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9.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0.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1.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6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66.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67.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6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7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76.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7.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8.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9.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8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83.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84.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85.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9"/>
  </p:notesMasterIdLst>
  <p:sldIdLst>
    <p:sldId id="444" r:id="rId2"/>
    <p:sldId id="445" r:id="rId3"/>
    <p:sldId id="460" r:id="rId4"/>
    <p:sldId id="257" r:id="rId5"/>
    <p:sldId id="398" r:id="rId6"/>
    <p:sldId id="344" r:id="rId7"/>
    <p:sldId id="345" r:id="rId8"/>
    <p:sldId id="347" r:id="rId9"/>
    <p:sldId id="269" r:id="rId10"/>
    <p:sldId id="271" r:id="rId11"/>
    <p:sldId id="272" r:id="rId12"/>
    <p:sldId id="275" r:id="rId13"/>
    <p:sldId id="448" r:id="rId14"/>
    <p:sldId id="463" r:id="rId15"/>
    <p:sldId id="276" r:id="rId16"/>
    <p:sldId id="282" r:id="rId17"/>
    <p:sldId id="364" r:id="rId18"/>
    <p:sldId id="366" r:id="rId19"/>
    <p:sldId id="367" r:id="rId20"/>
    <p:sldId id="368" r:id="rId21"/>
    <p:sldId id="357" r:id="rId22"/>
    <p:sldId id="370" r:id="rId23"/>
    <p:sldId id="462" r:id="rId24"/>
    <p:sldId id="400" r:id="rId25"/>
    <p:sldId id="403" r:id="rId26"/>
    <p:sldId id="464" r:id="rId27"/>
    <p:sldId id="433" r:id="rId28"/>
    <p:sldId id="434" r:id="rId29"/>
    <p:sldId id="449" r:id="rId30"/>
    <p:sldId id="435" r:id="rId31"/>
    <p:sldId id="436" r:id="rId32"/>
    <p:sldId id="285" r:id="rId33"/>
    <p:sldId id="401" r:id="rId34"/>
    <p:sldId id="402" r:id="rId35"/>
    <p:sldId id="289" r:id="rId36"/>
    <p:sldId id="384" r:id="rId37"/>
    <p:sldId id="472" r:id="rId38"/>
    <p:sldId id="437" r:id="rId39"/>
    <p:sldId id="438" r:id="rId40"/>
    <p:sldId id="439" r:id="rId41"/>
    <p:sldId id="465" r:id="rId42"/>
    <p:sldId id="404" r:id="rId43"/>
    <p:sldId id="406" r:id="rId44"/>
    <p:sldId id="407" r:id="rId45"/>
    <p:sldId id="302" r:id="rId46"/>
    <p:sldId id="317" r:id="rId47"/>
    <p:sldId id="319" r:id="rId48"/>
    <p:sldId id="411" r:id="rId49"/>
    <p:sldId id="409" r:id="rId50"/>
    <p:sldId id="442" r:id="rId51"/>
    <p:sldId id="466" r:id="rId52"/>
    <p:sldId id="373" r:id="rId53"/>
    <p:sldId id="413" r:id="rId54"/>
    <p:sldId id="374" r:id="rId55"/>
    <p:sldId id="441" r:id="rId56"/>
    <p:sldId id="327" r:id="rId57"/>
    <p:sldId id="378" r:id="rId58"/>
    <p:sldId id="330" r:id="rId59"/>
    <p:sldId id="414" r:id="rId60"/>
    <p:sldId id="450" r:id="rId61"/>
    <p:sldId id="467" r:id="rId62"/>
    <p:sldId id="451" r:id="rId63"/>
    <p:sldId id="452" r:id="rId64"/>
    <p:sldId id="453" r:id="rId65"/>
    <p:sldId id="454" r:id="rId66"/>
    <p:sldId id="455" r:id="rId67"/>
    <p:sldId id="457" r:id="rId68"/>
    <p:sldId id="458" r:id="rId69"/>
    <p:sldId id="338" r:id="rId70"/>
    <p:sldId id="473" r:id="rId71"/>
    <p:sldId id="468" r:id="rId72"/>
    <p:sldId id="416" r:id="rId73"/>
    <p:sldId id="432" r:id="rId74"/>
    <p:sldId id="417" r:id="rId75"/>
    <p:sldId id="422" r:id="rId76"/>
    <p:sldId id="469" r:id="rId77"/>
    <p:sldId id="425" r:id="rId78"/>
    <p:sldId id="424" r:id="rId79"/>
    <p:sldId id="426" r:id="rId80"/>
    <p:sldId id="428" r:id="rId81"/>
    <p:sldId id="429" r:id="rId82"/>
    <p:sldId id="430" r:id="rId83"/>
    <p:sldId id="431" r:id="rId84"/>
    <p:sldId id="427" r:id="rId85"/>
    <p:sldId id="339" r:id="rId86"/>
    <p:sldId id="388" r:id="rId87"/>
    <p:sldId id="443" r:id="rId88"/>
    <p:sldId id="380" r:id="rId89"/>
    <p:sldId id="340" r:id="rId90"/>
    <p:sldId id="396" r:id="rId91"/>
    <p:sldId id="474" r:id="rId92"/>
    <p:sldId id="475" r:id="rId93"/>
    <p:sldId id="476" r:id="rId94"/>
    <p:sldId id="477" r:id="rId95"/>
    <p:sldId id="478" r:id="rId96"/>
    <p:sldId id="470" r:id="rId97"/>
    <p:sldId id="471"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0B401E-9B63-4D5C-8019-9CB0FA20FEEA}">
          <p14:sldIdLst>
            <p14:sldId id="444"/>
            <p14:sldId id="445"/>
            <p14:sldId id="460"/>
            <p14:sldId id="257"/>
            <p14:sldId id="398"/>
            <p14:sldId id="344"/>
            <p14:sldId id="345"/>
            <p14:sldId id="347"/>
          </p14:sldIdLst>
        </p14:section>
        <p14:section name="ITC the beginning" id="{5BCFFDD2-7A22-4D24-A8F5-851EF25D9304}">
          <p14:sldIdLst>
            <p14:sldId id="269"/>
            <p14:sldId id="271"/>
            <p14:sldId id="272"/>
            <p14:sldId id="275"/>
            <p14:sldId id="448"/>
            <p14:sldId id="463"/>
            <p14:sldId id="276"/>
            <p14:sldId id="282"/>
            <p14:sldId id="364"/>
            <p14:sldId id="366"/>
            <p14:sldId id="367"/>
            <p14:sldId id="368"/>
            <p14:sldId id="357"/>
            <p14:sldId id="370"/>
            <p14:sldId id="462"/>
            <p14:sldId id="400"/>
            <p14:sldId id="403"/>
            <p14:sldId id="464"/>
            <p14:sldId id="433"/>
            <p14:sldId id="434"/>
            <p14:sldId id="449"/>
            <p14:sldId id="435"/>
            <p14:sldId id="436"/>
            <p14:sldId id="285"/>
            <p14:sldId id="401"/>
            <p14:sldId id="402"/>
            <p14:sldId id="289"/>
            <p14:sldId id="384"/>
            <p14:sldId id="472"/>
            <p14:sldId id="437"/>
            <p14:sldId id="438"/>
            <p14:sldId id="439"/>
            <p14:sldId id="465"/>
            <p14:sldId id="404"/>
            <p14:sldId id="406"/>
            <p14:sldId id="407"/>
            <p14:sldId id="302"/>
            <p14:sldId id="317"/>
            <p14:sldId id="319"/>
            <p14:sldId id="411"/>
            <p14:sldId id="409"/>
            <p14:sldId id="442"/>
            <p14:sldId id="466"/>
            <p14:sldId id="373"/>
            <p14:sldId id="413"/>
            <p14:sldId id="374"/>
            <p14:sldId id="441"/>
            <p14:sldId id="327"/>
            <p14:sldId id="378"/>
            <p14:sldId id="330"/>
            <p14:sldId id="414"/>
            <p14:sldId id="450"/>
          </p14:sldIdLst>
        </p14:section>
        <p14:section name="Untitled Section" id="{617675AE-93AC-47B1-ACBD-CDAD09268147}">
          <p14:sldIdLst>
            <p14:sldId id="467"/>
            <p14:sldId id="451"/>
            <p14:sldId id="452"/>
            <p14:sldId id="453"/>
            <p14:sldId id="454"/>
            <p14:sldId id="455"/>
            <p14:sldId id="457"/>
            <p14:sldId id="458"/>
            <p14:sldId id="338"/>
            <p14:sldId id="473"/>
            <p14:sldId id="468"/>
            <p14:sldId id="416"/>
            <p14:sldId id="432"/>
            <p14:sldId id="417"/>
            <p14:sldId id="422"/>
            <p14:sldId id="469"/>
            <p14:sldId id="425"/>
            <p14:sldId id="424"/>
            <p14:sldId id="426"/>
            <p14:sldId id="428"/>
            <p14:sldId id="429"/>
            <p14:sldId id="430"/>
            <p14:sldId id="431"/>
            <p14:sldId id="427"/>
            <p14:sldId id="339"/>
            <p14:sldId id="388"/>
            <p14:sldId id="443"/>
            <p14:sldId id="380"/>
            <p14:sldId id="340"/>
            <p14:sldId id="396"/>
            <p14:sldId id="474"/>
            <p14:sldId id="475"/>
            <p14:sldId id="476"/>
            <p14:sldId id="477"/>
            <p14:sldId id="478"/>
            <p14:sldId id="470"/>
            <p14:sldId id="4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72" autoAdjust="0"/>
  </p:normalViewPr>
  <p:slideViewPr>
    <p:cSldViewPr snapToGrid="0">
      <p:cViewPr varScale="1">
        <p:scale>
          <a:sx n="102" d="100"/>
          <a:sy n="102" d="100"/>
        </p:scale>
        <p:origin x="1884" y="-114"/>
      </p:cViewPr>
      <p:guideLst/>
    </p:cSldViewPr>
  </p:slideViewPr>
  <p:notesTextViewPr>
    <p:cViewPr>
      <p:scale>
        <a:sx n="1" d="1"/>
        <a:sy n="1" d="1"/>
      </p:scale>
      <p:origin x="0" y="0"/>
    </p:cViewPr>
  </p:notesTextViewPr>
  <p:sorterViewPr>
    <p:cViewPr>
      <p:scale>
        <a:sx n="100" d="100"/>
        <a:sy n="100" d="100"/>
      </p:scale>
      <p:origin x="0" y="-153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E:\blog\Economy\SPIPA\SURVEY\English_PDFs\Budget\Mrunal_budget_SELF_MAKE_.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spPr>
            <a:solidFill>
              <a:schemeClr val="accent2"/>
            </a:solidFill>
            <a:ln>
              <a:solidFill>
                <a:schemeClr val="accent1"/>
              </a:solidFill>
            </a:ln>
            <a:effectLst>
              <a:innerShdw dist="38100" dir="16200000">
                <a:schemeClr val="lt1"/>
              </a:innerShdw>
            </a:effectLst>
          </c:spPr>
          <c:dLbls>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GST!$A$9:$A$13</c:f>
              <c:strCache>
                <c:ptCount val="5"/>
                <c:pt idx="0">
                  <c:v>Year1</c:v>
                </c:pt>
                <c:pt idx="1">
                  <c:v>Year2</c:v>
                </c:pt>
                <c:pt idx="2">
                  <c:v>Year3</c:v>
                </c:pt>
                <c:pt idx="3">
                  <c:v>Year4</c:v>
                </c:pt>
                <c:pt idx="4">
                  <c:v>Year5</c:v>
                </c:pt>
              </c:strCache>
            </c:strRef>
          </c:cat>
          <c:val>
            <c:numRef>
              <c:f>GST!$B$9:$B$13</c:f>
              <c:numCache>
                <c:formatCode>General</c:formatCode>
                <c:ptCount val="5"/>
                <c:pt idx="0">
                  <c:v>100</c:v>
                </c:pt>
                <c:pt idx="1">
                  <c:v>100</c:v>
                </c:pt>
                <c:pt idx="2">
                  <c:v>100</c:v>
                </c:pt>
                <c:pt idx="3">
                  <c:v>75</c:v>
                </c:pt>
                <c:pt idx="4">
                  <c:v>50</c:v>
                </c:pt>
              </c:numCache>
            </c:numRef>
          </c:val>
          <c:extLst>
            <c:ext xmlns:c16="http://schemas.microsoft.com/office/drawing/2014/chart" uri="{C3380CC4-5D6E-409C-BE32-E72D297353CC}">
              <c16:uniqueId val="{00000000-2B3A-4202-A4ED-8CAB50203BE0}"/>
            </c:ext>
          </c:extLst>
        </c:ser>
        <c:dLbls>
          <c:showLegendKey val="0"/>
          <c:showVal val="1"/>
          <c:showCatName val="0"/>
          <c:showSerName val="0"/>
          <c:showPercent val="0"/>
          <c:showBubbleSize val="0"/>
        </c:dLbls>
        <c:dropLines>
          <c:spPr>
            <a:ln w="9525" cap="flat" cmpd="sng" algn="ctr">
              <a:gradFill>
                <a:gsLst>
                  <a:gs pos="0">
                    <a:schemeClr val="lt1"/>
                  </a:gs>
                  <a:gs pos="50000">
                    <a:schemeClr val="lt1">
                      <a:alpha val="0"/>
                    </a:schemeClr>
                  </a:gs>
                </a:gsLst>
                <a:lin ang="5400000" scaled="0"/>
              </a:gradFill>
              <a:round/>
            </a:ln>
            <a:effectLst/>
          </c:spPr>
        </c:dropLines>
        <c:axId val="1413447312"/>
        <c:axId val="1414894608"/>
      </c:areaChart>
      <c:catAx>
        <c:axId val="1413447312"/>
        <c:scaling>
          <c:orientation val="minMax"/>
        </c:scaling>
        <c:delete val="0"/>
        <c:axPos val="b"/>
        <c:numFmt formatCode="General" sourceLinked="1"/>
        <c:majorTickMark val="none"/>
        <c:minorTickMark val="none"/>
        <c:tickLblPos val="nextTo"/>
        <c:spPr>
          <a:noFill/>
          <a:ln w="9525" cap="flat" cmpd="sng" algn="ctr">
            <a:solidFill>
              <a:schemeClr val="accent1">
                <a:lumMod val="40000"/>
                <a:lumOff val="60000"/>
                <a:alpha val="25000"/>
              </a:schemeClr>
            </a:solidFill>
            <a:round/>
          </a:ln>
          <a:effectLst/>
        </c:spPr>
        <c:txPr>
          <a:bodyPr rot="-60000000" spcFirstLastPara="1" vertOverflow="ellipsis" vert="horz" wrap="square" anchor="ctr" anchorCtr="1"/>
          <a:lstStyle/>
          <a:p>
            <a:pPr>
              <a:defRPr sz="3200" b="0" i="0" u="none" strike="noStrike" kern="1200" baseline="0">
                <a:solidFill>
                  <a:schemeClr val="lt1"/>
                </a:solidFill>
                <a:latin typeface="Franklin Gothic Demi Cond" panose="020B0706030402020204" pitchFamily="34" charset="0"/>
                <a:ea typeface="+mn-ea"/>
                <a:cs typeface="+mn-cs"/>
              </a:defRPr>
            </a:pPr>
            <a:endParaRPr lang="en-US"/>
          </a:p>
        </c:txPr>
        <c:crossAx val="1414894608"/>
        <c:crosses val="autoZero"/>
        <c:auto val="1"/>
        <c:lblAlgn val="ctr"/>
        <c:lblOffset val="100"/>
        <c:noMultiLvlLbl val="0"/>
      </c:catAx>
      <c:valAx>
        <c:axId val="1414894608"/>
        <c:scaling>
          <c:orientation val="minMax"/>
        </c:scaling>
        <c:delete val="1"/>
        <c:axPos val="l"/>
        <c:numFmt formatCode="General" sourceLinked="1"/>
        <c:majorTickMark val="out"/>
        <c:minorTickMark val="none"/>
        <c:tickLblPos val="nextTo"/>
        <c:crossAx val="1413447312"/>
        <c:crosses val="autoZero"/>
        <c:crossBetween val="midCat"/>
      </c:valAx>
      <c:spPr>
        <a:noFill/>
        <a:ln>
          <a:noFill/>
        </a:ln>
        <a:effectLst/>
      </c:spPr>
    </c:plotArea>
    <c:plotVisOnly val="1"/>
    <c:dispBlanksAs val="zero"/>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602477067204154E-2"/>
          <c:y val="2.9430582689678055E-2"/>
          <c:w val="0.87642811540418242"/>
          <c:h val="0.76498277001089154"/>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B7F-484C-93EF-95443BCC5840}"/>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87B-47E9-AA2C-27D1391C7C0D}"/>
              </c:ext>
            </c:extLst>
          </c:dPt>
          <c:dPt>
            <c:idx val="2"/>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B7F-484C-93EF-95443BCC5840}"/>
              </c:ext>
            </c:extLst>
          </c:dPt>
          <c:dPt>
            <c:idx val="3"/>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047-45CE-919D-485953FAC7A1}"/>
              </c:ext>
            </c:extLst>
          </c:dPt>
          <c:dPt>
            <c:idx val="4"/>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F047-45CE-919D-485953FAC7A1}"/>
              </c:ext>
            </c:extLst>
          </c:dPt>
          <c:dPt>
            <c:idx val="5"/>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F047-45CE-919D-485953FAC7A1}"/>
              </c:ext>
            </c:extLst>
          </c:dPt>
          <c:dLbls>
            <c:dLbl>
              <c:idx val="1"/>
              <c:layout>
                <c:manualLayout>
                  <c:x val="-0.12172530814264453"/>
                  <c:y val="-0.13551984573356901"/>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7B-47E9-AA2C-27D1391C7C0D}"/>
                </c:ext>
              </c:extLst>
            </c:dLbl>
            <c:dLbl>
              <c:idx val="3"/>
              <c:layout>
                <c:manualLayout>
                  <c:x val="0.15448214112933498"/>
                  <c:y val="3.8745156855393074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047-45CE-919D-485953FAC7A1}"/>
                </c:ext>
              </c:extLst>
            </c:dLbl>
            <c:dLbl>
              <c:idx val="4"/>
              <c:layout>
                <c:manualLayout>
                  <c:x val="0.20748322141473"/>
                  <c:y val="9.324084489438820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047-45CE-919D-485953FAC7A1}"/>
                </c:ext>
              </c:extLst>
            </c:dLbl>
            <c:dLbl>
              <c:idx val="5"/>
              <c:layout>
                <c:manualLayout>
                  <c:x val="0.14645016500894034"/>
                  <c:y val="4.081632653061224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047-45CE-919D-485953FAC7A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Union</c:v>
                </c:pt>
                <c:pt idx="1">
                  <c:v>States</c:v>
                </c:pt>
                <c:pt idx="2">
                  <c:v>HDFC</c:v>
                </c:pt>
                <c:pt idx="3">
                  <c:v>ICICI Bank</c:v>
                </c:pt>
                <c:pt idx="4">
                  <c:v>NSE</c:v>
                </c:pt>
                <c:pt idx="5">
                  <c:v>LIC Housing Fin</c:v>
                </c:pt>
              </c:strCache>
            </c:strRef>
          </c:cat>
          <c:val>
            <c:numRef>
              <c:f>Sheet1!$B$2:$B$7</c:f>
              <c:numCache>
                <c:formatCode>0.00%</c:formatCode>
                <c:ptCount val="6"/>
                <c:pt idx="0">
                  <c:v>0.245</c:v>
                </c:pt>
                <c:pt idx="1">
                  <c:v>0.245</c:v>
                </c:pt>
                <c:pt idx="2" formatCode="0%">
                  <c:v>0.2</c:v>
                </c:pt>
                <c:pt idx="3" formatCode="0%">
                  <c:v>0.1</c:v>
                </c:pt>
                <c:pt idx="4" formatCode="0%">
                  <c:v>0.1</c:v>
                </c:pt>
                <c:pt idx="5" formatCode="0%">
                  <c:v>0.11</c:v>
                </c:pt>
              </c:numCache>
            </c:numRef>
          </c:val>
          <c:extLst>
            <c:ext xmlns:c16="http://schemas.microsoft.com/office/drawing/2014/chart" uri="{C3380CC4-5D6E-409C-BE32-E72D297353CC}">
              <c16:uniqueId val="{00000000-E87B-47E9-AA2C-27D1391C7C0D}"/>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5">
  <cs:axisTitle>
    <cs:lnRef idx="0"/>
    <cs:fillRef idx="0"/>
    <cs:effectRef idx="0"/>
    <cs:fontRef idx="minor">
      <a:schemeClr val="lt1"/>
    </cs:fontRef>
    <cs:defRPr sz="900" kern="1200"/>
  </cs:axisTitle>
  <cs:categoryAxis>
    <cs:lnRef idx="0">
      <cs:styleClr val="0"/>
    </cs:lnRef>
    <cs:fillRef idx="0"/>
    <cs:effectRef idx="0"/>
    <cs:fontRef idx="minor">
      <a:schemeClr val="lt1"/>
    </cs:fontRef>
    <cs:spPr>
      <a:ln w="9525" cap="flat" cmpd="sng" algn="ctr">
        <a:solidFill>
          <a:schemeClr val="phClr">
            <a:lumMod val="40000"/>
            <a:lumOff val="60000"/>
            <a:alpha val="25000"/>
          </a:schemeClr>
        </a:solidFill>
        <a:round/>
      </a:ln>
    </cs:spPr>
    <cs:defRPr sz="900" kern="1200"/>
  </cs:categoryAxis>
  <cs:chartArea>
    <cs:lnRef idx="0">
      <cs:styleClr val="0"/>
    </cs:lnRef>
    <cs:fillRef idx="0">
      <cs:styleClr val="0"/>
    </cs:fillRef>
    <cs:effectRef idx="0"/>
    <cs:fontRef idx="minor">
      <a:schemeClr val="lt1"/>
    </cs:fontRef>
    <cs:spPr>
      <a:solidFill>
        <a:schemeClr val="phClr"/>
      </a:solidFill>
      <a:ln w="9525" cap="flat" cmpd="sng" algn="ctr">
        <a:solidFill>
          <a:schemeClr val="phClr"/>
        </a:solidFill>
        <a:round/>
      </a:ln>
    </cs:spPr>
    <cs:defRPr sz="9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tx1"/>
    </cs:fontRef>
    <cs:spPr>
      <a:gradFill>
        <a:gsLst>
          <a:gs pos="0">
            <a:schemeClr val="lt1">
              <a:alpha val="50000"/>
            </a:schemeClr>
          </a:gs>
          <a:gs pos="100000">
            <a:schemeClr val="lt1">
              <a:alpha val="0"/>
            </a:schemeClr>
          </a:gs>
        </a:gsLst>
        <a:lin ang="5400000" scaled="0"/>
      </a:gradFill>
      <a:ln>
        <a:solidFill>
          <a:schemeClr val="phClr"/>
        </a:solidFill>
      </a:ln>
      <a:effectLst>
        <a:innerShdw dist="38100" dir="16200000">
          <a:schemeClr val="lt1"/>
        </a:innerShdw>
      </a:effectLst>
    </cs:spPr>
  </cs:dataPoint>
  <cs:dataPoint3D>
    <cs:lnRef idx="0">
      <cs:styleClr val="auto"/>
    </cs:lnRef>
    <cs:fillRef idx="0"/>
    <cs:effectRef idx="0"/>
    <cs:fontRef idx="minor">
      <a:schemeClr val="lt1"/>
    </cs:fontRef>
    <cs:spPr>
      <a:gradFill>
        <a:gsLst>
          <a:gs pos="0">
            <a:schemeClr val="lt1">
              <a:alpha val="50000"/>
            </a:schemeClr>
          </a:gs>
          <a:gs pos="100000">
            <a:schemeClr val="lt1">
              <a:alpha val="0"/>
            </a:schemeClr>
          </a:gs>
        </a:gsLst>
        <a:lin ang="5400000" scaled="0"/>
      </a:gradFill>
      <a:ln>
        <a:solidFill>
          <a:schemeClr val="phClr"/>
        </a:solidFill>
      </a:ln>
      <a:effectLst>
        <a:innerShdw dist="38100" dir="16200000">
          <a:schemeClr val="lt1"/>
        </a:innerShdw>
      </a:effectLst>
    </cs:spPr>
  </cs:dataPoint3D>
  <cs:dataPointLine>
    <cs:lnRef idx="0">
      <cs:styleClr val="auto"/>
    </cs:lnRef>
    <cs:fillRef idx="0"/>
    <cs:effectRef idx="0">
      <cs:styleClr val="auto"/>
    </cs:effectRef>
    <cs:fontRef idx="minor">
      <a:schemeClr val="lt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lt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lt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40000"/>
            <a:lumOff val="60000"/>
            <a:alpha val="25000"/>
          </a:schemeClr>
        </a:solidFill>
      </a:ln>
    </cs:spPr>
    <cs:defRPr sz="900" kern="1200"/>
  </cs:dataTable>
  <cs:downBar>
    <cs:lnRef idx="0">
      <cs:styleClr val="0"/>
    </cs:lnRef>
    <cs:fillRef idx="0"/>
    <cs:effectRef idx="0"/>
    <cs:fontRef idx="minor">
      <a:schemeClr val="lt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lt1"/>
    </cs:fontRef>
    <cs:spPr>
      <a:ln w="9525" cap="flat" cmpd="sng" algn="ctr">
        <a:gradFill>
          <a:gsLst>
            <a:gs pos="0">
              <a:schemeClr val="lt1"/>
            </a:gs>
            <a:gs pos="50000">
              <a:schemeClr val="lt1">
                <a:alpha val="0"/>
              </a:schemeClr>
            </a:gs>
          </a:gsLst>
          <a:lin ang="5400000" scaled="0"/>
        </a:gradFill>
        <a:round/>
      </a:ln>
    </cs:spPr>
  </cs:dropLine>
  <cs:errorBar>
    <cs:lnRef idx="0">
      <cs:styleClr val="0"/>
    </cs:lnRef>
    <cs:fillRef idx="0"/>
    <cs:effectRef idx="0"/>
    <cs:fontRef idx="minor">
      <a:schemeClr val="lt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lt1"/>
    </cs:fontRef>
  </cs:floor>
  <cs:gridlineMajor>
    <cs:lnRef idx="0">
      <cs:styleClr val="0"/>
    </cs:lnRef>
    <cs:fillRef idx="0"/>
    <cs:effectRef idx="0"/>
    <cs:fontRef idx="minor">
      <a:schemeClr val="lt1"/>
    </cs:fontRef>
    <cs:spPr>
      <a:ln>
        <a:solidFill>
          <a:schemeClr val="phClr">
            <a:lumMod val="40000"/>
            <a:lumOff val="60000"/>
            <a:alpha val="25000"/>
          </a:schemeClr>
        </a:solidFill>
      </a:ln>
    </cs:spPr>
  </cs:gridlineMajor>
  <cs:gridlineMinor>
    <cs:lnRef idx="0">
      <cs:styleClr val="0"/>
    </cs:lnRef>
    <cs:fillRef idx="0"/>
    <cs:effectRef idx="0"/>
    <cs:fontRef idx="minor">
      <a:schemeClr val="lt1"/>
    </cs:fontRef>
    <cs:spPr>
      <a:ln>
        <a:solidFill>
          <a:schemeClr val="phClr">
            <a:lumMod val="40000"/>
            <a:lumOff val="60000"/>
            <a:alpha val="25000"/>
          </a:schemeClr>
        </a:solidFill>
      </a:ln>
    </cs:spPr>
  </cs:gridlineMinor>
  <cs:hiLoLine>
    <cs:lnRef idx="0">
      <cs:styleClr val="0"/>
    </cs:lnRef>
    <cs:fillRef idx="0"/>
    <cs:effectRef idx="0"/>
    <cs:fontRef idx="minor">
      <a:schemeClr val="lt1"/>
    </cs:fontRef>
    <cs:spPr>
      <a:ln w="9525">
        <a:solidFill>
          <a:schemeClr val="phClr">
            <a:lumMod val="60000"/>
            <a:lumOff val="40000"/>
          </a:schemeClr>
        </a:solidFill>
      </a:ln>
    </cs:spPr>
  </cs:hiLoLine>
  <cs:leaderLine>
    <cs:lnRef idx="0">
      <cs:styleClr val="0"/>
    </cs:lnRef>
    <cs:fillRef idx="0"/>
    <cs:effectRef idx="0"/>
    <cs:fontRef idx="minor">
      <a:schemeClr val="lt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styleClr val="0"/>
    </cs:lnRef>
    <cs:fillRef idx="0"/>
    <cs:effectRef idx="0"/>
    <cs:fontRef idx="minor">
      <a:schemeClr val="lt1"/>
    </cs:fontRef>
    <cs:spPr>
      <a:ln w="9525" cap="flat" cmpd="sng" algn="ctr">
        <a:solidFill>
          <a:schemeClr val="phClr">
            <a:lumMod val="40000"/>
            <a:lumOff val="60000"/>
            <a:alpha val="25000"/>
          </a:schemeClr>
        </a:solidFill>
        <a:round/>
      </a:ln>
    </cs:spPr>
    <cs:defRPr sz="900" kern="1200"/>
  </cs:seriesAxis>
  <cs:seriesLine>
    <cs:lnRef idx="0">
      <cs:styleClr val="0"/>
    </cs:lnRef>
    <cs:fillRef idx="0"/>
    <cs:effectRef idx="0"/>
    <cs:fontRef idx="minor">
      <a:schemeClr val="lt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lt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lt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bodyPr/>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jpeg"/></Relationships>
</file>

<file path=ppt/diagrams/_rels/data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diagrams/_rels/data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ata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65.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png"/><Relationship Id="rId1" Type="http://schemas.openxmlformats.org/officeDocument/2006/relationships/image" Target="../media/image237.png"/></Relationships>
</file>

<file path=ppt/diagrams/_rels/data7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image" Target="../media/image247.png"/></Relationships>
</file>

<file path=ppt/diagrams/_rels/data7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ata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jpeg"/></Relationships>
</file>

<file path=ppt/diagrams/_rels/drawing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rawing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65.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png"/><Relationship Id="rId1" Type="http://schemas.openxmlformats.org/officeDocument/2006/relationships/image" Target="../media/image237.png"/></Relationships>
</file>

<file path=ppt/diagrams/_rels/drawing7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image" Target="../media/image247.png"/></Relationships>
</file>

<file path=ppt/diagrams/_rels/drawing7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9411C4D-9943-4917-A2BF-2F11C202558B}" type="doc">
      <dgm:prSet loTypeId="urn:microsoft.com/office/officeart/2005/8/layout/process1" loCatId="process" qsTypeId="urn:microsoft.com/office/officeart/2005/8/quickstyle/simple1" qsCatId="simple" csTypeId="urn:microsoft.com/office/officeart/2005/8/colors/accent5_2" csCatId="accent5" phldr="1"/>
      <dgm:spPr/>
      <dgm:t>
        <a:bodyPr/>
        <a:lstStyle/>
        <a:p>
          <a:endParaRPr lang="en-US"/>
        </a:p>
      </dgm:t>
    </dgm:pt>
    <dgm:pt modelId="{7B683313-1143-4748-B8DE-0236958870DA}">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BEFORE</a:t>
          </a:r>
          <a:endParaRPr lang="en-US" dirty="0"/>
        </a:p>
      </dgm:t>
    </dgm:pt>
    <dgm:pt modelId="{E553E082-86A1-41EE-AD62-F0A49DF0197A}" type="parTrans" cxnId="{D7AF1052-D435-4E3A-9F69-4D6C43534203}">
      <dgm:prSet/>
      <dgm:spPr/>
      <dgm:t>
        <a:bodyPr/>
        <a:lstStyle/>
        <a:p>
          <a:endParaRPr lang="en-US"/>
        </a:p>
      </dgm:t>
    </dgm:pt>
    <dgm:pt modelId="{37870D9B-D7B6-44E4-BB12-417C0DDC6DA5}" type="sibTrans" cxnId="{D7AF1052-D435-4E3A-9F69-4D6C43534203}">
      <dgm:prSet/>
      <dgm:spPr/>
      <dgm:t>
        <a:bodyPr/>
        <a:lstStyle/>
        <a:p>
          <a:endParaRPr lang="en-US"/>
        </a:p>
      </dgm:t>
    </dgm:pt>
    <dgm:pt modelId="{3DCB4B41-3F6F-46B3-BF29-D1AE9AE89CD3}">
      <dgm:prSet phldrT="[Text]"/>
      <dgm:spPr/>
      <dgm:t>
        <a:bodyPr/>
        <a:lstStyle/>
        <a:p>
          <a:r>
            <a:rPr lang="en-US" dirty="0" smtClean="0"/>
            <a:t>AFTER</a:t>
          </a:r>
          <a:endParaRPr lang="en-US" dirty="0"/>
        </a:p>
      </dgm:t>
    </dgm:pt>
    <dgm:pt modelId="{FD728B88-AAAB-4806-9BD2-0B201C6F31EA}" type="parTrans" cxnId="{AC8B4A46-FF35-425C-A865-DAE2EA687C68}">
      <dgm:prSet/>
      <dgm:spPr/>
      <dgm:t>
        <a:bodyPr/>
        <a:lstStyle/>
        <a:p>
          <a:endParaRPr lang="en-US"/>
        </a:p>
      </dgm:t>
    </dgm:pt>
    <dgm:pt modelId="{F0868DC8-803F-4A92-82AE-81A55C44EB8F}" type="sibTrans" cxnId="{AC8B4A46-FF35-425C-A865-DAE2EA687C68}">
      <dgm:prSet/>
      <dgm:spPr/>
      <dgm:t>
        <a:bodyPr/>
        <a:lstStyle/>
        <a:p>
          <a:endParaRPr lang="en-US"/>
        </a:p>
      </dgm:t>
    </dgm:pt>
    <dgm:pt modelId="{BEF891E3-DEFA-46B1-A439-FF007C6175EB}" type="pres">
      <dgm:prSet presAssocID="{A9411C4D-9943-4917-A2BF-2F11C202558B}" presName="Name0" presStyleCnt="0">
        <dgm:presLayoutVars>
          <dgm:dir/>
          <dgm:resizeHandles val="exact"/>
        </dgm:presLayoutVars>
      </dgm:prSet>
      <dgm:spPr/>
      <dgm:t>
        <a:bodyPr/>
        <a:lstStyle/>
        <a:p>
          <a:endParaRPr lang="en-US"/>
        </a:p>
      </dgm:t>
    </dgm:pt>
    <dgm:pt modelId="{1481E7CF-899E-42E9-AF76-CB2FFCD5959B}" type="pres">
      <dgm:prSet presAssocID="{7B683313-1143-4748-B8DE-0236958870DA}" presName="node" presStyleLbl="node1" presStyleIdx="0" presStyleCnt="2">
        <dgm:presLayoutVars>
          <dgm:bulletEnabled val="1"/>
        </dgm:presLayoutVars>
      </dgm:prSet>
      <dgm:spPr/>
      <dgm:t>
        <a:bodyPr/>
        <a:lstStyle/>
        <a:p>
          <a:endParaRPr lang="en-US"/>
        </a:p>
      </dgm:t>
    </dgm:pt>
    <dgm:pt modelId="{9B4CA16F-7115-44D4-BE4C-CB5B88C9AAF4}" type="pres">
      <dgm:prSet presAssocID="{37870D9B-D7B6-44E4-BB12-417C0DDC6DA5}" presName="sibTrans" presStyleLbl="sibTrans2D1" presStyleIdx="0" presStyleCnt="1"/>
      <dgm:spPr/>
      <dgm:t>
        <a:bodyPr/>
        <a:lstStyle/>
        <a:p>
          <a:endParaRPr lang="en-US"/>
        </a:p>
      </dgm:t>
    </dgm:pt>
    <dgm:pt modelId="{D2F4480C-9415-4B77-A2AD-4FAD6CE9CB1A}" type="pres">
      <dgm:prSet presAssocID="{37870D9B-D7B6-44E4-BB12-417C0DDC6DA5}" presName="connectorText" presStyleLbl="sibTrans2D1" presStyleIdx="0" presStyleCnt="1"/>
      <dgm:spPr/>
      <dgm:t>
        <a:bodyPr/>
        <a:lstStyle/>
        <a:p>
          <a:endParaRPr lang="en-US"/>
        </a:p>
      </dgm:t>
    </dgm:pt>
    <dgm:pt modelId="{1E7A556A-7995-4CC0-A9F2-61C22BFA2A41}" type="pres">
      <dgm:prSet presAssocID="{3DCB4B41-3F6F-46B3-BF29-D1AE9AE89CD3}" presName="node" presStyleLbl="node1" presStyleIdx="1" presStyleCnt="2">
        <dgm:presLayoutVars>
          <dgm:bulletEnabled val="1"/>
        </dgm:presLayoutVars>
      </dgm:prSet>
      <dgm:spPr/>
      <dgm:t>
        <a:bodyPr/>
        <a:lstStyle/>
        <a:p>
          <a:endParaRPr lang="en-US"/>
        </a:p>
      </dgm:t>
    </dgm:pt>
  </dgm:ptLst>
  <dgm:cxnLst>
    <dgm:cxn modelId="{9C3C08FC-8F68-4A73-85C9-767D06F9CAE2}" type="presOf" srcId="{7B683313-1143-4748-B8DE-0236958870DA}" destId="{1481E7CF-899E-42E9-AF76-CB2FFCD5959B}" srcOrd="0" destOrd="0" presId="urn:microsoft.com/office/officeart/2005/8/layout/process1"/>
    <dgm:cxn modelId="{70FFD389-0DA4-4191-A1C5-5C2D205AF4BE}" type="presOf" srcId="{3DCB4B41-3F6F-46B3-BF29-D1AE9AE89CD3}" destId="{1E7A556A-7995-4CC0-A9F2-61C22BFA2A41}" srcOrd="0" destOrd="0" presId="urn:microsoft.com/office/officeart/2005/8/layout/process1"/>
    <dgm:cxn modelId="{9115DB11-7AC4-46BC-90D3-E3822632E119}" type="presOf" srcId="{37870D9B-D7B6-44E4-BB12-417C0DDC6DA5}" destId="{D2F4480C-9415-4B77-A2AD-4FAD6CE9CB1A}" srcOrd="1" destOrd="0" presId="urn:microsoft.com/office/officeart/2005/8/layout/process1"/>
    <dgm:cxn modelId="{D7AF1052-D435-4E3A-9F69-4D6C43534203}" srcId="{A9411C4D-9943-4917-A2BF-2F11C202558B}" destId="{7B683313-1143-4748-B8DE-0236958870DA}" srcOrd="0" destOrd="0" parTransId="{E553E082-86A1-41EE-AD62-F0A49DF0197A}" sibTransId="{37870D9B-D7B6-44E4-BB12-417C0DDC6DA5}"/>
    <dgm:cxn modelId="{70C05AE2-2AEE-4CDC-9854-70372FE6C519}" type="presOf" srcId="{A9411C4D-9943-4917-A2BF-2F11C202558B}" destId="{BEF891E3-DEFA-46B1-A439-FF007C6175EB}" srcOrd="0" destOrd="0" presId="urn:microsoft.com/office/officeart/2005/8/layout/process1"/>
    <dgm:cxn modelId="{AC8B4A46-FF35-425C-A865-DAE2EA687C68}" srcId="{A9411C4D-9943-4917-A2BF-2F11C202558B}" destId="{3DCB4B41-3F6F-46B3-BF29-D1AE9AE89CD3}" srcOrd="1" destOrd="0" parTransId="{FD728B88-AAAB-4806-9BD2-0B201C6F31EA}" sibTransId="{F0868DC8-803F-4A92-82AE-81A55C44EB8F}"/>
    <dgm:cxn modelId="{C53CC9D6-E48E-47F6-9DFB-0464481B2DC8}" type="presOf" srcId="{37870D9B-D7B6-44E4-BB12-417C0DDC6DA5}" destId="{9B4CA16F-7115-44D4-BE4C-CB5B88C9AAF4}" srcOrd="0" destOrd="0" presId="urn:microsoft.com/office/officeart/2005/8/layout/process1"/>
    <dgm:cxn modelId="{B0942038-9588-4F41-B0F9-1EA5BE997ADE}" type="presParOf" srcId="{BEF891E3-DEFA-46B1-A439-FF007C6175EB}" destId="{1481E7CF-899E-42E9-AF76-CB2FFCD5959B}" srcOrd="0" destOrd="0" presId="urn:microsoft.com/office/officeart/2005/8/layout/process1"/>
    <dgm:cxn modelId="{2AED2F72-B570-4C51-A179-F77DC7D11FB7}" type="presParOf" srcId="{BEF891E3-DEFA-46B1-A439-FF007C6175EB}" destId="{9B4CA16F-7115-44D4-BE4C-CB5B88C9AAF4}" srcOrd="1" destOrd="0" presId="urn:microsoft.com/office/officeart/2005/8/layout/process1"/>
    <dgm:cxn modelId="{A7033F52-1A40-4CB7-A75C-735E4F8BE907}" type="presParOf" srcId="{9B4CA16F-7115-44D4-BE4C-CB5B88C9AAF4}" destId="{D2F4480C-9415-4B77-A2AD-4FAD6CE9CB1A}" srcOrd="0" destOrd="0" presId="urn:microsoft.com/office/officeart/2005/8/layout/process1"/>
    <dgm:cxn modelId="{5EF49579-11A1-438C-8752-E82C94A8FB0A}" type="presParOf" srcId="{BEF891E3-DEFA-46B1-A439-FF007C6175EB}" destId="{1E7A556A-7995-4CC0-A9F2-61C22BFA2A41}"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66CDEC-343A-450F-9641-5CD99D6DCA68}" type="doc">
      <dgm:prSet loTypeId="urn:microsoft.com/office/officeart/2005/8/layout/chart3" loCatId="cycle" qsTypeId="urn:microsoft.com/office/officeart/2005/8/quickstyle/3d5" qsCatId="3D" csTypeId="urn:microsoft.com/office/officeart/2005/8/colors/colorful1" csCatId="colorful" phldr="1"/>
      <dgm:spPr/>
    </dgm:pt>
    <dgm:pt modelId="{2EAAB41F-947A-4617-ACF6-5DA2CDC8B56C}">
      <dgm:prSet phldrT="[Text]"/>
      <dgm:spPr/>
      <dgm:t>
        <a:bodyPr/>
        <a:lstStyle/>
        <a:p>
          <a:r>
            <a:rPr lang="en-US" dirty="0" smtClean="0">
              <a:effectLst>
                <a:outerShdw blurRad="38100" dist="38100" dir="2700000" algn="tl">
                  <a:srgbClr val="000000">
                    <a:alpha val="43137"/>
                  </a:srgbClr>
                </a:outerShdw>
              </a:effectLst>
            </a:rPr>
            <a:t>CGST</a:t>
          </a:r>
          <a:endParaRPr lang="en-US" dirty="0">
            <a:effectLst>
              <a:outerShdw blurRad="38100" dist="38100" dir="2700000" algn="tl">
                <a:srgbClr val="000000">
                  <a:alpha val="43137"/>
                </a:srgbClr>
              </a:outerShdw>
            </a:effectLst>
          </a:endParaRPr>
        </a:p>
      </dgm:t>
    </dgm:pt>
    <dgm:pt modelId="{97EB5DC6-31BE-4789-A9D5-D41A7010E232}" type="parTrans" cxnId="{06FDFCA8-930E-47CB-87FE-EDB7B0B564F2}">
      <dgm:prSet/>
      <dgm:spPr/>
      <dgm:t>
        <a:bodyPr/>
        <a:lstStyle/>
        <a:p>
          <a:endParaRPr lang="en-US"/>
        </a:p>
      </dgm:t>
    </dgm:pt>
    <dgm:pt modelId="{D158BE75-7263-4C35-A3DD-5A04052C2771}" type="sibTrans" cxnId="{06FDFCA8-930E-47CB-87FE-EDB7B0B564F2}">
      <dgm:prSet/>
      <dgm:spPr/>
      <dgm:t>
        <a:bodyPr/>
        <a:lstStyle/>
        <a:p>
          <a:endParaRPr lang="en-US"/>
        </a:p>
      </dgm:t>
    </dgm:pt>
    <dgm:pt modelId="{DD2FB7DE-960A-4790-BD3E-78BBF32D6119}">
      <dgm:prSet phldrT="[Text]"/>
      <dgm:spPr/>
      <dgm:t>
        <a:bodyPr/>
        <a:lstStyle/>
        <a:p>
          <a:r>
            <a:rPr lang="en-US" dirty="0" smtClean="0">
              <a:effectLst>
                <a:outerShdw blurRad="38100" dist="38100" dir="2700000" algn="tl">
                  <a:srgbClr val="000000">
                    <a:alpha val="43137"/>
                  </a:srgbClr>
                </a:outerShdw>
              </a:effectLst>
            </a:rPr>
            <a:t>SGST</a:t>
          </a:r>
          <a:endParaRPr lang="en-US" dirty="0">
            <a:effectLst>
              <a:outerShdw blurRad="38100" dist="38100" dir="2700000" algn="tl">
                <a:srgbClr val="000000">
                  <a:alpha val="43137"/>
                </a:srgbClr>
              </a:outerShdw>
            </a:effectLst>
          </a:endParaRPr>
        </a:p>
      </dgm:t>
    </dgm:pt>
    <dgm:pt modelId="{BB2A8855-16EC-4AAC-B254-5CA2BE9F5BE8}" type="parTrans" cxnId="{92C7CFC9-984A-44A8-8943-8BE8F2D21FA9}">
      <dgm:prSet/>
      <dgm:spPr/>
      <dgm:t>
        <a:bodyPr/>
        <a:lstStyle/>
        <a:p>
          <a:endParaRPr lang="en-US"/>
        </a:p>
      </dgm:t>
    </dgm:pt>
    <dgm:pt modelId="{7B5AA45A-0350-4342-A35C-368BB252407E}" type="sibTrans" cxnId="{92C7CFC9-984A-44A8-8943-8BE8F2D21FA9}">
      <dgm:prSet/>
      <dgm:spPr/>
      <dgm:t>
        <a:bodyPr/>
        <a:lstStyle/>
        <a:p>
          <a:endParaRPr lang="en-US"/>
        </a:p>
      </dgm:t>
    </dgm:pt>
    <dgm:pt modelId="{92EA00AC-ED2B-4003-A986-BEC649904AB3}">
      <dgm:prSet phldrT="[Text]"/>
      <dgm:spPr/>
      <dgm:t>
        <a:bodyPr/>
        <a:lstStyle/>
        <a:p>
          <a:r>
            <a:rPr lang="en-US" smtClean="0">
              <a:effectLst>
                <a:outerShdw blurRad="38100" dist="38100" dir="2700000" algn="tl">
                  <a:srgbClr val="000000">
                    <a:alpha val="43137"/>
                  </a:srgbClr>
                </a:outerShdw>
              </a:effectLst>
            </a:rPr>
            <a:t>UTGST</a:t>
          </a:r>
          <a:endParaRPr lang="en-US" dirty="0">
            <a:effectLst>
              <a:outerShdw blurRad="38100" dist="38100" dir="2700000" algn="tl">
                <a:srgbClr val="000000">
                  <a:alpha val="43137"/>
                </a:srgbClr>
              </a:outerShdw>
            </a:effectLst>
          </a:endParaRPr>
        </a:p>
      </dgm:t>
    </dgm:pt>
    <dgm:pt modelId="{6EE045DB-FA8C-4B1C-92EF-02462395DB6D}" type="parTrans" cxnId="{A63382F3-A141-49B9-8D74-7F7B85FD8DA3}">
      <dgm:prSet/>
      <dgm:spPr/>
      <dgm:t>
        <a:bodyPr/>
        <a:lstStyle/>
        <a:p>
          <a:endParaRPr lang="en-US"/>
        </a:p>
      </dgm:t>
    </dgm:pt>
    <dgm:pt modelId="{9E7C1A3E-3EC8-48DF-BB3D-350600F15153}" type="sibTrans" cxnId="{A63382F3-A141-49B9-8D74-7F7B85FD8DA3}">
      <dgm:prSet/>
      <dgm:spPr/>
      <dgm:t>
        <a:bodyPr/>
        <a:lstStyle/>
        <a:p>
          <a:endParaRPr lang="en-US"/>
        </a:p>
      </dgm:t>
    </dgm:pt>
    <dgm:pt modelId="{7608FA9B-E6F5-445E-ACCA-A0EB83F1B287}">
      <dgm:prSet phldrT="[Text]"/>
      <dgm:spPr/>
      <dgm:t>
        <a:bodyPr/>
        <a:lstStyle/>
        <a:p>
          <a:r>
            <a:rPr lang="en-US" dirty="0" smtClean="0">
              <a:effectLst>
                <a:outerShdw blurRad="38100" dist="38100" dir="2700000" algn="tl">
                  <a:srgbClr val="000000">
                    <a:alpha val="43137"/>
                  </a:srgbClr>
                </a:outerShdw>
              </a:effectLst>
            </a:rPr>
            <a:t>WITHOUT LEGI.</a:t>
          </a:r>
          <a:endParaRPr lang="en-US" dirty="0">
            <a:effectLst>
              <a:outerShdw blurRad="38100" dist="38100" dir="2700000" algn="tl">
                <a:srgbClr val="000000">
                  <a:alpha val="43137"/>
                </a:srgbClr>
              </a:outerShdw>
            </a:effectLst>
          </a:endParaRPr>
        </a:p>
      </dgm:t>
    </dgm:pt>
    <dgm:pt modelId="{EA430C33-6D84-4FCC-A221-E4B9B57B140C}" type="parTrans" cxnId="{E35925F3-104D-419D-AC2D-707E13EEBDD6}">
      <dgm:prSet/>
      <dgm:spPr/>
      <dgm:t>
        <a:bodyPr/>
        <a:lstStyle/>
        <a:p>
          <a:endParaRPr lang="en-US"/>
        </a:p>
      </dgm:t>
    </dgm:pt>
    <dgm:pt modelId="{9877BCAF-175D-4327-9049-C1437BBB2D88}" type="sibTrans" cxnId="{E35925F3-104D-419D-AC2D-707E13EEBDD6}">
      <dgm:prSet/>
      <dgm:spPr/>
      <dgm:t>
        <a:bodyPr/>
        <a:lstStyle/>
        <a:p>
          <a:endParaRPr lang="en-US"/>
        </a:p>
      </dgm:t>
    </dgm:pt>
    <dgm:pt modelId="{318D79D6-D13C-4869-8133-F6824C4FEBA8}" type="pres">
      <dgm:prSet presAssocID="{E566CDEC-343A-450F-9641-5CD99D6DCA68}" presName="compositeShape" presStyleCnt="0">
        <dgm:presLayoutVars>
          <dgm:chMax val="7"/>
          <dgm:dir/>
          <dgm:resizeHandles val="exact"/>
        </dgm:presLayoutVars>
      </dgm:prSet>
      <dgm:spPr/>
    </dgm:pt>
    <dgm:pt modelId="{6FBD30D6-0947-4727-AFE4-1221E24E455D}" type="pres">
      <dgm:prSet presAssocID="{E566CDEC-343A-450F-9641-5CD99D6DCA68}" presName="wedge1" presStyleLbl="node1" presStyleIdx="0" presStyleCnt="3"/>
      <dgm:spPr/>
      <dgm:t>
        <a:bodyPr/>
        <a:lstStyle/>
        <a:p>
          <a:endParaRPr lang="en-US"/>
        </a:p>
      </dgm:t>
    </dgm:pt>
    <dgm:pt modelId="{5F1B5B5D-66BD-404B-A4F8-BFE885B66728}" type="pres">
      <dgm:prSet presAssocID="{E566CDEC-343A-450F-9641-5CD99D6DCA68}" presName="wedge1Tx" presStyleLbl="node1" presStyleIdx="0" presStyleCnt="3">
        <dgm:presLayoutVars>
          <dgm:chMax val="0"/>
          <dgm:chPref val="0"/>
          <dgm:bulletEnabled val="1"/>
        </dgm:presLayoutVars>
      </dgm:prSet>
      <dgm:spPr/>
      <dgm:t>
        <a:bodyPr/>
        <a:lstStyle/>
        <a:p>
          <a:endParaRPr lang="en-US"/>
        </a:p>
      </dgm:t>
    </dgm:pt>
    <dgm:pt modelId="{83B137C0-2C02-4B47-BBF3-6DB589D7B58C}" type="pres">
      <dgm:prSet presAssocID="{E566CDEC-343A-450F-9641-5CD99D6DCA68}" presName="wedge2" presStyleLbl="node1" presStyleIdx="1" presStyleCnt="3"/>
      <dgm:spPr/>
      <dgm:t>
        <a:bodyPr/>
        <a:lstStyle/>
        <a:p>
          <a:endParaRPr lang="en-US"/>
        </a:p>
      </dgm:t>
    </dgm:pt>
    <dgm:pt modelId="{130C346A-2A0F-49CE-A1E6-39D9AC75B81C}" type="pres">
      <dgm:prSet presAssocID="{E566CDEC-343A-450F-9641-5CD99D6DCA68}" presName="wedge2Tx" presStyleLbl="node1" presStyleIdx="1" presStyleCnt="3">
        <dgm:presLayoutVars>
          <dgm:chMax val="0"/>
          <dgm:chPref val="0"/>
          <dgm:bulletEnabled val="1"/>
        </dgm:presLayoutVars>
      </dgm:prSet>
      <dgm:spPr/>
      <dgm:t>
        <a:bodyPr/>
        <a:lstStyle/>
        <a:p>
          <a:endParaRPr lang="en-US"/>
        </a:p>
      </dgm:t>
    </dgm:pt>
    <dgm:pt modelId="{E17675A8-7F45-4747-964D-CBC5BB3B4137}" type="pres">
      <dgm:prSet presAssocID="{E566CDEC-343A-450F-9641-5CD99D6DCA68}" presName="wedge3" presStyleLbl="node1" presStyleIdx="2" presStyleCnt="3"/>
      <dgm:spPr/>
      <dgm:t>
        <a:bodyPr/>
        <a:lstStyle/>
        <a:p>
          <a:endParaRPr lang="en-US"/>
        </a:p>
      </dgm:t>
    </dgm:pt>
    <dgm:pt modelId="{4BCF5C7C-10DE-4E0B-BEEB-A9C99C5F1D4F}" type="pres">
      <dgm:prSet presAssocID="{E566CDEC-343A-450F-9641-5CD99D6DCA68}" presName="wedge3Tx" presStyleLbl="node1" presStyleIdx="2" presStyleCnt="3">
        <dgm:presLayoutVars>
          <dgm:chMax val="0"/>
          <dgm:chPref val="0"/>
          <dgm:bulletEnabled val="1"/>
        </dgm:presLayoutVars>
      </dgm:prSet>
      <dgm:spPr/>
      <dgm:t>
        <a:bodyPr/>
        <a:lstStyle/>
        <a:p>
          <a:endParaRPr lang="en-US"/>
        </a:p>
      </dgm:t>
    </dgm:pt>
  </dgm:ptLst>
  <dgm:cxnLst>
    <dgm:cxn modelId="{0AB1B357-55DA-46A9-874A-5C3309389207}" type="presOf" srcId="{92EA00AC-ED2B-4003-A986-BEC649904AB3}" destId="{E17675A8-7F45-4747-964D-CBC5BB3B4137}" srcOrd="0" destOrd="0" presId="urn:microsoft.com/office/officeart/2005/8/layout/chart3"/>
    <dgm:cxn modelId="{7E5A78AC-0D18-4440-8580-B9CE7A2D67B3}" type="presOf" srcId="{7608FA9B-E6F5-445E-ACCA-A0EB83F1B287}" destId="{4BCF5C7C-10DE-4E0B-BEEB-A9C99C5F1D4F}" srcOrd="1" destOrd="1" presId="urn:microsoft.com/office/officeart/2005/8/layout/chart3"/>
    <dgm:cxn modelId="{DDF6BD3D-8267-4791-8646-7B254FE06E40}" type="presOf" srcId="{92EA00AC-ED2B-4003-A986-BEC649904AB3}" destId="{4BCF5C7C-10DE-4E0B-BEEB-A9C99C5F1D4F}" srcOrd="1" destOrd="0" presId="urn:microsoft.com/office/officeart/2005/8/layout/chart3"/>
    <dgm:cxn modelId="{92C7CFC9-984A-44A8-8943-8BE8F2D21FA9}" srcId="{E566CDEC-343A-450F-9641-5CD99D6DCA68}" destId="{DD2FB7DE-960A-4790-BD3E-78BBF32D6119}" srcOrd="1" destOrd="0" parTransId="{BB2A8855-16EC-4AAC-B254-5CA2BE9F5BE8}" sibTransId="{7B5AA45A-0350-4342-A35C-368BB252407E}"/>
    <dgm:cxn modelId="{A63382F3-A141-49B9-8D74-7F7B85FD8DA3}" srcId="{E566CDEC-343A-450F-9641-5CD99D6DCA68}" destId="{92EA00AC-ED2B-4003-A986-BEC649904AB3}" srcOrd="2" destOrd="0" parTransId="{6EE045DB-FA8C-4B1C-92EF-02462395DB6D}" sibTransId="{9E7C1A3E-3EC8-48DF-BB3D-350600F15153}"/>
    <dgm:cxn modelId="{71AE6BE5-1538-4372-BFF8-A261BA9FA3F7}" type="presOf" srcId="{7608FA9B-E6F5-445E-ACCA-A0EB83F1B287}" destId="{E17675A8-7F45-4747-964D-CBC5BB3B4137}" srcOrd="0" destOrd="1" presId="urn:microsoft.com/office/officeart/2005/8/layout/chart3"/>
    <dgm:cxn modelId="{01105E9D-7EFC-4B5D-B64E-8F847DF7EC91}" type="presOf" srcId="{2EAAB41F-947A-4617-ACF6-5DA2CDC8B56C}" destId="{6FBD30D6-0947-4727-AFE4-1221E24E455D}" srcOrd="0" destOrd="0" presId="urn:microsoft.com/office/officeart/2005/8/layout/chart3"/>
    <dgm:cxn modelId="{06FDFCA8-930E-47CB-87FE-EDB7B0B564F2}" srcId="{E566CDEC-343A-450F-9641-5CD99D6DCA68}" destId="{2EAAB41F-947A-4617-ACF6-5DA2CDC8B56C}" srcOrd="0" destOrd="0" parTransId="{97EB5DC6-31BE-4789-A9D5-D41A7010E232}" sibTransId="{D158BE75-7263-4C35-A3DD-5A04052C2771}"/>
    <dgm:cxn modelId="{AF304ADF-9A9B-408F-8F5E-3022D89AB0F7}" type="presOf" srcId="{DD2FB7DE-960A-4790-BD3E-78BBF32D6119}" destId="{130C346A-2A0F-49CE-A1E6-39D9AC75B81C}" srcOrd="1" destOrd="0" presId="urn:microsoft.com/office/officeart/2005/8/layout/chart3"/>
    <dgm:cxn modelId="{87997AE6-9545-4ACF-B821-F9B6042C3AD9}" type="presOf" srcId="{E566CDEC-343A-450F-9641-5CD99D6DCA68}" destId="{318D79D6-D13C-4869-8133-F6824C4FEBA8}" srcOrd="0" destOrd="0" presId="urn:microsoft.com/office/officeart/2005/8/layout/chart3"/>
    <dgm:cxn modelId="{DFFA012F-A5C8-4F46-A8AF-6484EDBAE19F}" type="presOf" srcId="{2EAAB41F-947A-4617-ACF6-5DA2CDC8B56C}" destId="{5F1B5B5D-66BD-404B-A4F8-BFE885B66728}" srcOrd="1" destOrd="0" presId="urn:microsoft.com/office/officeart/2005/8/layout/chart3"/>
    <dgm:cxn modelId="{4CCD5AB3-95CA-494D-B22F-8F7266599E14}" type="presOf" srcId="{DD2FB7DE-960A-4790-BD3E-78BBF32D6119}" destId="{83B137C0-2C02-4B47-BBF3-6DB589D7B58C}" srcOrd="0" destOrd="0" presId="urn:microsoft.com/office/officeart/2005/8/layout/chart3"/>
    <dgm:cxn modelId="{E35925F3-104D-419D-AC2D-707E13EEBDD6}" srcId="{92EA00AC-ED2B-4003-A986-BEC649904AB3}" destId="{7608FA9B-E6F5-445E-ACCA-A0EB83F1B287}" srcOrd="0" destOrd="0" parTransId="{EA430C33-6D84-4FCC-A221-E4B9B57B140C}" sibTransId="{9877BCAF-175D-4327-9049-C1437BBB2D88}"/>
    <dgm:cxn modelId="{11A0692F-CD54-4ED9-B612-0D3C7253ADB1}" type="presParOf" srcId="{318D79D6-D13C-4869-8133-F6824C4FEBA8}" destId="{6FBD30D6-0947-4727-AFE4-1221E24E455D}" srcOrd="0" destOrd="0" presId="urn:microsoft.com/office/officeart/2005/8/layout/chart3"/>
    <dgm:cxn modelId="{0CD28504-3F65-4BA8-A987-CFBB1FCB9ECD}" type="presParOf" srcId="{318D79D6-D13C-4869-8133-F6824C4FEBA8}" destId="{5F1B5B5D-66BD-404B-A4F8-BFE885B66728}" srcOrd="1" destOrd="0" presId="urn:microsoft.com/office/officeart/2005/8/layout/chart3"/>
    <dgm:cxn modelId="{858DFB15-724F-4F4D-A3AF-DE90C7214CB0}" type="presParOf" srcId="{318D79D6-D13C-4869-8133-F6824C4FEBA8}" destId="{83B137C0-2C02-4B47-BBF3-6DB589D7B58C}" srcOrd="2" destOrd="0" presId="urn:microsoft.com/office/officeart/2005/8/layout/chart3"/>
    <dgm:cxn modelId="{9D77FF8B-EA9B-4481-BC17-23939D376B6B}" type="presParOf" srcId="{318D79D6-D13C-4869-8133-F6824C4FEBA8}" destId="{130C346A-2A0F-49CE-A1E6-39D9AC75B81C}" srcOrd="3" destOrd="0" presId="urn:microsoft.com/office/officeart/2005/8/layout/chart3"/>
    <dgm:cxn modelId="{CCCE8434-EEC2-415A-BB56-61078B44B505}" type="presParOf" srcId="{318D79D6-D13C-4869-8133-F6824C4FEBA8}" destId="{E17675A8-7F45-4747-964D-CBC5BB3B4137}" srcOrd="4" destOrd="0" presId="urn:microsoft.com/office/officeart/2005/8/layout/chart3"/>
    <dgm:cxn modelId="{DCF07226-0581-423D-AEE6-17FCD940C319}" type="presParOf" srcId="{318D79D6-D13C-4869-8133-F6824C4FEBA8}" destId="{4BCF5C7C-10DE-4E0B-BEEB-A9C99C5F1D4F}" srcOrd="5"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550A7B-9DEC-4E58-9CE2-7F0AB421698D}" type="doc">
      <dgm:prSet loTypeId="urn:microsoft.com/office/officeart/2005/8/layout/hProcess9" loCatId="process" qsTypeId="urn:microsoft.com/office/officeart/2005/8/quickstyle/simple1" qsCatId="simple" csTypeId="urn:microsoft.com/office/officeart/2005/8/colors/accent1_2" csCatId="accent1" phldr="1"/>
      <dgm:spPr/>
    </dgm:pt>
    <dgm:pt modelId="{29C0D101-9022-44EA-AF15-F50CC669498D}">
      <dgm:prSet phldrT="[Text]"/>
      <dgm:spPr/>
      <dgm:t>
        <a:bodyPr/>
        <a:lstStyle/>
        <a:p>
          <a:r>
            <a:rPr lang="en-US" dirty="0" smtClean="0"/>
            <a:t>Mumbai2Diu</a:t>
          </a:r>
          <a:endParaRPr lang="en-US" dirty="0"/>
        </a:p>
      </dgm:t>
    </dgm:pt>
    <dgm:pt modelId="{06D40BF1-B0C5-4327-8EE2-DCCB538D8DA6}" type="parTrans" cxnId="{F8EB57B7-B402-4888-B5C7-D2C4442AB334}">
      <dgm:prSet/>
      <dgm:spPr/>
      <dgm:t>
        <a:bodyPr/>
        <a:lstStyle/>
        <a:p>
          <a:endParaRPr lang="en-US"/>
        </a:p>
      </dgm:t>
    </dgm:pt>
    <dgm:pt modelId="{86DBC13C-746A-476E-BB81-86CFE3554F53}" type="sibTrans" cxnId="{F8EB57B7-B402-4888-B5C7-D2C4442AB334}">
      <dgm:prSet/>
      <dgm:spPr/>
      <dgm:t>
        <a:bodyPr/>
        <a:lstStyle/>
        <a:p>
          <a:endParaRPr lang="en-US"/>
        </a:p>
      </dgm:t>
    </dgm:pt>
    <dgm:pt modelId="{18F315E9-8FF5-4265-BAB5-6CC6D0A26751}">
      <dgm:prSet phldrT="[Text]"/>
      <dgm:spPr/>
      <dgm:t>
        <a:bodyPr/>
        <a:lstStyle/>
        <a:p>
          <a:r>
            <a:rPr lang="en-US" dirty="0" smtClean="0"/>
            <a:t>CGST</a:t>
          </a:r>
          <a:endParaRPr lang="en-US" dirty="0"/>
        </a:p>
      </dgm:t>
    </dgm:pt>
    <dgm:pt modelId="{C146BADE-E1EA-4339-ABC9-70E06B5F76DE}" type="parTrans" cxnId="{B40856B9-62B8-46CD-8CC0-E843D59C8213}">
      <dgm:prSet/>
      <dgm:spPr/>
      <dgm:t>
        <a:bodyPr/>
        <a:lstStyle/>
        <a:p>
          <a:endParaRPr lang="en-US"/>
        </a:p>
      </dgm:t>
    </dgm:pt>
    <dgm:pt modelId="{26A73919-CD74-4955-BD09-6073CB341693}" type="sibTrans" cxnId="{B40856B9-62B8-46CD-8CC0-E843D59C8213}">
      <dgm:prSet/>
      <dgm:spPr/>
      <dgm:t>
        <a:bodyPr/>
        <a:lstStyle/>
        <a:p>
          <a:endParaRPr lang="en-US"/>
        </a:p>
      </dgm:t>
    </dgm:pt>
    <dgm:pt modelId="{A38593A6-E474-453C-851D-EA46ED5AA1D2}">
      <dgm:prSet phldrT="[Text]"/>
      <dgm:spPr>
        <a:solidFill>
          <a:srgbClr val="FF0000"/>
        </a:solidFill>
      </dgm:spPr>
      <dgm:t>
        <a:bodyPr/>
        <a:lstStyle/>
        <a:p>
          <a:r>
            <a:rPr lang="en-US" dirty="0" smtClean="0"/>
            <a:t>UTGST</a:t>
          </a:r>
          <a:endParaRPr lang="en-US" dirty="0"/>
        </a:p>
      </dgm:t>
    </dgm:pt>
    <dgm:pt modelId="{97E1E642-D081-48EF-A40A-0D55C0666FED}" type="parTrans" cxnId="{64D67E32-416A-4019-9828-877351C35E4E}">
      <dgm:prSet/>
      <dgm:spPr/>
      <dgm:t>
        <a:bodyPr/>
        <a:lstStyle/>
        <a:p>
          <a:endParaRPr lang="en-US"/>
        </a:p>
      </dgm:t>
    </dgm:pt>
    <dgm:pt modelId="{92EAF131-647E-48AC-81D3-17F6F3028E65}" type="sibTrans" cxnId="{64D67E32-416A-4019-9828-877351C35E4E}">
      <dgm:prSet/>
      <dgm:spPr/>
      <dgm:t>
        <a:bodyPr/>
        <a:lstStyle/>
        <a:p>
          <a:endParaRPr lang="en-US"/>
        </a:p>
      </dgm:t>
    </dgm:pt>
    <dgm:pt modelId="{E72445C3-607D-4F6F-BA49-1C9227B298D5}" type="pres">
      <dgm:prSet presAssocID="{34550A7B-9DEC-4E58-9CE2-7F0AB421698D}" presName="CompostProcess" presStyleCnt="0">
        <dgm:presLayoutVars>
          <dgm:dir/>
          <dgm:resizeHandles val="exact"/>
        </dgm:presLayoutVars>
      </dgm:prSet>
      <dgm:spPr/>
    </dgm:pt>
    <dgm:pt modelId="{48914720-46E6-40BE-A136-A3ADD432C9FD}" type="pres">
      <dgm:prSet presAssocID="{34550A7B-9DEC-4E58-9CE2-7F0AB421698D}" presName="arrow" presStyleLbl="bgShp" presStyleIdx="0" presStyleCnt="1"/>
      <dgm:spPr/>
    </dgm:pt>
    <dgm:pt modelId="{95A07766-760F-4137-BED8-C26DA88F609F}" type="pres">
      <dgm:prSet presAssocID="{34550A7B-9DEC-4E58-9CE2-7F0AB421698D}" presName="linearProcess" presStyleCnt="0"/>
      <dgm:spPr/>
    </dgm:pt>
    <dgm:pt modelId="{CF318AA1-D856-49FB-A5B5-42666574BD33}" type="pres">
      <dgm:prSet presAssocID="{29C0D101-9022-44EA-AF15-F50CC669498D}" presName="textNode" presStyleLbl="node1" presStyleIdx="0" presStyleCnt="3">
        <dgm:presLayoutVars>
          <dgm:bulletEnabled val="1"/>
        </dgm:presLayoutVars>
      </dgm:prSet>
      <dgm:spPr/>
      <dgm:t>
        <a:bodyPr/>
        <a:lstStyle/>
        <a:p>
          <a:endParaRPr lang="en-US"/>
        </a:p>
      </dgm:t>
    </dgm:pt>
    <dgm:pt modelId="{C14E12FA-FF17-4AFA-A14C-58E78CFEB80A}" type="pres">
      <dgm:prSet presAssocID="{86DBC13C-746A-476E-BB81-86CFE3554F53}" presName="sibTrans" presStyleCnt="0"/>
      <dgm:spPr/>
    </dgm:pt>
    <dgm:pt modelId="{57C6BAD1-578B-4D1E-A0BB-106349AF7BEA}" type="pres">
      <dgm:prSet presAssocID="{18F315E9-8FF5-4265-BAB5-6CC6D0A26751}" presName="textNode" presStyleLbl="node1" presStyleIdx="1" presStyleCnt="3">
        <dgm:presLayoutVars>
          <dgm:bulletEnabled val="1"/>
        </dgm:presLayoutVars>
      </dgm:prSet>
      <dgm:spPr/>
      <dgm:t>
        <a:bodyPr/>
        <a:lstStyle/>
        <a:p>
          <a:endParaRPr lang="en-US"/>
        </a:p>
      </dgm:t>
    </dgm:pt>
    <dgm:pt modelId="{16B543F7-F790-4180-ABBC-C49BE2B615DD}" type="pres">
      <dgm:prSet presAssocID="{26A73919-CD74-4955-BD09-6073CB341693}" presName="sibTrans" presStyleCnt="0"/>
      <dgm:spPr/>
    </dgm:pt>
    <dgm:pt modelId="{F2855A09-6786-4D9C-B52C-19EF5BB42FC6}" type="pres">
      <dgm:prSet presAssocID="{A38593A6-E474-453C-851D-EA46ED5AA1D2}" presName="textNode" presStyleLbl="node1" presStyleIdx="2" presStyleCnt="3">
        <dgm:presLayoutVars>
          <dgm:bulletEnabled val="1"/>
        </dgm:presLayoutVars>
      </dgm:prSet>
      <dgm:spPr/>
      <dgm:t>
        <a:bodyPr/>
        <a:lstStyle/>
        <a:p>
          <a:endParaRPr lang="en-US"/>
        </a:p>
      </dgm:t>
    </dgm:pt>
  </dgm:ptLst>
  <dgm:cxnLst>
    <dgm:cxn modelId="{2993B870-F684-4496-B1D5-2F6005AA153A}" type="presOf" srcId="{34550A7B-9DEC-4E58-9CE2-7F0AB421698D}" destId="{E72445C3-607D-4F6F-BA49-1C9227B298D5}" srcOrd="0" destOrd="0" presId="urn:microsoft.com/office/officeart/2005/8/layout/hProcess9"/>
    <dgm:cxn modelId="{64D67E32-416A-4019-9828-877351C35E4E}" srcId="{34550A7B-9DEC-4E58-9CE2-7F0AB421698D}" destId="{A38593A6-E474-453C-851D-EA46ED5AA1D2}" srcOrd="2" destOrd="0" parTransId="{97E1E642-D081-48EF-A40A-0D55C0666FED}" sibTransId="{92EAF131-647E-48AC-81D3-17F6F3028E65}"/>
    <dgm:cxn modelId="{6DAADCE0-8784-4D4D-8C40-8D715534DC62}" type="presOf" srcId="{A38593A6-E474-453C-851D-EA46ED5AA1D2}" destId="{F2855A09-6786-4D9C-B52C-19EF5BB42FC6}" srcOrd="0" destOrd="0" presId="urn:microsoft.com/office/officeart/2005/8/layout/hProcess9"/>
    <dgm:cxn modelId="{B40856B9-62B8-46CD-8CC0-E843D59C8213}" srcId="{34550A7B-9DEC-4E58-9CE2-7F0AB421698D}" destId="{18F315E9-8FF5-4265-BAB5-6CC6D0A26751}" srcOrd="1" destOrd="0" parTransId="{C146BADE-E1EA-4339-ABC9-70E06B5F76DE}" sibTransId="{26A73919-CD74-4955-BD09-6073CB341693}"/>
    <dgm:cxn modelId="{4C71E234-F3E2-48AE-86CA-A542C095858F}" type="presOf" srcId="{29C0D101-9022-44EA-AF15-F50CC669498D}" destId="{CF318AA1-D856-49FB-A5B5-42666574BD33}" srcOrd="0" destOrd="0" presId="urn:microsoft.com/office/officeart/2005/8/layout/hProcess9"/>
    <dgm:cxn modelId="{ADE08CDE-0EC5-4674-86DE-36B2104F0A22}" type="presOf" srcId="{18F315E9-8FF5-4265-BAB5-6CC6D0A26751}" destId="{57C6BAD1-578B-4D1E-A0BB-106349AF7BEA}" srcOrd="0" destOrd="0" presId="urn:microsoft.com/office/officeart/2005/8/layout/hProcess9"/>
    <dgm:cxn modelId="{F8EB57B7-B402-4888-B5C7-D2C4442AB334}" srcId="{34550A7B-9DEC-4E58-9CE2-7F0AB421698D}" destId="{29C0D101-9022-44EA-AF15-F50CC669498D}" srcOrd="0" destOrd="0" parTransId="{06D40BF1-B0C5-4327-8EE2-DCCB538D8DA6}" sibTransId="{86DBC13C-746A-476E-BB81-86CFE3554F53}"/>
    <dgm:cxn modelId="{1798A3AB-4220-4B20-B042-220F12B3A90B}" type="presParOf" srcId="{E72445C3-607D-4F6F-BA49-1C9227B298D5}" destId="{48914720-46E6-40BE-A136-A3ADD432C9FD}" srcOrd="0" destOrd="0" presId="urn:microsoft.com/office/officeart/2005/8/layout/hProcess9"/>
    <dgm:cxn modelId="{3E997284-BF81-4F92-889E-3C02E005BD88}" type="presParOf" srcId="{E72445C3-607D-4F6F-BA49-1C9227B298D5}" destId="{95A07766-760F-4137-BED8-C26DA88F609F}" srcOrd="1" destOrd="0" presId="urn:microsoft.com/office/officeart/2005/8/layout/hProcess9"/>
    <dgm:cxn modelId="{38D7E463-9439-4468-980C-CD3C13E530A4}" type="presParOf" srcId="{95A07766-760F-4137-BED8-C26DA88F609F}" destId="{CF318AA1-D856-49FB-A5B5-42666574BD33}" srcOrd="0" destOrd="0" presId="urn:microsoft.com/office/officeart/2005/8/layout/hProcess9"/>
    <dgm:cxn modelId="{E50837AD-63B3-436F-AF9C-6FDDFAEAB5BC}" type="presParOf" srcId="{95A07766-760F-4137-BED8-C26DA88F609F}" destId="{C14E12FA-FF17-4AFA-A14C-58E78CFEB80A}" srcOrd="1" destOrd="0" presId="urn:microsoft.com/office/officeart/2005/8/layout/hProcess9"/>
    <dgm:cxn modelId="{910728D7-7DF9-4C87-B173-0A92887A745F}" type="presParOf" srcId="{95A07766-760F-4137-BED8-C26DA88F609F}" destId="{57C6BAD1-578B-4D1E-A0BB-106349AF7BEA}" srcOrd="2" destOrd="0" presId="urn:microsoft.com/office/officeart/2005/8/layout/hProcess9"/>
    <dgm:cxn modelId="{978A3A85-985C-43F1-AA80-A06BF1020362}" type="presParOf" srcId="{95A07766-760F-4137-BED8-C26DA88F609F}" destId="{16B543F7-F790-4180-ABBC-C49BE2B615DD}" srcOrd="3" destOrd="0" presId="urn:microsoft.com/office/officeart/2005/8/layout/hProcess9"/>
    <dgm:cxn modelId="{59F3C324-952E-4C00-AEA8-D6923BC37DCD}" type="presParOf" srcId="{95A07766-760F-4137-BED8-C26DA88F609F}" destId="{F2855A09-6786-4D9C-B52C-19EF5BB42FC6}"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550A7B-9DEC-4E58-9CE2-7F0AB421698D}" type="doc">
      <dgm:prSet loTypeId="urn:microsoft.com/office/officeart/2005/8/layout/hProcess9" loCatId="process" qsTypeId="urn:microsoft.com/office/officeart/2005/8/quickstyle/simple1" qsCatId="simple" csTypeId="urn:microsoft.com/office/officeart/2005/8/colors/accent1_2" csCatId="accent1" phldr="1"/>
      <dgm:spPr/>
    </dgm:pt>
    <dgm:pt modelId="{29C0D101-9022-44EA-AF15-F50CC669498D}">
      <dgm:prSet phldrT="[Text]"/>
      <dgm:spPr/>
      <dgm:t>
        <a:bodyPr/>
        <a:lstStyle/>
        <a:p>
          <a:r>
            <a:rPr lang="en-US" dirty="0" smtClean="0"/>
            <a:t>TN2Pudu</a:t>
          </a:r>
          <a:endParaRPr lang="en-US" dirty="0"/>
        </a:p>
      </dgm:t>
    </dgm:pt>
    <dgm:pt modelId="{06D40BF1-B0C5-4327-8EE2-DCCB538D8DA6}" type="parTrans" cxnId="{F8EB57B7-B402-4888-B5C7-D2C4442AB334}">
      <dgm:prSet/>
      <dgm:spPr/>
      <dgm:t>
        <a:bodyPr/>
        <a:lstStyle/>
        <a:p>
          <a:endParaRPr lang="en-US"/>
        </a:p>
      </dgm:t>
    </dgm:pt>
    <dgm:pt modelId="{86DBC13C-746A-476E-BB81-86CFE3554F53}" type="sibTrans" cxnId="{F8EB57B7-B402-4888-B5C7-D2C4442AB334}">
      <dgm:prSet/>
      <dgm:spPr/>
      <dgm:t>
        <a:bodyPr/>
        <a:lstStyle/>
        <a:p>
          <a:endParaRPr lang="en-US"/>
        </a:p>
      </dgm:t>
    </dgm:pt>
    <dgm:pt modelId="{18F315E9-8FF5-4265-BAB5-6CC6D0A26751}">
      <dgm:prSet phldrT="[Text]"/>
      <dgm:spPr/>
      <dgm:t>
        <a:bodyPr/>
        <a:lstStyle/>
        <a:p>
          <a:r>
            <a:rPr lang="en-US" dirty="0" smtClean="0"/>
            <a:t>CGST</a:t>
          </a:r>
          <a:endParaRPr lang="en-US" dirty="0"/>
        </a:p>
      </dgm:t>
    </dgm:pt>
    <dgm:pt modelId="{C146BADE-E1EA-4339-ABC9-70E06B5F76DE}" type="parTrans" cxnId="{B40856B9-62B8-46CD-8CC0-E843D59C8213}">
      <dgm:prSet/>
      <dgm:spPr/>
      <dgm:t>
        <a:bodyPr/>
        <a:lstStyle/>
        <a:p>
          <a:endParaRPr lang="en-US"/>
        </a:p>
      </dgm:t>
    </dgm:pt>
    <dgm:pt modelId="{26A73919-CD74-4955-BD09-6073CB341693}" type="sibTrans" cxnId="{B40856B9-62B8-46CD-8CC0-E843D59C8213}">
      <dgm:prSet/>
      <dgm:spPr/>
      <dgm:t>
        <a:bodyPr/>
        <a:lstStyle/>
        <a:p>
          <a:endParaRPr lang="en-US"/>
        </a:p>
      </dgm:t>
    </dgm:pt>
    <dgm:pt modelId="{A38593A6-E474-453C-851D-EA46ED5AA1D2}">
      <dgm:prSet phldrT="[Text]"/>
      <dgm:spPr>
        <a:solidFill>
          <a:srgbClr val="FF0000"/>
        </a:solidFill>
      </dgm:spPr>
      <dgm:t>
        <a:bodyPr/>
        <a:lstStyle/>
        <a:p>
          <a:r>
            <a:rPr lang="en-US" dirty="0" smtClean="0"/>
            <a:t>SGST</a:t>
          </a:r>
          <a:endParaRPr lang="en-US" dirty="0"/>
        </a:p>
      </dgm:t>
    </dgm:pt>
    <dgm:pt modelId="{97E1E642-D081-48EF-A40A-0D55C0666FED}" type="parTrans" cxnId="{64D67E32-416A-4019-9828-877351C35E4E}">
      <dgm:prSet/>
      <dgm:spPr/>
      <dgm:t>
        <a:bodyPr/>
        <a:lstStyle/>
        <a:p>
          <a:endParaRPr lang="en-US"/>
        </a:p>
      </dgm:t>
    </dgm:pt>
    <dgm:pt modelId="{92EAF131-647E-48AC-81D3-17F6F3028E65}" type="sibTrans" cxnId="{64D67E32-416A-4019-9828-877351C35E4E}">
      <dgm:prSet/>
      <dgm:spPr/>
      <dgm:t>
        <a:bodyPr/>
        <a:lstStyle/>
        <a:p>
          <a:endParaRPr lang="en-US"/>
        </a:p>
      </dgm:t>
    </dgm:pt>
    <dgm:pt modelId="{E72445C3-607D-4F6F-BA49-1C9227B298D5}" type="pres">
      <dgm:prSet presAssocID="{34550A7B-9DEC-4E58-9CE2-7F0AB421698D}" presName="CompostProcess" presStyleCnt="0">
        <dgm:presLayoutVars>
          <dgm:dir/>
          <dgm:resizeHandles val="exact"/>
        </dgm:presLayoutVars>
      </dgm:prSet>
      <dgm:spPr/>
    </dgm:pt>
    <dgm:pt modelId="{48914720-46E6-40BE-A136-A3ADD432C9FD}" type="pres">
      <dgm:prSet presAssocID="{34550A7B-9DEC-4E58-9CE2-7F0AB421698D}" presName="arrow" presStyleLbl="bgShp" presStyleIdx="0" presStyleCnt="1"/>
      <dgm:spPr/>
    </dgm:pt>
    <dgm:pt modelId="{95A07766-760F-4137-BED8-C26DA88F609F}" type="pres">
      <dgm:prSet presAssocID="{34550A7B-9DEC-4E58-9CE2-7F0AB421698D}" presName="linearProcess" presStyleCnt="0"/>
      <dgm:spPr/>
    </dgm:pt>
    <dgm:pt modelId="{CF318AA1-D856-49FB-A5B5-42666574BD33}" type="pres">
      <dgm:prSet presAssocID="{29C0D101-9022-44EA-AF15-F50CC669498D}" presName="textNode" presStyleLbl="node1" presStyleIdx="0" presStyleCnt="3">
        <dgm:presLayoutVars>
          <dgm:bulletEnabled val="1"/>
        </dgm:presLayoutVars>
      </dgm:prSet>
      <dgm:spPr/>
      <dgm:t>
        <a:bodyPr/>
        <a:lstStyle/>
        <a:p>
          <a:endParaRPr lang="en-US"/>
        </a:p>
      </dgm:t>
    </dgm:pt>
    <dgm:pt modelId="{C14E12FA-FF17-4AFA-A14C-58E78CFEB80A}" type="pres">
      <dgm:prSet presAssocID="{86DBC13C-746A-476E-BB81-86CFE3554F53}" presName="sibTrans" presStyleCnt="0"/>
      <dgm:spPr/>
    </dgm:pt>
    <dgm:pt modelId="{57C6BAD1-578B-4D1E-A0BB-106349AF7BEA}" type="pres">
      <dgm:prSet presAssocID="{18F315E9-8FF5-4265-BAB5-6CC6D0A26751}" presName="textNode" presStyleLbl="node1" presStyleIdx="1" presStyleCnt="3">
        <dgm:presLayoutVars>
          <dgm:bulletEnabled val="1"/>
        </dgm:presLayoutVars>
      </dgm:prSet>
      <dgm:spPr/>
      <dgm:t>
        <a:bodyPr/>
        <a:lstStyle/>
        <a:p>
          <a:endParaRPr lang="en-US"/>
        </a:p>
      </dgm:t>
    </dgm:pt>
    <dgm:pt modelId="{16B543F7-F790-4180-ABBC-C49BE2B615DD}" type="pres">
      <dgm:prSet presAssocID="{26A73919-CD74-4955-BD09-6073CB341693}" presName="sibTrans" presStyleCnt="0"/>
      <dgm:spPr/>
    </dgm:pt>
    <dgm:pt modelId="{F2855A09-6786-4D9C-B52C-19EF5BB42FC6}" type="pres">
      <dgm:prSet presAssocID="{A38593A6-E474-453C-851D-EA46ED5AA1D2}" presName="textNode" presStyleLbl="node1" presStyleIdx="2" presStyleCnt="3">
        <dgm:presLayoutVars>
          <dgm:bulletEnabled val="1"/>
        </dgm:presLayoutVars>
      </dgm:prSet>
      <dgm:spPr/>
      <dgm:t>
        <a:bodyPr/>
        <a:lstStyle/>
        <a:p>
          <a:endParaRPr lang="en-US"/>
        </a:p>
      </dgm:t>
    </dgm:pt>
  </dgm:ptLst>
  <dgm:cxnLst>
    <dgm:cxn modelId="{2993B870-F684-4496-B1D5-2F6005AA153A}" type="presOf" srcId="{34550A7B-9DEC-4E58-9CE2-7F0AB421698D}" destId="{E72445C3-607D-4F6F-BA49-1C9227B298D5}" srcOrd="0" destOrd="0" presId="urn:microsoft.com/office/officeart/2005/8/layout/hProcess9"/>
    <dgm:cxn modelId="{64D67E32-416A-4019-9828-877351C35E4E}" srcId="{34550A7B-9DEC-4E58-9CE2-7F0AB421698D}" destId="{A38593A6-E474-453C-851D-EA46ED5AA1D2}" srcOrd="2" destOrd="0" parTransId="{97E1E642-D081-48EF-A40A-0D55C0666FED}" sibTransId="{92EAF131-647E-48AC-81D3-17F6F3028E65}"/>
    <dgm:cxn modelId="{6DAADCE0-8784-4D4D-8C40-8D715534DC62}" type="presOf" srcId="{A38593A6-E474-453C-851D-EA46ED5AA1D2}" destId="{F2855A09-6786-4D9C-B52C-19EF5BB42FC6}" srcOrd="0" destOrd="0" presId="urn:microsoft.com/office/officeart/2005/8/layout/hProcess9"/>
    <dgm:cxn modelId="{B40856B9-62B8-46CD-8CC0-E843D59C8213}" srcId="{34550A7B-9DEC-4E58-9CE2-7F0AB421698D}" destId="{18F315E9-8FF5-4265-BAB5-6CC6D0A26751}" srcOrd="1" destOrd="0" parTransId="{C146BADE-E1EA-4339-ABC9-70E06B5F76DE}" sibTransId="{26A73919-CD74-4955-BD09-6073CB341693}"/>
    <dgm:cxn modelId="{4C71E234-F3E2-48AE-86CA-A542C095858F}" type="presOf" srcId="{29C0D101-9022-44EA-AF15-F50CC669498D}" destId="{CF318AA1-D856-49FB-A5B5-42666574BD33}" srcOrd="0" destOrd="0" presId="urn:microsoft.com/office/officeart/2005/8/layout/hProcess9"/>
    <dgm:cxn modelId="{ADE08CDE-0EC5-4674-86DE-36B2104F0A22}" type="presOf" srcId="{18F315E9-8FF5-4265-BAB5-6CC6D0A26751}" destId="{57C6BAD1-578B-4D1E-A0BB-106349AF7BEA}" srcOrd="0" destOrd="0" presId="urn:microsoft.com/office/officeart/2005/8/layout/hProcess9"/>
    <dgm:cxn modelId="{F8EB57B7-B402-4888-B5C7-D2C4442AB334}" srcId="{34550A7B-9DEC-4E58-9CE2-7F0AB421698D}" destId="{29C0D101-9022-44EA-AF15-F50CC669498D}" srcOrd="0" destOrd="0" parTransId="{06D40BF1-B0C5-4327-8EE2-DCCB538D8DA6}" sibTransId="{86DBC13C-746A-476E-BB81-86CFE3554F53}"/>
    <dgm:cxn modelId="{1798A3AB-4220-4B20-B042-220F12B3A90B}" type="presParOf" srcId="{E72445C3-607D-4F6F-BA49-1C9227B298D5}" destId="{48914720-46E6-40BE-A136-A3ADD432C9FD}" srcOrd="0" destOrd="0" presId="urn:microsoft.com/office/officeart/2005/8/layout/hProcess9"/>
    <dgm:cxn modelId="{3E997284-BF81-4F92-889E-3C02E005BD88}" type="presParOf" srcId="{E72445C3-607D-4F6F-BA49-1C9227B298D5}" destId="{95A07766-760F-4137-BED8-C26DA88F609F}" srcOrd="1" destOrd="0" presId="urn:microsoft.com/office/officeart/2005/8/layout/hProcess9"/>
    <dgm:cxn modelId="{38D7E463-9439-4468-980C-CD3C13E530A4}" type="presParOf" srcId="{95A07766-760F-4137-BED8-C26DA88F609F}" destId="{CF318AA1-D856-49FB-A5B5-42666574BD33}" srcOrd="0" destOrd="0" presId="urn:microsoft.com/office/officeart/2005/8/layout/hProcess9"/>
    <dgm:cxn modelId="{E50837AD-63B3-436F-AF9C-6FDDFAEAB5BC}" type="presParOf" srcId="{95A07766-760F-4137-BED8-C26DA88F609F}" destId="{C14E12FA-FF17-4AFA-A14C-58E78CFEB80A}" srcOrd="1" destOrd="0" presId="urn:microsoft.com/office/officeart/2005/8/layout/hProcess9"/>
    <dgm:cxn modelId="{910728D7-7DF9-4C87-B173-0A92887A745F}" type="presParOf" srcId="{95A07766-760F-4137-BED8-C26DA88F609F}" destId="{57C6BAD1-578B-4D1E-A0BB-106349AF7BEA}" srcOrd="2" destOrd="0" presId="urn:microsoft.com/office/officeart/2005/8/layout/hProcess9"/>
    <dgm:cxn modelId="{978A3A85-985C-43F1-AA80-A06BF1020362}" type="presParOf" srcId="{95A07766-760F-4137-BED8-C26DA88F609F}" destId="{16B543F7-F790-4180-ABBC-C49BE2B615DD}" srcOrd="3" destOrd="0" presId="urn:microsoft.com/office/officeart/2005/8/layout/hProcess9"/>
    <dgm:cxn modelId="{59F3C324-952E-4C00-AEA8-D6923BC37DCD}" type="presParOf" srcId="{95A07766-760F-4137-BED8-C26DA88F609F}" destId="{F2855A09-6786-4D9C-B52C-19EF5BB42FC6}" srcOrd="4" destOrd="0" presId="urn:microsoft.com/office/officeart/2005/8/layout/hProcess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550A7B-9DEC-4E58-9CE2-7F0AB421698D}" type="doc">
      <dgm:prSet loTypeId="urn:microsoft.com/office/officeart/2005/8/layout/hProcess9" loCatId="process" qsTypeId="urn:microsoft.com/office/officeart/2005/8/quickstyle/simple1" qsCatId="simple" csTypeId="urn:microsoft.com/office/officeart/2005/8/colors/accent1_2" csCatId="accent1" phldr="1"/>
      <dgm:spPr/>
    </dgm:pt>
    <dgm:pt modelId="{29C0D101-9022-44EA-AF15-F50CC669498D}">
      <dgm:prSet phldrT="[Text]"/>
      <dgm:spPr/>
      <dgm:t>
        <a:bodyPr/>
        <a:lstStyle/>
        <a:p>
          <a:r>
            <a:rPr lang="en-US" dirty="0" smtClean="0"/>
            <a:t>Chandi2Delhi</a:t>
          </a:r>
          <a:endParaRPr lang="en-US" dirty="0"/>
        </a:p>
      </dgm:t>
    </dgm:pt>
    <dgm:pt modelId="{06D40BF1-B0C5-4327-8EE2-DCCB538D8DA6}" type="parTrans" cxnId="{F8EB57B7-B402-4888-B5C7-D2C4442AB334}">
      <dgm:prSet/>
      <dgm:spPr/>
      <dgm:t>
        <a:bodyPr/>
        <a:lstStyle/>
        <a:p>
          <a:endParaRPr lang="en-US"/>
        </a:p>
      </dgm:t>
    </dgm:pt>
    <dgm:pt modelId="{86DBC13C-746A-476E-BB81-86CFE3554F53}" type="sibTrans" cxnId="{F8EB57B7-B402-4888-B5C7-D2C4442AB334}">
      <dgm:prSet/>
      <dgm:spPr/>
      <dgm:t>
        <a:bodyPr/>
        <a:lstStyle/>
        <a:p>
          <a:endParaRPr lang="en-US"/>
        </a:p>
      </dgm:t>
    </dgm:pt>
    <dgm:pt modelId="{18F315E9-8FF5-4265-BAB5-6CC6D0A26751}">
      <dgm:prSet phldrT="[Text]"/>
      <dgm:spPr/>
      <dgm:t>
        <a:bodyPr/>
        <a:lstStyle/>
        <a:p>
          <a:r>
            <a:rPr lang="en-US" dirty="0" smtClean="0"/>
            <a:t>CGST</a:t>
          </a:r>
          <a:endParaRPr lang="en-US" dirty="0"/>
        </a:p>
      </dgm:t>
    </dgm:pt>
    <dgm:pt modelId="{C146BADE-E1EA-4339-ABC9-70E06B5F76DE}" type="parTrans" cxnId="{B40856B9-62B8-46CD-8CC0-E843D59C8213}">
      <dgm:prSet/>
      <dgm:spPr/>
      <dgm:t>
        <a:bodyPr/>
        <a:lstStyle/>
        <a:p>
          <a:endParaRPr lang="en-US"/>
        </a:p>
      </dgm:t>
    </dgm:pt>
    <dgm:pt modelId="{26A73919-CD74-4955-BD09-6073CB341693}" type="sibTrans" cxnId="{B40856B9-62B8-46CD-8CC0-E843D59C8213}">
      <dgm:prSet/>
      <dgm:spPr/>
      <dgm:t>
        <a:bodyPr/>
        <a:lstStyle/>
        <a:p>
          <a:endParaRPr lang="en-US"/>
        </a:p>
      </dgm:t>
    </dgm:pt>
    <dgm:pt modelId="{A38593A6-E474-453C-851D-EA46ED5AA1D2}">
      <dgm:prSet phldrT="[Text]"/>
      <dgm:spPr>
        <a:solidFill>
          <a:srgbClr val="FF0000"/>
        </a:solidFill>
      </dgm:spPr>
      <dgm:t>
        <a:bodyPr/>
        <a:lstStyle/>
        <a:p>
          <a:r>
            <a:rPr lang="en-US" dirty="0" smtClean="0"/>
            <a:t>SGST</a:t>
          </a:r>
          <a:endParaRPr lang="en-US" dirty="0"/>
        </a:p>
      </dgm:t>
    </dgm:pt>
    <dgm:pt modelId="{97E1E642-D081-48EF-A40A-0D55C0666FED}" type="parTrans" cxnId="{64D67E32-416A-4019-9828-877351C35E4E}">
      <dgm:prSet/>
      <dgm:spPr/>
      <dgm:t>
        <a:bodyPr/>
        <a:lstStyle/>
        <a:p>
          <a:endParaRPr lang="en-US"/>
        </a:p>
      </dgm:t>
    </dgm:pt>
    <dgm:pt modelId="{92EAF131-647E-48AC-81D3-17F6F3028E65}" type="sibTrans" cxnId="{64D67E32-416A-4019-9828-877351C35E4E}">
      <dgm:prSet/>
      <dgm:spPr/>
      <dgm:t>
        <a:bodyPr/>
        <a:lstStyle/>
        <a:p>
          <a:endParaRPr lang="en-US"/>
        </a:p>
      </dgm:t>
    </dgm:pt>
    <dgm:pt modelId="{E72445C3-607D-4F6F-BA49-1C9227B298D5}" type="pres">
      <dgm:prSet presAssocID="{34550A7B-9DEC-4E58-9CE2-7F0AB421698D}" presName="CompostProcess" presStyleCnt="0">
        <dgm:presLayoutVars>
          <dgm:dir/>
          <dgm:resizeHandles val="exact"/>
        </dgm:presLayoutVars>
      </dgm:prSet>
      <dgm:spPr/>
    </dgm:pt>
    <dgm:pt modelId="{48914720-46E6-40BE-A136-A3ADD432C9FD}" type="pres">
      <dgm:prSet presAssocID="{34550A7B-9DEC-4E58-9CE2-7F0AB421698D}" presName="arrow" presStyleLbl="bgShp" presStyleIdx="0" presStyleCnt="1"/>
      <dgm:spPr/>
    </dgm:pt>
    <dgm:pt modelId="{95A07766-760F-4137-BED8-C26DA88F609F}" type="pres">
      <dgm:prSet presAssocID="{34550A7B-9DEC-4E58-9CE2-7F0AB421698D}" presName="linearProcess" presStyleCnt="0"/>
      <dgm:spPr/>
    </dgm:pt>
    <dgm:pt modelId="{CF318AA1-D856-49FB-A5B5-42666574BD33}" type="pres">
      <dgm:prSet presAssocID="{29C0D101-9022-44EA-AF15-F50CC669498D}" presName="textNode" presStyleLbl="node1" presStyleIdx="0" presStyleCnt="3">
        <dgm:presLayoutVars>
          <dgm:bulletEnabled val="1"/>
        </dgm:presLayoutVars>
      </dgm:prSet>
      <dgm:spPr/>
      <dgm:t>
        <a:bodyPr/>
        <a:lstStyle/>
        <a:p>
          <a:endParaRPr lang="en-US"/>
        </a:p>
      </dgm:t>
    </dgm:pt>
    <dgm:pt modelId="{C14E12FA-FF17-4AFA-A14C-58E78CFEB80A}" type="pres">
      <dgm:prSet presAssocID="{86DBC13C-746A-476E-BB81-86CFE3554F53}" presName="sibTrans" presStyleCnt="0"/>
      <dgm:spPr/>
    </dgm:pt>
    <dgm:pt modelId="{57C6BAD1-578B-4D1E-A0BB-106349AF7BEA}" type="pres">
      <dgm:prSet presAssocID="{18F315E9-8FF5-4265-BAB5-6CC6D0A26751}" presName="textNode" presStyleLbl="node1" presStyleIdx="1" presStyleCnt="3">
        <dgm:presLayoutVars>
          <dgm:bulletEnabled val="1"/>
        </dgm:presLayoutVars>
      </dgm:prSet>
      <dgm:spPr/>
      <dgm:t>
        <a:bodyPr/>
        <a:lstStyle/>
        <a:p>
          <a:endParaRPr lang="en-US"/>
        </a:p>
      </dgm:t>
    </dgm:pt>
    <dgm:pt modelId="{16B543F7-F790-4180-ABBC-C49BE2B615DD}" type="pres">
      <dgm:prSet presAssocID="{26A73919-CD74-4955-BD09-6073CB341693}" presName="sibTrans" presStyleCnt="0"/>
      <dgm:spPr/>
    </dgm:pt>
    <dgm:pt modelId="{F2855A09-6786-4D9C-B52C-19EF5BB42FC6}" type="pres">
      <dgm:prSet presAssocID="{A38593A6-E474-453C-851D-EA46ED5AA1D2}" presName="textNode" presStyleLbl="node1" presStyleIdx="2" presStyleCnt="3">
        <dgm:presLayoutVars>
          <dgm:bulletEnabled val="1"/>
        </dgm:presLayoutVars>
      </dgm:prSet>
      <dgm:spPr/>
      <dgm:t>
        <a:bodyPr/>
        <a:lstStyle/>
        <a:p>
          <a:endParaRPr lang="en-US"/>
        </a:p>
      </dgm:t>
    </dgm:pt>
  </dgm:ptLst>
  <dgm:cxnLst>
    <dgm:cxn modelId="{2993B870-F684-4496-B1D5-2F6005AA153A}" type="presOf" srcId="{34550A7B-9DEC-4E58-9CE2-7F0AB421698D}" destId="{E72445C3-607D-4F6F-BA49-1C9227B298D5}" srcOrd="0" destOrd="0" presId="urn:microsoft.com/office/officeart/2005/8/layout/hProcess9"/>
    <dgm:cxn modelId="{64D67E32-416A-4019-9828-877351C35E4E}" srcId="{34550A7B-9DEC-4E58-9CE2-7F0AB421698D}" destId="{A38593A6-E474-453C-851D-EA46ED5AA1D2}" srcOrd="2" destOrd="0" parTransId="{97E1E642-D081-48EF-A40A-0D55C0666FED}" sibTransId="{92EAF131-647E-48AC-81D3-17F6F3028E65}"/>
    <dgm:cxn modelId="{6DAADCE0-8784-4D4D-8C40-8D715534DC62}" type="presOf" srcId="{A38593A6-E474-453C-851D-EA46ED5AA1D2}" destId="{F2855A09-6786-4D9C-B52C-19EF5BB42FC6}" srcOrd="0" destOrd="0" presId="urn:microsoft.com/office/officeart/2005/8/layout/hProcess9"/>
    <dgm:cxn modelId="{B40856B9-62B8-46CD-8CC0-E843D59C8213}" srcId="{34550A7B-9DEC-4E58-9CE2-7F0AB421698D}" destId="{18F315E9-8FF5-4265-BAB5-6CC6D0A26751}" srcOrd="1" destOrd="0" parTransId="{C146BADE-E1EA-4339-ABC9-70E06B5F76DE}" sibTransId="{26A73919-CD74-4955-BD09-6073CB341693}"/>
    <dgm:cxn modelId="{4C71E234-F3E2-48AE-86CA-A542C095858F}" type="presOf" srcId="{29C0D101-9022-44EA-AF15-F50CC669498D}" destId="{CF318AA1-D856-49FB-A5B5-42666574BD33}" srcOrd="0" destOrd="0" presId="urn:microsoft.com/office/officeart/2005/8/layout/hProcess9"/>
    <dgm:cxn modelId="{ADE08CDE-0EC5-4674-86DE-36B2104F0A22}" type="presOf" srcId="{18F315E9-8FF5-4265-BAB5-6CC6D0A26751}" destId="{57C6BAD1-578B-4D1E-A0BB-106349AF7BEA}" srcOrd="0" destOrd="0" presId="urn:microsoft.com/office/officeart/2005/8/layout/hProcess9"/>
    <dgm:cxn modelId="{F8EB57B7-B402-4888-B5C7-D2C4442AB334}" srcId="{34550A7B-9DEC-4E58-9CE2-7F0AB421698D}" destId="{29C0D101-9022-44EA-AF15-F50CC669498D}" srcOrd="0" destOrd="0" parTransId="{06D40BF1-B0C5-4327-8EE2-DCCB538D8DA6}" sibTransId="{86DBC13C-746A-476E-BB81-86CFE3554F53}"/>
    <dgm:cxn modelId="{1798A3AB-4220-4B20-B042-220F12B3A90B}" type="presParOf" srcId="{E72445C3-607D-4F6F-BA49-1C9227B298D5}" destId="{48914720-46E6-40BE-A136-A3ADD432C9FD}" srcOrd="0" destOrd="0" presId="urn:microsoft.com/office/officeart/2005/8/layout/hProcess9"/>
    <dgm:cxn modelId="{3E997284-BF81-4F92-889E-3C02E005BD88}" type="presParOf" srcId="{E72445C3-607D-4F6F-BA49-1C9227B298D5}" destId="{95A07766-760F-4137-BED8-C26DA88F609F}" srcOrd="1" destOrd="0" presId="urn:microsoft.com/office/officeart/2005/8/layout/hProcess9"/>
    <dgm:cxn modelId="{38D7E463-9439-4468-980C-CD3C13E530A4}" type="presParOf" srcId="{95A07766-760F-4137-BED8-C26DA88F609F}" destId="{CF318AA1-D856-49FB-A5B5-42666574BD33}" srcOrd="0" destOrd="0" presId="urn:microsoft.com/office/officeart/2005/8/layout/hProcess9"/>
    <dgm:cxn modelId="{E50837AD-63B3-436F-AF9C-6FDDFAEAB5BC}" type="presParOf" srcId="{95A07766-760F-4137-BED8-C26DA88F609F}" destId="{C14E12FA-FF17-4AFA-A14C-58E78CFEB80A}" srcOrd="1" destOrd="0" presId="urn:microsoft.com/office/officeart/2005/8/layout/hProcess9"/>
    <dgm:cxn modelId="{910728D7-7DF9-4C87-B173-0A92887A745F}" type="presParOf" srcId="{95A07766-760F-4137-BED8-C26DA88F609F}" destId="{57C6BAD1-578B-4D1E-A0BB-106349AF7BEA}" srcOrd="2" destOrd="0" presId="urn:microsoft.com/office/officeart/2005/8/layout/hProcess9"/>
    <dgm:cxn modelId="{978A3A85-985C-43F1-AA80-A06BF1020362}" type="presParOf" srcId="{95A07766-760F-4137-BED8-C26DA88F609F}" destId="{16B543F7-F790-4180-ABBC-C49BE2B615DD}" srcOrd="3" destOrd="0" presId="urn:microsoft.com/office/officeart/2005/8/layout/hProcess9"/>
    <dgm:cxn modelId="{59F3C324-952E-4C00-AEA8-D6923BC37DCD}" type="presParOf" srcId="{95A07766-760F-4137-BED8-C26DA88F609F}" destId="{F2855A09-6786-4D9C-B52C-19EF5BB42FC6}" srcOrd="4" destOrd="0" presId="urn:microsoft.com/office/officeart/2005/8/layout/hProcess9"/>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4550A7B-9DEC-4E58-9CE2-7F0AB421698D}" type="doc">
      <dgm:prSet loTypeId="urn:microsoft.com/office/officeart/2005/8/layout/hProcess9" loCatId="process" qsTypeId="urn:microsoft.com/office/officeart/2005/8/quickstyle/simple1" qsCatId="simple" csTypeId="urn:microsoft.com/office/officeart/2005/8/colors/accent1_2" csCatId="accent1" phldr="1"/>
      <dgm:spPr/>
    </dgm:pt>
    <dgm:pt modelId="{29C0D101-9022-44EA-AF15-F50CC669498D}">
      <dgm:prSet phldrT="[Text]"/>
      <dgm:spPr/>
      <dgm:t>
        <a:bodyPr/>
        <a:lstStyle/>
        <a:p>
          <a:r>
            <a:rPr lang="en-US" dirty="0" smtClean="0"/>
            <a:t>Delhi2Chandi</a:t>
          </a:r>
          <a:endParaRPr lang="en-US" dirty="0"/>
        </a:p>
      </dgm:t>
    </dgm:pt>
    <dgm:pt modelId="{06D40BF1-B0C5-4327-8EE2-DCCB538D8DA6}" type="parTrans" cxnId="{F8EB57B7-B402-4888-B5C7-D2C4442AB334}">
      <dgm:prSet/>
      <dgm:spPr/>
      <dgm:t>
        <a:bodyPr/>
        <a:lstStyle/>
        <a:p>
          <a:endParaRPr lang="en-US"/>
        </a:p>
      </dgm:t>
    </dgm:pt>
    <dgm:pt modelId="{86DBC13C-746A-476E-BB81-86CFE3554F53}" type="sibTrans" cxnId="{F8EB57B7-B402-4888-B5C7-D2C4442AB334}">
      <dgm:prSet/>
      <dgm:spPr/>
      <dgm:t>
        <a:bodyPr/>
        <a:lstStyle/>
        <a:p>
          <a:endParaRPr lang="en-US"/>
        </a:p>
      </dgm:t>
    </dgm:pt>
    <dgm:pt modelId="{18F315E9-8FF5-4265-BAB5-6CC6D0A26751}">
      <dgm:prSet phldrT="[Text]"/>
      <dgm:spPr/>
      <dgm:t>
        <a:bodyPr/>
        <a:lstStyle/>
        <a:p>
          <a:r>
            <a:rPr lang="en-US" dirty="0" smtClean="0"/>
            <a:t>CGST</a:t>
          </a:r>
          <a:endParaRPr lang="en-US" dirty="0"/>
        </a:p>
      </dgm:t>
    </dgm:pt>
    <dgm:pt modelId="{C146BADE-E1EA-4339-ABC9-70E06B5F76DE}" type="parTrans" cxnId="{B40856B9-62B8-46CD-8CC0-E843D59C8213}">
      <dgm:prSet/>
      <dgm:spPr/>
      <dgm:t>
        <a:bodyPr/>
        <a:lstStyle/>
        <a:p>
          <a:endParaRPr lang="en-US"/>
        </a:p>
      </dgm:t>
    </dgm:pt>
    <dgm:pt modelId="{26A73919-CD74-4955-BD09-6073CB341693}" type="sibTrans" cxnId="{B40856B9-62B8-46CD-8CC0-E843D59C8213}">
      <dgm:prSet/>
      <dgm:spPr/>
      <dgm:t>
        <a:bodyPr/>
        <a:lstStyle/>
        <a:p>
          <a:endParaRPr lang="en-US"/>
        </a:p>
      </dgm:t>
    </dgm:pt>
    <dgm:pt modelId="{A38593A6-E474-453C-851D-EA46ED5AA1D2}">
      <dgm:prSet phldrT="[Text]"/>
      <dgm:spPr>
        <a:solidFill>
          <a:srgbClr val="FF0000"/>
        </a:solidFill>
      </dgm:spPr>
      <dgm:t>
        <a:bodyPr/>
        <a:lstStyle/>
        <a:p>
          <a:r>
            <a:rPr lang="en-US" dirty="0" smtClean="0"/>
            <a:t>UTGST</a:t>
          </a:r>
          <a:endParaRPr lang="en-US" dirty="0"/>
        </a:p>
      </dgm:t>
    </dgm:pt>
    <dgm:pt modelId="{97E1E642-D081-48EF-A40A-0D55C0666FED}" type="parTrans" cxnId="{64D67E32-416A-4019-9828-877351C35E4E}">
      <dgm:prSet/>
      <dgm:spPr/>
      <dgm:t>
        <a:bodyPr/>
        <a:lstStyle/>
        <a:p>
          <a:endParaRPr lang="en-US"/>
        </a:p>
      </dgm:t>
    </dgm:pt>
    <dgm:pt modelId="{92EAF131-647E-48AC-81D3-17F6F3028E65}" type="sibTrans" cxnId="{64D67E32-416A-4019-9828-877351C35E4E}">
      <dgm:prSet/>
      <dgm:spPr/>
      <dgm:t>
        <a:bodyPr/>
        <a:lstStyle/>
        <a:p>
          <a:endParaRPr lang="en-US"/>
        </a:p>
      </dgm:t>
    </dgm:pt>
    <dgm:pt modelId="{E72445C3-607D-4F6F-BA49-1C9227B298D5}" type="pres">
      <dgm:prSet presAssocID="{34550A7B-9DEC-4E58-9CE2-7F0AB421698D}" presName="CompostProcess" presStyleCnt="0">
        <dgm:presLayoutVars>
          <dgm:dir/>
          <dgm:resizeHandles val="exact"/>
        </dgm:presLayoutVars>
      </dgm:prSet>
      <dgm:spPr/>
    </dgm:pt>
    <dgm:pt modelId="{48914720-46E6-40BE-A136-A3ADD432C9FD}" type="pres">
      <dgm:prSet presAssocID="{34550A7B-9DEC-4E58-9CE2-7F0AB421698D}" presName="arrow" presStyleLbl="bgShp" presStyleIdx="0" presStyleCnt="1"/>
      <dgm:spPr/>
    </dgm:pt>
    <dgm:pt modelId="{95A07766-760F-4137-BED8-C26DA88F609F}" type="pres">
      <dgm:prSet presAssocID="{34550A7B-9DEC-4E58-9CE2-7F0AB421698D}" presName="linearProcess" presStyleCnt="0"/>
      <dgm:spPr/>
    </dgm:pt>
    <dgm:pt modelId="{CF318AA1-D856-49FB-A5B5-42666574BD33}" type="pres">
      <dgm:prSet presAssocID="{29C0D101-9022-44EA-AF15-F50CC669498D}" presName="textNode" presStyleLbl="node1" presStyleIdx="0" presStyleCnt="3">
        <dgm:presLayoutVars>
          <dgm:bulletEnabled val="1"/>
        </dgm:presLayoutVars>
      </dgm:prSet>
      <dgm:spPr/>
      <dgm:t>
        <a:bodyPr/>
        <a:lstStyle/>
        <a:p>
          <a:endParaRPr lang="en-US"/>
        </a:p>
      </dgm:t>
    </dgm:pt>
    <dgm:pt modelId="{C14E12FA-FF17-4AFA-A14C-58E78CFEB80A}" type="pres">
      <dgm:prSet presAssocID="{86DBC13C-746A-476E-BB81-86CFE3554F53}" presName="sibTrans" presStyleCnt="0"/>
      <dgm:spPr/>
    </dgm:pt>
    <dgm:pt modelId="{57C6BAD1-578B-4D1E-A0BB-106349AF7BEA}" type="pres">
      <dgm:prSet presAssocID="{18F315E9-8FF5-4265-BAB5-6CC6D0A26751}" presName="textNode" presStyleLbl="node1" presStyleIdx="1" presStyleCnt="3">
        <dgm:presLayoutVars>
          <dgm:bulletEnabled val="1"/>
        </dgm:presLayoutVars>
      </dgm:prSet>
      <dgm:spPr/>
      <dgm:t>
        <a:bodyPr/>
        <a:lstStyle/>
        <a:p>
          <a:endParaRPr lang="en-US"/>
        </a:p>
      </dgm:t>
    </dgm:pt>
    <dgm:pt modelId="{16B543F7-F790-4180-ABBC-C49BE2B615DD}" type="pres">
      <dgm:prSet presAssocID="{26A73919-CD74-4955-BD09-6073CB341693}" presName="sibTrans" presStyleCnt="0"/>
      <dgm:spPr/>
    </dgm:pt>
    <dgm:pt modelId="{F2855A09-6786-4D9C-B52C-19EF5BB42FC6}" type="pres">
      <dgm:prSet presAssocID="{A38593A6-E474-453C-851D-EA46ED5AA1D2}" presName="textNode" presStyleLbl="node1" presStyleIdx="2" presStyleCnt="3">
        <dgm:presLayoutVars>
          <dgm:bulletEnabled val="1"/>
        </dgm:presLayoutVars>
      </dgm:prSet>
      <dgm:spPr/>
      <dgm:t>
        <a:bodyPr/>
        <a:lstStyle/>
        <a:p>
          <a:endParaRPr lang="en-US"/>
        </a:p>
      </dgm:t>
    </dgm:pt>
  </dgm:ptLst>
  <dgm:cxnLst>
    <dgm:cxn modelId="{2993B870-F684-4496-B1D5-2F6005AA153A}" type="presOf" srcId="{34550A7B-9DEC-4E58-9CE2-7F0AB421698D}" destId="{E72445C3-607D-4F6F-BA49-1C9227B298D5}" srcOrd="0" destOrd="0" presId="urn:microsoft.com/office/officeart/2005/8/layout/hProcess9"/>
    <dgm:cxn modelId="{64D67E32-416A-4019-9828-877351C35E4E}" srcId="{34550A7B-9DEC-4E58-9CE2-7F0AB421698D}" destId="{A38593A6-E474-453C-851D-EA46ED5AA1D2}" srcOrd="2" destOrd="0" parTransId="{97E1E642-D081-48EF-A40A-0D55C0666FED}" sibTransId="{92EAF131-647E-48AC-81D3-17F6F3028E65}"/>
    <dgm:cxn modelId="{6DAADCE0-8784-4D4D-8C40-8D715534DC62}" type="presOf" srcId="{A38593A6-E474-453C-851D-EA46ED5AA1D2}" destId="{F2855A09-6786-4D9C-B52C-19EF5BB42FC6}" srcOrd="0" destOrd="0" presId="urn:microsoft.com/office/officeart/2005/8/layout/hProcess9"/>
    <dgm:cxn modelId="{B40856B9-62B8-46CD-8CC0-E843D59C8213}" srcId="{34550A7B-9DEC-4E58-9CE2-7F0AB421698D}" destId="{18F315E9-8FF5-4265-BAB5-6CC6D0A26751}" srcOrd="1" destOrd="0" parTransId="{C146BADE-E1EA-4339-ABC9-70E06B5F76DE}" sibTransId="{26A73919-CD74-4955-BD09-6073CB341693}"/>
    <dgm:cxn modelId="{4C71E234-F3E2-48AE-86CA-A542C095858F}" type="presOf" srcId="{29C0D101-9022-44EA-AF15-F50CC669498D}" destId="{CF318AA1-D856-49FB-A5B5-42666574BD33}" srcOrd="0" destOrd="0" presId="urn:microsoft.com/office/officeart/2005/8/layout/hProcess9"/>
    <dgm:cxn modelId="{ADE08CDE-0EC5-4674-86DE-36B2104F0A22}" type="presOf" srcId="{18F315E9-8FF5-4265-BAB5-6CC6D0A26751}" destId="{57C6BAD1-578B-4D1E-A0BB-106349AF7BEA}" srcOrd="0" destOrd="0" presId="urn:microsoft.com/office/officeart/2005/8/layout/hProcess9"/>
    <dgm:cxn modelId="{F8EB57B7-B402-4888-B5C7-D2C4442AB334}" srcId="{34550A7B-9DEC-4E58-9CE2-7F0AB421698D}" destId="{29C0D101-9022-44EA-AF15-F50CC669498D}" srcOrd="0" destOrd="0" parTransId="{06D40BF1-B0C5-4327-8EE2-DCCB538D8DA6}" sibTransId="{86DBC13C-746A-476E-BB81-86CFE3554F53}"/>
    <dgm:cxn modelId="{1798A3AB-4220-4B20-B042-220F12B3A90B}" type="presParOf" srcId="{E72445C3-607D-4F6F-BA49-1C9227B298D5}" destId="{48914720-46E6-40BE-A136-A3ADD432C9FD}" srcOrd="0" destOrd="0" presId="urn:microsoft.com/office/officeart/2005/8/layout/hProcess9"/>
    <dgm:cxn modelId="{3E997284-BF81-4F92-889E-3C02E005BD88}" type="presParOf" srcId="{E72445C3-607D-4F6F-BA49-1C9227B298D5}" destId="{95A07766-760F-4137-BED8-C26DA88F609F}" srcOrd="1" destOrd="0" presId="urn:microsoft.com/office/officeart/2005/8/layout/hProcess9"/>
    <dgm:cxn modelId="{38D7E463-9439-4468-980C-CD3C13E530A4}" type="presParOf" srcId="{95A07766-760F-4137-BED8-C26DA88F609F}" destId="{CF318AA1-D856-49FB-A5B5-42666574BD33}" srcOrd="0" destOrd="0" presId="urn:microsoft.com/office/officeart/2005/8/layout/hProcess9"/>
    <dgm:cxn modelId="{E50837AD-63B3-436F-AF9C-6FDDFAEAB5BC}" type="presParOf" srcId="{95A07766-760F-4137-BED8-C26DA88F609F}" destId="{C14E12FA-FF17-4AFA-A14C-58E78CFEB80A}" srcOrd="1" destOrd="0" presId="urn:microsoft.com/office/officeart/2005/8/layout/hProcess9"/>
    <dgm:cxn modelId="{910728D7-7DF9-4C87-B173-0A92887A745F}" type="presParOf" srcId="{95A07766-760F-4137-BED8-C26DA88F609F}" destId="{57C6BAD1-578B-4D1E-A0BB-106349AF7BEA}" srcOrd="2" destOrd="0" presId="urn:microsoft.com/office/officeart/2005/8/layout/hProcess9"/>
    <dgm:cxn modelId="{978A3A85-985C-43F1-AA80-A06BF1020362}" type="presParOf" srcId="{95A07766-760F-4137-BED8-C26DA88F609F}" destId="{16B543F7-F790-4180-ABBC-C49BE2B615DD}" srcOrd="3" destOrd="0" presId="urn:microsoft.com/office/officeart/2005/8/layout/hProcess9"/>
    <dgm:cxn modelId="{59F3C324-952E-4C00-AEA8-D6923BC37DCD}" type="presParOf" srcId="{95A07766-760F-4137-BED8-C26DA88F609F}" destId="{F2855A09-6786-4D9C-B52C-19EF5BB42FC6}" srcOrd="4" destOrd="0" presId="urn:microsoft.com/office/officeart/2005/8/layout/hProcess9"/>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17C6942-71FD-458D-B920-4A7F934CE664}"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ACCEFF0C-7789-43B1-B5BB-6FF1DBBFF48B}">
      <dgm:prSet phldrT="[Text]" phldr="1"/>
      <dgm:spPr/>
      <dgm:t>
        <a:bodyPr/>
        <a:lstStyle/>
        <a:p>
          <a:endParaRPr lang="en-US"/>
        </a:p>
      </dgm:t>
    </dgm:pt>
    <dgm:pt modelId="{EAD433B2-DFF5-452B-9A87-980C68A788E7}" type="parTrans" cxnId="{3C900CF0-45B3-4EF7-938B-F59737D2D5FB}">
      <dgm:prSet/>
      <dgm:spPr/>
      <dgm:t>
        <a:bodyPr/>
        <a:lstStyle/>
        <a:p>
          <a:endParaRPr lang="en-US"/>
        </a:p>
      </dgm:t>
    </dgm:pt>
    <dgm:pt modelId="{994B65F1-F9F6-47BE-B0D1-FAE264CE637C}" type="sibTrans" cxnId="{3C900CF0-45B3-4EF7-938B-F59737D2D5FB}">
      <dgm:prSet/>
      <dgm:spPr/>
      <dgm:t>
        <a:bodyPr/>
        <a:lstStyle/>
        <a:p>
          <a:endParaRPr lang="en-US"/>
        </a:p>
      </dgm:t>
    </dgm:pt>
    <dgm:pt modelId="{DD5424BC-A449-413D-A9EB-8E9F91D7EA3F}">
      <dgm:prSet phldrT="[Text]"/>
      <dgm:spPr/>
      <dgm:t>
        <a:bodyPr/>
        <a:lstStyle/>
        <a:p>
          <a:r>
            <a:rPr lang="en-US" dirty="0" smtClean="0"/>
            <a:t>CGST</a:t>
          </a:r>
          <a:endParaRPr lang="en-US" dirty="0"/>
        </a:p>
      </dgm:t>
    </dgm:pt>
    <dgm:pt modelId="{11BAF1E8-FB16-4B7B-9A82-B0A70553060F}" type="parTrans" cxnId="{D14EB670-C93D-4E12-9B5D-DC2286F2E16D}">
      <dgm:prSet/>
      <dgm:spPr/>
      <dgm:t>
        <a:bodyPr/>
        <a:lstStyle/>
        <a:p>
          <a:endParaRPr lang="en-US"/>
        </a:p>
      </dgm:t>
    </dgm:pt>
    <dgm:pt modelId="{FFC5DB4A-61F3-4B27-8A66-B21E2D30C053}" type="sibTrans" cxnId="{D14EB670-C93D-4E12-9B5D-DC2286F2E16D}">
      <dgm:prSet/>
      <dgm:spPr/>
      <dgm:t>
        <a:bodyPr/>
        <a:lstStyle/>
        <a:p>
          <a:endParaRPr lang="en-US"/>
        </a:p>
      </dgm:t>
    </dgm:pt>
    <dgm:pt modelId="{33CC0B97-AE78-412B-A009-E8A4D11BFA46}">
      <dgm:prSet phldrT="[Text]" phldr="1"/>
      <dgm:spPr/>
      <dgm:t>
        <a:bodyPr/>
        <a:lstStyle/>
        <a:p>
          <a:endParaRPr lang="en-US" dirty="0"/>
        </a:p>
      </dgm:t>
    </dgm:pt>
    <dgm:pt modelId="{FD67BD6D-7090-4AB9-9CA8-49D5D3E06F09}" type="parTrans" cxnId="{ED73B318-AA55-4C89-82C1-6AD30A0B80B6}">
      <dgm:prSet/>
      <dgm:spPr/>
      <dgm:t>
        <a:bodyPr/>
        <a:lstStyle/>
        <a:p>
          <a:endParaRPr lang="en-US"/>
        </a:p>
      </dgm:t>
    </dgm:pt>
    <dgm:pt modelId="{98F19D7D-F732-4941-8169-5995CBD02E89}" type="sibTrans" cxnId="{ED73B318-AA55-4C89-82C1-6AD30A0B80B6}">
      <dgm:prSet/>
      <dgm:spPr/>
      <dgm:t>
        <a:bodyPr/>
        <a:lstStyle/>
        <a:p>
          <a:endParaRPr lang="en-US"/>
        </a:p>
      </dgm:t>
    </dgm:pt>
    <dgm:pt modelId="{0138FD6B-66BD-419B-9E5F-52E93292897B}">
      <dgm:prSet phldrT="[Text]"/>
      <dgm:spPr/>
      <dgm:t>
        <a:bodyPr/>
        <a:lstStyle/>
        <a:p>
          <a:r>
            <a:rPr lang="en-US" dirty="0" smtClean="0"/>
            <a:t>UTGST</a:t>
          </a:r>
          <a:endParaRPr lang="en-US" dirty="0"/>
        </a:p>
      </dgm:t>
    </dgm:pt>
    <dgm:pt modelId="{17A0D356-8769-4413-8BBE-181B4EC7A065}" type="parTrans" cxnId="{CC2F8D83-8FD8-42C5-9F89-F000FDC401D5}">
      <dgm:prSet/>
      <dgm:spPr/>
      <dgm:t>
        <a:bodyPr/>
        <a:lstStyle/>
        <a:p>
          <a:endParaRPr lang="en-US"/>
        </a:p>
      </dgm:t>
    </dgm:pt>
    <dgm:pt modelId="{94A17708-A4FB-497D-9DD2-8E18F94B7719}" type="sibTrans" cxnId="{CC2F8D83-8FD8-42C5-9F89-F000FDC401D5}">
      <dgm:prSet/>
      <dgm:spPr/>
      <dgm:t>
        <a:bodyPr/>
        <a:lstStyle/>
        <a:p>
          <a:endParaRPr lang="en-US"/>
        </a:p>
      </dgm:t>
    </dgm:pt>
    <dgm:pt modelId="{ED66D887-2071-4E81-B675-6EEA8544388F}">
      <dgm:prSet phldrT="[Text]"/>
      <dgm:spPr/>
      <dgm:t>
        <a:bodyPr/>
        <a:lstStyle/>
        <a:p>
          <a:r>
            <a:rPr lang="en-US" dirty="0" smtClean="0"/>
            <a:t>SGST</a:t>
          </a:r>
          <a:endParaRPr lang="en-US" dirty="0"/>
        </a:p>
      </dgm:t>
    </dgm:pt>
    <dgm:pt modelId="{1D697006-4B00-4B08-BB16-DC9DEC016282}" type="parTrans" cxnId="{9B2C5F66-E69C-4337-B618-8303D652003D}">
      <dgm:prSet/>
      <dgm:spPr/>
      <dgm:t>
        <a:bodyPr/>
        <a:lstStyle/>
        <a:p>
          <a:endParaRPr lang="en-US"/>
        </a:p>
      </dgm:t>
    </dgm:pt>
    <dgm:pt modelId="{F2818567-96C0-437C-A06A-2B9B62632B9A}" type="sibTrans" cxnId="{9B2C5F66-E69C-4337-B618-8303D652003D}">
      <dgm:prSet/>
      <dgm:spPr/>
      <dgm:t>
        <a:bodyPr/>
        <a:lstStyle/>
        <a:p>
          <a:endParaRPr lang="en-US"/>
        </a:p>
      </dgm:t>
    </dgm:pt>
    <dgm:pt modelId="{A6B9456A-15D6-4460-86D3-52A261AA14B6}">
      <dgm:prSet phldrT="[Text]"/>
      <dgm:spPr/>
      <dgm:t>
        <a:bodyPr/>
        <a:lstStyle/>
        <a:p>
          <a:endParaRPr lang="en-US" dirty="0"/>
        </a:p>
      </dgm:t>
    </dgm:pt>
    <dgm:pt modelId="{F5DC85FB-122A-4CD0-93F8-79771812878A}" type="parTrans" cxnId="{A555B333-74B5-41B8-8386-0B57EE28EC42}">
      <dgm:prSet/>
      <dgm:spPr/>
      <dgm:t>
        <a:bodyPr/>
        <a:lstStyle/>
        <a:p>
          <a:endParaRPr lang="en-US"/>
        </a:p>
      </dgm:t>
    </dgm:pt>
    <dgm:pt modelId="{1FC82F4C-E60D-4884-86DB-C4473E736E21}" type="sibTrans" cxnId="{A555B333-74B5-41B8-8386-0B57EE28EC42}">
      <dgm:prSet/>
      <dgm:spPr/>
      <dgm:t>
        <a:bodyPr/>
        <a:lstStyle/>
        <a:p>
          <a:endParaRPr lang="en-US"/>
        </a:p>
      </dgm:t>
    </dgm:pt>
    <dgm:pt modelId="{6107DD1D-1D00-4F94-AC9D-F0C981BA9EF8}" type="pres">
      <dgm:prSet presAssocID="{017C6942-71FD-458D-B920-4A7F934CE664}" presName="Name0" presStyleCnt="0">
        <dgm:presLayoutVars>
          <dgm:dir/>
          <dgm:animLvl val="lvl"/>
          <dgm:resizeHandles val="exact"/>
        </dgm:presLayoutVars>
      </dgm:prSet>
      <dgm:spPr/>
      <dgm:t>
        <a:bodyPr/>
        <a:lstStyle/>
        <a:p>
          <a:endParaRPr lang="en-US"/>
        </a:p>
      </dgm:t>
    </dgm:pt>
    <dgm:pt modelId="{59565310-6506-4E1D-A5A7-4C16B45FBF36}" type="pres">
      <dgm:prSet presAssocID="{ACCEFF0C-7789-43B1-B5BB-6FF1DBBFF48B}" presName="compositeNode" presStyleCnt="0">
        <dgm:presLayoutVars>
          <dgm:bulletEnabled val="1"/>
        </dgm:presLayoutVars>
      </dgm:prSet>
      <dgm:spPr/>
    </dgm:pt>
    <dgm:pt modelId="{9DF4F57A-734B-4CF9-95BB-0B86AB20F113}" type="pres">
      <dgm:prSet presAssocID="{ACCEFF0C-7789-43B1-B5BB-6FF1DBBFF48B}" presName="bgRect" presStyleLbl="node1" presStyleIdx="0" presStyleCnt="3"/>
      <dgm:spPr/>
      <dgm:t>
        <a:bodyPr/>
        <a:lstStyle/>
        <a:p>
          <a:endParaRPr lang="en-US"/>
        </a:p>
      </dgm:t>
    </dgm:pt>
    <dgm:pt modelId="{7FA25B4E-60A2-4201-B8E1-BAFD96DE9E10}" type="pres">
      <dgm:prSet presAssocID="{ACCEFF0C-7789-43B1-B5BB-6FF1DBBFF48B}" presName="parentNode" presStyleLbl="node1" presStyleIdx="0" presStyleCnt="3">
        <dgm:presLayoutVars>
          <dgm:chMax val="0"/>
          <dgm:bulletEnabled val="1"/>
        </dgm:presLayoutVars>
      </dgm:prSet>
      <dgm:spPr/>
      <dgm:t>
        <a:bodyPr/>
        <a:lstStyle/>
        <a:p>
          <a:endParaRPr lang="en-US"/>
        </a:p>
      </dgm:t>
    </dgm:pt>
    <dgm:pt modelId="{83C0EC41-1B1B-4814-89A5-99B9F75C9B1D}" type="pres">
      <dgm:prSet presAssocID="{ACCEFF0C-7789-43B1-B5BB-6FF1DBBFF48B}" presName="childNode" presStyleLbl="node1" presStyleIdx="0" presStyleCnt="3">
        <dgm:presLayoutVars>
          <dgm:bulletEnabled val="1"/>
        </dgm:presLayoutVars>
      </dgm:prSet>
      <dgm:spPr/>
      <dgm:t>
        <a:bodyPr/>
        <a:lstStyle/>
        <a:p>
          <a:endParaRPr lang="en-US"/>
        </a:p>
      </dgm:t>
    </dgm:pt>
    <dgm:pt modelId="{BA939602-0691-4147-9690-DEE0E451C362}" type="pres">
      <dgm:prSet presAssocID="{994B65F1-F9F6-47BE-B0D1-FAE264CE637C}" presName="hSp" presStyleCnt="0"/>
      <dgm:spPr/>
    </dgm:pt>
    <dgm:pt modelId="{01613251-178B-4641-A780-8DFBBCD22AAC}" type="pres">
      <dgm:prSet presAssocID="{994B65F1-F9F6-47BE-B0D1-FAE264CE637C}" presName="vProcSp" presStyleCnt="0"/>
      <dgm:spPr/>
    </dgm:pt>
    <dgm:pt modelId="{B0A8D488-B96E-429F-A519-E8DCD3C260B6}" type="pres">
      <dgm:prSet presAssocID="{994B65F1-F9F6-47BE-B0D1-FAE264CE637C}" presName="vSp1" presStyleCnt="0"/>
      <dgm:spPr/>
    </dgm:pt>
    <dgm:pt modelId="{1B4BA83C-F4E0-483B-953D-BED78F427BE4}" type="pres">
      <dgm:prSet presAssocID="{994B65F1-F9F6-47BE-B0D1-FAE264CE637C}" presName="simulatedConn" presStyleLbl="solidFgAcc1" presStyleIdx="0" presStyleCnt="2"/>
      <dgm:spPr/>
    </dgm:pt>
    <dgm:pt modelId="{FDE56F7D-84B3-45DF-930C-EDCAA2BB1CB0}" type="pres">
      <dgm:prSet presAssocID="{994B65F1-F9F6-47BE-B0D1-FAE264CE637C}" presName="vSp2" presStyleCnt="0"/>
      <dgm:spPr/>
    </dgm:pt>
    <dgm:pt modelId="{6DC2C092-BD50-4E99-ADBF-5A18FA253E84}" type="pres">
      <dgm:prSet presAssocID="{994B65F1-F9F6-47BE-B0D1-FAE264CE637C}" presName="sibTrans" presStyleCnt="0"/>
      <dgm:spPr/>
    </dgm:pt>
    <dgm:pt modelId="{C94E9877-1F7B-49B2-84A9-FECB67ADA291}" type="pres">
      <dgm:prSet presAssocID="{33CC0B97-AE78-412B-A009-E8A4D11BFA46}" presName="compositeNode" presStyleCnt="0">
        <dgm:presLayoutVars>
          <dgm:bulletEnabled val="1"/>
        </dgm:presLayoutVars>
      </dgm:prSet>
      <dgm:spPr/>
    </dgm:pt>
    <dgm:pt modelId="{381CDB19-EAD4-41D7-A326-EE971F292034}" type="pres">
      <dgm:prSet presAssocID="{33CC0B97-AE78-412B-A009-E8A4D11BFA46}" presName="bgRect" presStyleLbl="node1" presStyleIdx="1" presStyleCnt="3"/>
      <dgm:spPr/>
      <dgm:t>
        <a:bodyPr/>
        <a:lstStyle/>
        <a:p>
          <a:endParaRPr lang="en-US"/>
        </a:p>
      </dgm:t>
    </dgm:pt>
    <dgm:pt modelId="{EEA52FCC-1B6B-4355-83D3-796E768A120F}" type="pres">
      <dgm:prSet presAssocID="{33CC0B97-AE78-412B-A009-E8A4D11BFA46}" presName="parentNode" presStyleLbl="node1" presStyleIdx="1" presStyleCnt="3">
        <dgm:presLayoutVars>
          <dgm:chMax val="0"/>
          <dgm:bulletEnabled val="1"/>
        </dgm:presLayoutVars>
      </dgm:prSet>
      <dgm:spPr/>
      <dgm:t>
        <a:bodyPr/>
        <a:lstStyle/>
        <a:p>
          <a:endParaRPr lang="en-US"/>
        </a:p>
      </dgm:t>
    </dgm:pt>
    <dgm:pt modelId="{62F343BC-6A13-46D3-A168-9FACE82BAD34}" type="pres">
      <dgm:prSet presAssocID="{33CC0B97-AE78-412B-A009-E8A4D11BFA46}" presName="childNode" presStyleLbl="node1" presStyleIdx="1" presStyleCnt="3">
        <dgm:presLayoutVars>
          <dgm:bulletEnabled val="1"/>
        </dgm:presLayoutVars>
      </dgm:prSet>
      <dgm:spPr/>
      <dgm:t>
        <a:bodyPr/>
        <a:lstStyle/>
        <a:p>
          <a:endParaRPr lang="en-US"/>
        </a:p>
      </dgm:t>
    </dgm:pt>
    <dgm:pt modelId="{6CFAC19B-A4E2-4CD8-B4A5-5FFDBFDCA373}" type="pres">
      <dgm:prSet presAssocID="{98F19D7D-F732-4941-8169-5995CBD02E89}" presName="hSp" presStyleCnt="0"/>
      <dgm:spPr/>
    </dgm:pt>
    <dgm:pt modelId="{CD0187BD-8668-4D73-8EB1-4203CB774872}" type="pres">
      <dgm:prSet presAssocID="{98F19D7D-F732-4941-8169-5995CBD02E89}" presName="vProcSp" presStyleCnt="0"/>
      <dgm:spPr/>
    </dgm:pt>
    <dgm:pt modelId="{E75E7980-3316-43A9-9605-49E4E3A8AD71}" type="pres">
      <dgm:prSet presAssocID="{98F19D7D-F732-4941-8169-5995CBD02E89}" presName="vSp1" presStyleCnt="0"/>
      <dgm:spPr/>
    </dgm:pt>
    <dgm:pt modelId="{183A381D-EF11-46A3-B49A-4CEAC04A84EE}" type="pres">
      <dgm:prSet presAssocID="{98F19D7D-F732-4941-8169-5995CBD02E89}" presName="simulatedConn" presStyleLbl="solidFgAcc1" presStyleIdx="1" presStyleCnt="2"/>
      <dgm:spPr/>
    </dgm:pt>
    <dgm:pt modelId="{B1CCEF4D-F821-4769-BC66-76E2AD69107B}" type="pres">
      <dgm:prSet presAssocID="{98F19D7D-F732-4941-8169-5995CBD02E89}" presName="vSp2" presStyleCnt="0"/>
      <dgm:spPr/>
    </dgm:pt>
    <dgm:pt modelId="{0AB13AA1-1D40-4427-9757-D8A408CA07BA}" type="pres">
      <dgm:prSet presAssocID="{98F19D7D-F732-4941-8169-5995CBD02E89}" presName="sibTrans" presStyleCnt="0"/>
      <dgm:spPr/>
    </dgm:pt>
    <dgm:pt modelId="{C3F877FB-C12E-4231-951C-A50C0051D99B}" type="pres">
      <dgm:prSet presAssocID="{A6B9456A-15D6-4460-86D3-52A261AA14B6}" presName="compositeNode" presStyleCnt="0">
        <dgm:presLayoutVars>
          <dgm:bulletEnabled val="1"/>
        </dgm:presLayoutVars>
      </dgm:prSet>
      <dgm:spPr/>
    </dgm:pt>
    <dgm:pt modelId="{A97A0EA1-4740-4DEF-8442-E43D9DFACCFF}" type="pres">
      <dgm:prSet presAssocID="{A6B9456A-15D6-4460-86D3-52A261AA14B6}" presName="bgRect" presStyleLbl="node1" presStyleIdx="2" presStyleCnt="3"/>
      <dgm:spPr/>
      <dgm:t>
        <a:bodyPr/>
        <a:lstStyle/>
        <a:p>
          <a:endParaRPr lang="en-US"/>
        </a:p>
      </dgm:t>
    </dgm:pt>
    <dgm:pt modelId="{2352B03C-95A4-45F1-AC7A-6E8EC9865354}" type="pres">
      <dgm:prSet presAssocID="{A6B9456A-15D6-4460-86D3-52A261AA14B6}" presName="parentNode" presStyleLbl="node1" presStyleIdx="2" presStyleCnt="3">
        <dgm:presLayoutVars>
          <dgm:chMax val="0"/>
          <dgm:bulletEnabled val="1"/>
        </dgm:presLayoutVars>
      </dgm:prSet>
      <dgm:spPr/>
      <dgm:t>
        <a:bodyPr/>
        <a:lstStyle/>
        <a:p>
          <a:endParaRPr lang="en-US"/>
        </a:p>
      </dgm:t>
    </dgm:pt>
    <dgm:pt modelId="{45A0C521-E095-46FD-9733-E019E92A8FE2}" type="pres">
      <dgm:prSet presAssocID="{A6B9456A-15D6-4460-86D3-52A261AA14B6}" presName="childNode" presStyleLbl="node1" presStyleIdx="2" presStyleCnt="3">
        <dgm:presLayoutVars>
          <dgm:bulletEnabled val="1"/>
        </dgm:presLayoutVars>
      </dgm:prSet>
      <dgm:spPr/>
      <dgm:t>
        <a:bodyPr/>
        <a:lstStyle/>
        <a:p>
          <a:endParaRPr lang="en-US"/>
        </a:p>
      </dgm:t>
    </dgm:pt>
  </dgm:ptLst>
  <dgm:cxnLst>
    <dgm:cxn modelId="{A555B333-74B5-41B8-8386-0B57EE28EC42}" srcId="{017C6942-71FD-458D-B920-4A7F934CE664}" destId="{A6B9456A-15D6-4460-86D3-52A261AA14B6}" srcOrd="2" destOrd="0" parTransId="{F5DC85FB-122A-4CD0-93F8-79771812878A}" sibTransId="{1FC82F4C-E60D-4884-86DB-C4473E736E21}"/>
    <dgm:cxn modelId="{B4615D26-5F37-48F3-8701-9035C484D77B}" type="presOf" srcId="{ACCEFF0C-7789-43B1-B5BB-6FF1DBBFF48B}" destId="{9DF4F57A-734B-4CF9-95BB-0B86AB20F113}" srcOrd="0" destOrd="0" presId="urn:microsoft.com/office/officeart/2005/8/layout/hProcess7"/>
    <dgm:cxn modelId="{DFE5B143-7765-476C-97F3-E7B1B16CF112}" type="presOf" srcId="{33CC0B97-AE78-412B-A009-E8A4D11BFA46}" destId="{381CDB19-EAD4-41D7-A326-EE971F292034}" srcOrd="0" destOrd="0" presId="urn:microsoft.com/office/officeart/2005/8/layout/hProcess7"/>
    <dgm:cxn modelId="{9B2C5F66-E69C-4337-B618-8303D652003D}" srcId="{33CC0B97-AE78-412B-A009-E8A4D11BFA46}" destId="{ED66D887-2071-4E81-B675-6EEA8544388F}" srcOrd="0" destOrd="0" parTransId="{1D697006-4B00-4B08-BB16-DC9DEC016282}" sibTransId="{F2818567-96C0-437C-A06A-2B9B62632B9A}"/>
    <dgm:cxn modelId="{3C900CF0-45B3-4EF7-938B-F59737D2D5FB}" srcId="{017C6942-71FD-458D-B920-4A7F934CE664}" destId="{ACCEFF0C-7789-43B1-B5BB-6FF1DBBFF48B}" srcOrd="0" destOrd="0" parTransId="{EAD433B2-DFF5-452B-9A87-980C68A788E7}" sibTransId="{994B65F1-F9F6-47BE-B0D1-FAE264CE637C}"/>
    <dgm:cxn modelId="{4310ABE6-519A-4131-8D6E-6D06DFD42D18}" type="presOf" srcId="{DD5424BC-A449-413D-A9EB-8E9F91D7EA3F}" destId="{83C0EC41-1B1B-4814-89A5-99B9F75C9B1D}" srcOrd="0" destOrd="0" presId="urn:microsoft.com/office/officeart/2005/8/layout/hProcess7"/>
    <dgm:cxn modelId="{56DC6FB5-FDFF-4712-A7FF-B57613769741}" type="presOf" srcId="{017C6942-71FD-458D-B920-4A7F934CE664}" destId="{6107DD1D-1D00-4F94-AC9D-F0C981BA9EF8}" srcOrd="0" destOrd="0" presId="urn:microsoft.com/office/officeart/2005/8/layout/hProcess7"/>
    <dgm:cxn modelId="{D14EB670-C93D-4E12-9B5D-DC2286F2E16D}" srcId="{ACCEFF0C-7789-43B1-B5BB-6FF1DBBFF48B}" destId="{DD5424BC-A449-413D-A9EB-8E9F91D7EA3F}" srcOrd="0" destOrd="0" parTransId="{11BAF1E8-FB16-4B7B-9A82-B0A70553060F}" sibTransId="{FFC5DB4A-61F3-4B27-8A66-B21E2D30C053}"/>
    <dgm:cxn modelId="{21133510-F07D-4A0E-9C66-E4BAECFC3B62}" type="presOf" srcId="{ACCEFF0C-7789-43B1-B5BB-6FF1DBBFF48B}" destId="{7FA25B4E-60A2-4201-B8E1-BAFD96DE9E10}" srcOrd="1" destOrd="0" presId="urn:microsoft.com/office/officeart/2005/8/layout/hProcess7"/>
    <dgm:cxn modelId="{F54CF7C3-8C77-470D-A0E6-CF99CE088F35}" type="presOf" srcId="{ED66D887-2071-4E81-B675-6EEA8544388F}" destId="{62F343BC-6A13-46D3-A168-9FACE82BAD34}" srcOrd="0" destOrd="0" presId="urn:microsoft.com/office/officeart/2005/8/layout/hProcess7"/>
    <dgm:cxn modelId="{FD047885-DA86-4A27-B410-DF17B62B9457}" type="presOf" srcId="{33CC0B97-AE78-412B-A009-E8A4D11BFA46}" destId="{EEA52FCC-1B6B-4355-83D3-796E768A120F}" srcOrd="1" destOrd="0" presId="urn:microsoft.com/office/officeart/2005/8/layout/hProcess7"/>
    <dgm:cxn modelId="{ED73B318-AA55-4C89-82C1-6AD30A0B80B6}" srcId="{017C6942-71FD-458D-B920-4A7F934CE664}" destId="{33CC0B97-AE78-412B-A009-E8A4D11BFA46}" srcOrd="1" destOrd="0" parTransId="{FD67BD6D-7090-4AB9-9CA8-49D5D3E06F09}" sibTransId="{98F19D7D-F732-4941-8169-5995CBD02E89}"/>
    <dgm:cxn modelId="{4144B503-6647-4C77-94D1-B21F48A12C61}" type="presOf" srcId="{A6B9456A-15D6-4460-86D3-52A261AA14B6}" destId="{A97A0EA1-4740-4DEF-8442-E43D9DFACCFF}" srcOrd="0" destOrd="0" presId="urn:microsoft.com/office/officeart/2005/8/layout/hProcess7"/>
    <dgm:cxn modelId="{CC2F8D83-8FD8-42C5-9F89-F000FDC401D5}" srcId="{A6B9456A-15D6-4460-86D3-52A261AA14B6}" destId="{0138FD6B-66BD-419B-9E5F-52E93292897B}" srcOrd="0" destOrd="0" parTransId="{17A0D356-8769-4413-8BBE-181B4EC7A065}" sibTransId="{94A17708-A4FB-497D-9DD2-8E18F94B7719}"/>
    <dgm:cxn modelId="{DAEDF551-0CF9-44BC-B15F-155BB3890E03}" type="presOf" srcId="{0138FD6B-66BD-419B-9E5F-52E93292897B}" destId="{45A0C521-E095-46FD-9733-E019E92A8FE2}" srcOrd="0" destOrd="0" presId="urn:microsoft.com/office/officeart/2005/8/layout/hProcess7"/>
    <dgm:cxn modelId="{01CFB96C-FDE1-430A-98F9-927F90037045}" type="presOf" srcId="{A6B9456A-15D6-4460-86D3-52A261AA14B6}" destId="{2352B03C-95A4-45F1-AC7A-6E8EC9865354}" srcOrd="1" destOrd="0" presId="urn:microsoft.com/office/officeart/2005/8/layout/hProcess7"/>
    <dgm:cxn modelId="{322E6FF4-8E19-4382-8F8E-141A4753469C}" type="presParOf" srcId="{6107DD1D-1D00-4F94-AC9D-F0C981BA9EF8}" destId="{59565310-6506-4E1D-A5A7-4C16B45FBF36}" srcOrd="0" destOrd="0" presId="urn:microsoft.com/office/officeart/2005/8/layout/hProcess7"/>
    <dgm:cxn modelId="{4152750C-0578-426D-9A81-25A34B9403D7}" type="presParOf" srcId="{59565310-6506-4E1D-A5A7-4C16B45FBF36}" destId="{9DF4F57A-734B-4CF9-95BB-0B86AB20F113}" srcOrd="0" destOrd="0" presId="urn:microsoft.com/office/officeart/2005/8/layout/hProcess7"/>
    <dgm:cxn modelId="{04C6B7ED-2290-4182-B073-C4FF13ECFC41}" type="presParOf" srcId="{59565310-6506-4E1D-A5A7-4C16B45FBF36}" destId="{7FA25B4E-60A2-4201-B8E1-BAFD96DE9E10}" srcOrd="1" destOrd="0" presId="urn:microsoft.com/office/officeart/2005/8/layout/hProcess7"/>
    <dgm:cxn modelId="{C680E844-DDA0-46C6-A184-2128BE0506A6}" type="presParOf" srcId="{59565310-6506-4E1D-A5A7-4C16B45FBF36}" destId="{83C0EC41-1B1B-4814-89A5-99B9F75C9B1D}" srcOrd="2" destOrd="0" presId="urn:microsoft.com/office/officeart/2005/8/layout/hProcess7"/>
    <dgm:cxn modelId="{751FAE40-0F2C-44BE-A06E-91E72D8742C1}" type="presParOf" srcId="{6107DD1D-1D00-4F94-AC9D-F0C981BA9EF8}" destId="{BA939602-0691-4147-9690-DEE0E451C362}" srcOrd="1" destOrd="0" presId="urn:microsoft.com/office/officeart/2005/8/layout/hProcess7"/>
    <dgm:cxn modelId="{B087AB10-7628-4F19-AA8B-9BF3C3858F73}" type="presParOf" srcId="{6107DD1D-1D00-4F94-AC9D-F0C981BA9EF8}" destId="{01613251-178B-4641-A780-8DFBBCD22AAC}" srcOrd="2" destOrd="0" presId="urn:microsoft.com/office/officeart/2005/8/layout/hProcess7"/>
    <dgm:cxn modelId="{B1C0FAB7-C00F-40AA-B57F-A7A8D9284ABD}" type="presParOf" srcId="{01613251-178B-4641-A780-8DFBBCD22AAC}" destId="{B0A8D488-B96E-429F-A519-E8DCD3C260B6}" srcOrd="0" destOrd="0" presId="urn:microsoft.com/office/officeart/2005/8/layout/hProcess7"/>
    <dgm:cxn modelId="{BD0D4C25-9A52-4DD6-A392-2F6D4CED5510}" type="presParOf" srcId="{01613251-178B-4641-A780-8DFBBCD22AAC}" destId="{1B4BA83C-F4E0-483B-953D-BED78F427BE4}" srcOrd="1" destOrd="0" presId="urn:microsoft.com/office/officeart/2005/8/layout/hProcess7"/>
    <dgm:cxn modelId="{9DC7F4C6-FFA2-453E-A544-5A548A33937B}" type="presParOf" srcId="{01613251-178B-4641-A780-8DFBBCD22AAC}" destId="{FDE56F7D-84B3-45DF-930C-EDCAA2BB1CB0}" srcOrd="2" destOrd="0" presId="urn:microsoft.com/office/officeart/2005/8/layout/hProcess7"/>
    <dgm:cxn modelId="{68F6E8C0-B065-47B9-94D0-5F26C5494589}" type="presParOf" srcId="{6107DD1D-1D00-4F94-AC9D-F0C981BA9EF8}" destId="{6DC2C092-BD50-4E99-ADBF-5A18FA253E84}" srcOrd="3" destOrd="0" presId="urn:microsoft.com/office/officeart/2005/8/layout/hProcess7"/>
    <dgm:cxn modelId="{F0BDABC0-5150-4B41-96B3-41E4AE143120}" type="presParOf" srcId="{6107DD1D-1D00-4F94-AC9D-F0C981BA9EF8}" destId="{C94E9877-1F7B-49B2-84A9-FECB67ADA291}" srcOrd="4" destOrd="0" presId="urn:microsoft.com/office/officeart/2005/8/layout/hProcess7"/>
    <dgm:cxn modelId="{D63D4612-A09C-48AE-AFF5-6449748C8AA1}" type="presParOf" srcId="{C94E9877-1F7B-49B2-84A9-FECB67ADA291}" destId="{381CDB19-EAD4-41D7-A326-EE971F292034}" srcOrd="0" destOrd="0" presId="urn:microsoft.com/office/officeart/2005/8/layout/hProcess7"/>
    <dgm:cxn modelId="{74FEA7D1-4BDA-4964-A850-3D558C8C29FE}" type="presParOf" srcId="{C94E9877-1F7B-49B2-84A9-FECB67ADA291}" destId="{EEA52FCC-1B6B-4355-83D3-796E768A120F}" srcOrd="1" destOrd="0" presId="urn:microsoft.com/office/officeart/2005/8/layout/hProcess7"/>
    <dgm:cxn modelId="{2AF830CE-01AF-441A-A7EF-69D48F3722F6}" type="presParOf" srcId="{C94E9877-1F7B-49B2-84A9-FECB67ADA291}" destId="{62F343BC-6A13-46D3-A168-9FACE82BAD34}" srcOrd="2" destOrd="0" presId="urn:microsoft.com/office/officeart/2005/8/layout/hProcess7"/>
    <dgm:cxn modelId="{511BBD6D-D9F1-40DD-954D-E3894D71BE16}" type="presParOf" srcId="{6107DD1D-1D00-4F94-AC9D-F0C981BA9EF8}" destId="{6CFAC19B-A4E2-4CD8-B4A5-5FFDBFDCA373}" srcOrd="5" destOrd="0" presId="urn:microsoft.com/office/officeart/2005/8/layout/hProcess7"/>
    <dgm:cxn modelId="{7E70E2EB-5567-464B-8C30-5BC2B4BE51F1}" type="presParOf" srcId="{6107DD1D-1D00-4F94-AC9D-F0C981BA9EF8}" destId="{CD0187BD-8668-4D73-8EB1-4203CB774872}" srcOrd="6" destOrd="0" presId="urn:microsoft.com/office/officeart/2005/8/layout/hProcess7"/>
    <dgm:cxn modelId="{F107D2C5-ACC7-4BF2-9046-62905A3E9A23}" type="presParOf" srcId="{CD0187BD-8668-4D73-8EB1-4203CB774872}" destId="{E75E7980-3316-43A9-9605-49E4E3A8AD71}" srcOrd="0" destOrd="0" presId="urn:microsoft.com/office/officeart/2005/8/layout/hProcess7"/>
    <dgm:cxn modelId="{89A7BFBA-C707-4182-8455-1F1838BFB700}" type="presParOf" srcId="{CD0187BD-8668-4D73-8EB1-4203CB774872}" destId="{183A381D-EF11-46A3-B49A-4CEAC04A84EE}" srcOrd="1" destOrd="0" presId="urn:microsoft.com/office/officeart/2005/8/layout/hProcess7"/>
    <dgm:cxn modelId="{2E67B5E5-C30C-47AE-9A46-EAC2FE85A789}" type="presParOf" srcId="{CD0187BD-8668-4D73-8EB1-4203CB774872}" destId="{B1CCEF4D-F821-4769-BC66-76E2AD69107B}" srcOrd="2" destOrd="0" presId="urn:microsoft.com/office/officeart/2005/8/layout/hProcess7"/>
    <dgm:cxn modelId="{CF876D5A-FE17-40EB-AB57-4221C8269749}" type="presParOf" srcId="{6107DD1D-1D00-4F94-AC9D-F0C981BA9EF8}" destId="{0AB13AA1-1D40-4427-9757-D8A408CA07BA}" srcOrd="7" destOrd="0" presId="urn:microsoft.com/office/officeart/2005/8/layout/hProcess7"/>
    <dgm:cxn modelId="{7DEA4DBE-0098-406C-ADCE-8A0B5E3157C8}" type="presParOf" srcId="{6107DD1D-1D00-4F94-AC9D-F0C981BA9EF8}" destId="{C3F877FB-C12E-4231-951C-A50C0051D99B}" srcOrd="8" destOrd="0" presId="urn:microsoft.com/office/officeart/2005/8/layout/hProcess7"/>
    <dgm:cxn modelId="{6B264341-21B6-41E0-A70F-4F84B6E9ABD2}" type="presParOf" srcId="{C3F877FB-C12E-4231-951C-A50C0051D99B}" destId="{A97A0EA1-4740-4DEF-8442-E43D9DFACCFF}" srcOrd="0" destOrd="0" presId="urn:microsoft.com/office/officeart/2005/8/layout/hProcess7"/>
    <dgm:cxn modelId="{84CFBDAC-2C5E-4513-9302-7CA2ED9FCE2E}" type="presParOf" srcId="{C3F877FB-C12E-4231-951C-A50C0051D99B}" destId="{2352B03C-95A4-45F1-AC7A-6E8EC9865354}" srcOrd="1" destOrd="0" presId="urn:microsoft.com/office/officeart/2005/8/layout/hProcess7"/>
    <dgm:cxn modelId="{36786C73-0B38-45DB-98C4-88643787A93C}" type="presParOf" srcId="{C3F877FB-C12E-4231-951C-A50C0051D99B}" destId="{45A0C521-E095-46FD-9733-E019E92A8FE2}" srcOrd="2" destOrd="0" presId="urn:microsoft.com/office/officeart/2005/8/layout/hProcess7"/>
  </dgm:cxnLst>
  <dgm:bg>
    <a:solidFill>
      <a:schemeClr val="bg2"/>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123584E-CE52-4907-A6FF-4FAF4AF4F311}" type="doc">
      <dgm:prSet loTypeId="urn:diagrams.loki3.com/BracketList" loCatId="list" qsTypeId="urn:microsoft.com/office/officeart/2005/8/quickstyle/simple3" qsCatId="simple" csTypeId="urn:microsoft.com/office/officeart/2005/8/colors/accent1_2" csCatId="accent1" phldr="1"/>
      <dgm:spPr/>
      <dgm:t>
        <a:bodyPr/>
        <a:lstStyle/>
        <a:p>
          <a:endParaRPr lang="en-US"/>
        </a:p>
      </dgm:t>
    </dgm:pt>
    <dgm:pt modelId="{A25218D4-CCAA-480F-9622-44FF8CAB17DD}">
      <dgm:prSet phldrT="[Text]"/>
      <dgm:spPr/>
      <dgm:t>
        <a:bodyPr/>
        <a:lstStyle/>
        <a:p>
          <a:r>
            <a:rPr lang="en-US" smtClean="0"/>
            <a:t>246-A</a:t>
          </a:r>
          <a:endParaRPr lang="en-US"/>
        </a:p>
      </dgm:t>
    </dgm:pt>
    <dgm:pt modelId="{4DE81C76-5EB7-405C-828C-3D4C5500AC86}" type="parTrans" cxnId="{4A6C48CD-17CD-4FE5-9A1E-F25877A0C5A7}">
      <dgm:prSet/>
      <dgm:spPr/>
      <dgm:t>
        <a:bodyPr/>
        <a:lstStyle/>
        <a:p>
          <a:endParaRPr lang="en-US"/>
        </a:p>
      </dgm:t>
    </dgm:pt>
    <dgm:pt modelId="{8E28801D-4457-4D42-B63B-A4DEE3729696}" type="sibTrans" cxnId="{4A6C48CD-17CD-4FE5-9A1E-F25877A0C5A7}">
      <dgm:prSet/>
      <dgm:spPr/>
      <dgm:t>
        <a:bodyPr/>
        <a:lstStyle/>
        <a:p>
          <a:endParaRPr lang="en-US"/>
        </a:p>
      </dgm:t>
    </dgm:pt>
    <dgm:pt modelId="{989C9817-2AF9-4C4D-B9D3-5B03A02252C6}">
      <dgm:prSet phldrT="[Text]"/>
      <dgm:spPr/>
      <dgm:t>
        <a:bodyPr/>
        <a:lstStyle/>
        <a:p>
          <a:r>
            <a:rPr lang="en-US" dirty="0" smtClean="0"/>
            <a:t>269-A</a:t>
          </a:r>
          <a:endParaRPr lang="en-US" dirty="0"/>
        </a:p>
      </dgm:t>
    </dgm:pt>
    <dgm:pt modelId="{E98F4FB9-EC78-4830-ADA6-B33DD0371D43}" type="parTrans" cxnId="{41329718-3E84-44A6-8FF5-2075D2CB2CF2}">
      <dgm:prSet/>
      <dgm:spPr/>
      <dgm:t>
        <a:bodyPr/>
        <a:lstStyle/>
        <a:p>
          <a:endParaRPr lang="en-US"/>
        </a:p>
      </dgm:t>
    </dgm:pt>
    <dgm:pt modelId="{1CE25560-75DC-47E8-808C-DCCB24B78274}" type="sibTrans" cxnId="{41329718-3E84-44A6-8FF5-2075D2CB2CF2}">
      <dgm:prSet/>
      <dgm:spPr/>
      <dgm:t>
        <a:bodyPr/>
        <a:lstStyle/>
        <a:p>
          <a:endParaRPr lang="en-US"/>
        </a:p>
      </dgm:t>
    </dgm:pt>
    <dgm:pt modelId="{3430D48B-D368-4F32-8E30-70A6846FF401}">
      <dgm:prSet/>
      <dgm:spPr/>
      <dgm:t>
        <a:bodyPr/>
        <a:lstStyle/>
        <a:p>
          <a:r>
            <a:rPr lang="en-US" dirty="0" smtClean="0"/>
            <a:t>States given power to tax goods and services [earlier only union could]</a:t>
          </a:r>
        </a:p>
      </dgm:t>
    </dgm:pt>
    <dgm:pt modelId="{B71B3681-3EB4-4CBC-8531-7C80F55B60F1}" type="parTrans" cxnId="{9BCED8FD-5EC9-4A4F-89EF-626484D1510D}">
      <dgm:prSet/>
      <dgm:spPr/>
      <dgm:t>
        <a:bodyPr/>
        <a:lstStyle/>
        <a:p>
          <a:endParaRPr lang="en-US"/>
        </a:p>
      </dgm:t>
    </dgm:pt>
    <dgm:pt modelId="{E0AF827D-A7A3-44DE-A716-94D7E826094F}" type="sibTrans" cxnId="{9BCED8FD-5EC9-4A4F-89EF-626484D1510D}">
      <dgm:prSet/>
      <dgm:spPr/>
      <dgm:t>
        <a:bodyPr/>
        <a:lstStyle/>
        <a:p>
          <a:endParaRPr lang="en-US"/>
        </a:p>
      </dgm:t>
    </dgm:pt>
    <dgm:pt modelId="{9542C4FC-9BDB-4B6F-B830-FD9BE2A3BCDB}">
      <dgm:prSet/>
      <dgm:spPr/>
      <dgm:t>
        <a:bodyPr/>
        <a:lstStyle/>
        <a:p>
          <a:r>
            <a:rPr lang="en-US" dirty="0" smtClean="0"/>
            <a:t>But only union to tax inter-state commerce of goods and services</a:t>
          </a:r>
        </a:p>
      </dgm:t>
    </dgm:pt>
    <dgm:pt modelId="{DC7E5C52-4C83-41CC-9428-78E072EADFEC}" type="parTrans" cxnId="{74965733-F201-4F7B-BFAF-0AA56D7A70F8}">
      <dgm:prSet/>
      <dgm:spPr/>
      <dgm:t>
        <a:bodyPr/>
        <a:lstStyle/>
        <a:p>
          <a:endParaRPr lang="en-US"/>
        </a:p>
      </dgm:t>
    </dgm:pt>
    <dgm:pt modelId="{8709585C-DA7A-4C4C-9EA6-4F9EDE9D94DA}" type="sibTrans" cxnId="{74965733-F201-4F7B-BFAF-0AA56D7A70F8}">
      <dgm:prSet/>
      <dgm:spPr/>
      <dgm:t>
        <a:bodyPr/>
        <a:lstStyle/>
        <a:p>
          <a:endParaRPr lang="en-US"/>
        </a:p>
      </dgm:t>
    </dgm:pt>
    <dgm:pt modelId="{5D1B681A-AFFD-4DFA-B458-E488BA366C1F}">
      <dgm:prSet/>
      <dgm:spPr/>
      <dgm:t>
        <a:bodyPr/>
        <a:lstStyle/>
        <a:p>
          <a:r>
            <a:rPr lang="en-US" dirty="0" smtClean="0"/>
            <a:t>Union IGST, parliament to legislate. </a:t>
          </a:r>
          <a:endParaRPr lang="en-US" dirty="0"/>
        </a:p>
      </dgm:t>
    </dgm:pt>
    <dgm:pt modelId="{F24A20D7-F96C-4040-BD35-F408459DDCFD}" type="parTrans" cxnId="{54ACB2C1-A6A4-4D56-B46A-DEE0FFAC10A1}">
      <dgm:prSet/>
      <dgm:spPr/>
      <dgm:t>
        <a:bodyPr/>
        <a:lstStyle/>
        <a:p>
          <a:endParaRPr lang="en-US"/>
        </a:p>
      </dgm:t>
    </dgm:pt>
    <dgm:pt modelId="{6FB5F63A-CC80-421B-8616-AF8689183078}" type="sibTrans" cxnId="{54ACB2C1-A6A4-4D56-B46A-DEE0FFAC10A1}">
      <dgm:prSet/>
      <dgm:spPr/>
      <dgm:t>
        <a:bodyPr/>
        <a:lstStyle/>
        <a:p>
          <a:endParaRPr lang="en-US"/>
        </a:p>
      </dgm:t>
    </dgm:pt>
    <dgm:pt modelId="{E3325E7A-90D6-4B94-9B71-AD1BC6FEBAFE}">
      <dgm:prSet/>
      <dgm:spPr/>
      <dgm:t>
        <a:bodyPr/>
        <a:lstStyle/>
        <a:p>
          <a:r>
            <a:rPr lang="en-US" dirty="0" smtClean="0"/>
            <a:t>270</a:t>
          </a:r>
          <a:endParaRPr lang="en-US" dirty="0"/>
        </a:p>
      </dgm:t>
    </dgm:pt>
    <dgm:pt modelId="{729E0849-EF5B-4A58-BDFE-1756CF344711}" type="parTrans" cxnId="{2141BE76-1B51-496F-B423-856C1616D3A4}">
      <dgm:prSet/>
      <dgm:spPr/>
      <dgm:t>
        <a:bodyPr/>
        <a:lstStyle/>
        <a:p>
          <a:endParaRPr lang="en-US"/>
        </a:p>
      </dgm:t>
    </dgm:pt>
    <dgm:pt modelId="{9F7E94C9-246C-4C54-AEAF-1A7C0CB938BC}" type="sibTrans" cxnId="{2141BE76-1B51-496F-B423-856C1616D3A4}">
      <dgm:prSet/>
      <dgm:spPr/>
      <dgm:t>
        <a:bodyPr/>
        <a:lstStyle/>
        <a:p>
          <a:endParaRPr lang="en-US"/>
        </a:p>
      </dgm:t>
    </dgm:pt>
    <dgm:pt modelId="{14225CE8-3DEE-4F88-AA7C-DF179D727DAF}">
      <dgm:prSet/>
      <dgm:spPr>
        <a:solidFill>
          <a:schemeClr val="accent5">
            <a:lumMod val="60000"/>
            <a:lumOff val="40000"/>
          </a:schemeClr>
        </a:solidFill>
      </dgm:spPr>
      <dgm:t>
        <a:bodyPr/>
        <a:lstStyle/>
        <a:p>
          <a:r>
            <a:rPr lang="en-US" dirty="0" smtClean="0"/>
            <a:t>CGST (union portion OF INDIRECT TAXES) will be distributed between Union and states….as per </a:t>
          </a:r>
          <a:r>
            <a:rPr lang="en-US" u="sng" dirty="0" smtClean="0"/>
            <a:t>Finance commission</a:t>
          </a:r>
          <a:endParaRPr lang="en-US" u="sng" dirty="0"/>
        </a:p>
      </dgm:t>
    </dgm:pt>
    <dgm:pt modelId="{524DC1C2-A302-43EC-BC4F-11D6B39254B7}" type="parTrans" cxnId="{FB1FE793-D938-47B7-9285-C4CDEB755497}">
      <dgm:prSet/>
      <dgm:spPr/>
      <dgm:t>
        <a:bodyPr/>
        <a:lstStyle/>
        <a:p>
          <a:endParaRPr lang="en-US"/>
        </a:p>
      </dgm:t>
    </dgm:pt>
    <dgm:pt modelId="{B35FB8A0-F677-45D3-88E2-E09CA973D442}" type="sibTrans" cxnId="{FB1FE793-D938-47B7-9285-C4CDEB755497}">
      <dgm:prSet/>
      <dgm:spPr/>
      <dgm:t>
        <a:bodyPr/>
        <a:lstStyle/>
        <a:p>
          <a:endParaRPr lang="en-US"/>
        </a:p>
      </dgm:t>
    </dgm:pt>
    <dgm:pt modelId="{EBDF9BCF-C284-48F7-BB52-EF88F169777B}">
      <dgm:prSet/>
      <dgm:spPr/>
      <dgm:t>
        <a:bodyPr/>
        <a:lstStyle/>
        <a:p>
          <a:r>
            <a:rPr lang="en-US" dirty="0" smtClean="0"/>
            <a:t>Money distribution as per </a:t>
          </a:r>
          <a:r>
            <a:rPr lang="en-US" u="sng" dirty="0" smtClean="0"/>
            <a:t>GST council </a:t>
          </a:r>
          <a:r>
            <a:rPr lang="en-US" dirty="0" smtClean="0"/>
            <a:t>recommendations.</a:t>
          </a:r>
          <a:endParaRPr lang="en-US" dirty="0"/>
        </a:p>
      </dgm:t>
    </dgm:pt>
    <dgm:pt modelId="{AEF0154C-4EB0-4AF6-88F3-726D2B3926D6}" type="parTrans" cxnId="{5D808DEE-91A5-49F3-A3BB-54B3898E6A8E}">
      <dgm:prSet/>
      <dgm:spPr/>
      <dgm:t>
        <a:bodyPr/>
        <a:lstStyle/>
        <a:p>
          <a:endParaRPr lang="en-US"/>
        </a:p>
      </dgm:t>
    </dgm:pt>
    <dgm:pt modelId="{04481C74-4AB5-4DC3-8162-BC3E24F0A7B2}" type="sibTrans" cxnId="{5D808DEE-91A5-49F3-A3BB-54B3898E6A8E}">
      <dgm:prSet/>
      <dgm:spPr/>
      <dgm:t>
        <a:bodyPr/>
        <a:lstStyle/>
        <a:p>
          <a:endParaRPr lang="en-US"/>
        </a:p>
      </dgm:t>
    </dgm:pt>
    <dgm:pt modelId="{9CD71682-CE8D-4735-B3CF-4B004DFEE7D7}">
      <dgm:prSet/>
      <dgm:spPr/>
      <dgm:t>
        <a:bodyPr/>
        <a:lstStyle/>
        <a:p>
          <a:r>
            <a:rPr lang="en-US" dirty="0" smtClean="0"/>
            <a:t>279-A</a:t>
          </a:r>
          <a:endParaRPr lang="en-US" dirty="0"/>
        </a:p>
      </dgm:t>
    </dgm:pt>
    <dgm:pt modelId="{888D9AA2-C0E1-4F8F-8F0D-AE68941F26B9}" type="parTrans" cxnId="{A008B930-258A-4DB8-841C-B251E32AFEAA}">
      <dgm:prSet/>
      <dgm:spPr/>
      <dgm:t>
        <a:bodyPr/>
        <a:lstStyle/>
        <a:p>
          <a:endParaRPr lang="en-US"/>
        </a:p>
      </dgm:t>
    </dgm:pt>
    <dgm:pt modelId="{619C99F4-EE0B-48A1-8917-3DA588FF13AA}" type="sibTrans" cxnId="{A008B930-258A-4DB8-841C-B251E32AFEAA}">
      <dgm:prSet/>
      <dgm:spPr/>
      <dgm:t>
        <a:bodyPr/>
        <a:lstStyle/>
        <a:p>
          <a:endParaRPr lang="en-US"/>
        </a:p>
      </dgm:t>
    </dgm:pt>
    <dgm:pt modelId="{354B7FED-444C-41B2-991A-C58BDEB826B0}">
      <dgm:prSet/>
      <dgm:spPr/>
      <dgm:t>
        <a:bodyPr/>
        <a:lstStyle/>
        <a:p>
          <a:r>
            <a:rPr lang="en-US" dirty="0" smtClean="0"/>
            <a:t>GST council by President</a:t>
          </a:r>
          <a:endParaRPr lang="en-US" dirty="0"/>
        </a:p>
      </dgm:t>
    </dgm:pt>
    <dgm:pt modelId="{EC248E1F-F0CE-46E0-8D54-E244628C7720}" type="parTrans" cxnId="{E8D2C532-6A31-4B01-8398-FB6BCB6F61A2}">
      <dgm:prSet/>
      <dgm:spPr/>
      <dgm:t>
        <a:bodyPr/>
        <a:lstStyle/>
        <a:p>
          <a:endParaRPr lang="en-US"/>
        </a:p>
      </dgm:t>
    </dgm:pt>
    <dgm:pt modelId="{10FA7F38-D51F-474B-B85D-924FCCC19BF5}" type="sibTrans" cxnId="{E8D2C532-6A31-4B01-8398-FB6BCB6F61A2}">
      <dgm:prSet/>
      <dgm:spPr/>
      <dgm:t>
        <a:bodyPr/>
        <a:lstStyle/>
        <a:p>
          <a:endParaRPr lang="en-US"/>
        </a:p>
      </dgm:t>
    </dgm:pt>
    <dgm:pt modelId="{82825FB5-9285-4051-83DF-15EE7F1B1968}" type="pres">
      <dgm:prSet presAssocID="{6123584E-CE52-4907-A6FF-4FAF4AF4F311}" presName="Name0" presStyleCnt="0">
        <dgm:presLayoutVars>
          <dgm:dir/>
          <dgm:animLvl val="lvl"/>
          <dgm:resizeHandles val="exact"/>
        </dgm:presLayoutVars>
      </dgm:prSet>
      <dgm:spPr/>
      <dgm:t>
        <a:bodyPr/>
        <a:lstStyle/>
        <a:p>
          <a:endParaRPr lang="en-US"/>
        </a:p>
      </dgm:t>
    </dgm:pt>
    <dgm:pt modelId="{C8C7043C-5891-49C7-8CE0-5DD80D295215}" type="pres">
      <dgm:prSet presAssocID="{A25218D4-CCAA-480F-9622-44FF8CAB17DD}" presName="linNode" presStyleCnt="0"/>
      <dgm:spPr/>
      <dgm:t>
        <a:bodyPr/>
        <a:lstStyle/>
        <a:p>
          <a:endParaRPr lang="en-US"/>
        </a:p>
      </dgm:t>
    </dgm:pt>
    <dgm:pt modelId="{9A11AB17-FC44-40D8-B2CF-A55FB505892C}" type="pres">
      <dgm:prSet presAssocID="{A25218D4-CCAA-480F-9622-44FF8CAB17DD}" presName="parTx" presStyleLbl="revTx" presStyleIdx="0" presStyleCnt="4">
        <dgm:presLayoutVars>
          <dgm:chMax val="1"/>
          <dgm:bulletEnabled val="1"/>
        </dgm:presLayoutVars>
      </dgm:prSet>
      <dgm:spPr/>
      <dgm:t>
        <a:bodyPr/>
        <a:lstStyle/>
        <a:p>
          <a:endParaRPr lang="en-US"/>
        </a:p>
      </dgm:t>
    </dgm:pt>
    <dgm:pt modelId="{5E4D8E70-8230-4E8E-91CD-A341F1898B64}" type="pres">
      <dgm:prSet presAssocID="{A25218D4-CCAA-480F-9622-44FF8CAB17DD}" presName="bracket" presStyleLbl="parChTrans1D1" presStyleIdx="0" presStyleCnt="4"/>
      <dgm:spPr/>
      <dgm:t>
        <a:bodyPr/>
        <a:lstStyle/>
        <a:p>
          <a:endParaRPr lang="en-US"/>
        </a:p>
      </dgm:t>
    </dgm:pt>
    <dgm:pt modelId="{F91767A7-1A6C-4617-86A2-B5DD1301CBE9}" type="pres">
      <dgm:prSet presAssocID="{A25218D4-CCAA-480F-9622-44FF8CAB17DD}" presName="spH" presStyleCnt="0"/>
      <dgm:spPr/>
      <dgm:t>
        <a:bodyPr/>
        <a:lstStyle/>
        <a:p>
          <a:endParaRPr lang="en-US"/>
        </a:p>
      </dgm:t>
    </dgm:pt>
    <dgm:pt modelId="{D74B39CD-C8A3-4CF9-9C16-D7D74AC5D83A}" type="pres">
      <dgm:prSet presAssocID="{A25218D4-CCAA-480F-9622-44FF8CAB17DD}" presName="desTx" presStyleLbl="node1" presStyleIdx="0" presStyleCnt="4">
        <dgm:presLayoutVars>
          <dgm:bulletEnabled val="1"/>
        </dgm:presLayoutVars>
      </dgm:prSet>
      <dgm:spPr/>
      <dgm:t>
        <a:bodyPr/>
        <a:lstStyle/>
        <a:p>
          <a:endParaRPr lang="en-US"/>
        </a:p>
      </dgm:t>
    </dgm:pt>
    <dgm:pt modelId="{35D5F69A-1CF4-499B-970F-E6B1EFCC5F9F}" type="pres">
      <dgm:prSet presAssocID="{8E28801D-4457-4D42-B63B-A4DEE3729696}" presName="spV" presStyleCnt="0"/>
      <dgm:spPr/>
      <dgm:t>
        <a:bodyPr/>
        <a:lstStyle/>
        <a:p>
          <a:endParaRPr lang="en-US"/>
        </a:p>
      </dgm:t>
    </dgm:pt>
    <dgm:pt modelId="{E5164D2B-A4EE-439B-979C-CA7BAAAAB630}" type="pres">
      <dgm:prSet presAssocID="{989C9817-2AF9-4C4D-B9D3-5B03A02252C6}" presName="linNode" presStyleCnt="0"/>
      <dgm:spPr/>
      <dgm:t>
        <a:bodyPr/>
        <a:lstStyle/>
        <a:p>
          <a:endParaRPr lang="en-US"/>
        </a:p>
      </dgm:t>
    </dgm:pt>
    <dgm:pt modelId="{1328E500-F506-48AF-A80F-9FCC2C187A58}" type="pres">
      <dgm:prSet presAssocID="{989C9817-2AF9-4C4D-B9D3-5B03A02252C6}" presName="parTx" presStyleLbl="revTx" presStyleIdx="1" presStyleCnt="4">
        <dgm:presLayoutVars>
          <dgm:chMax val="1"/>
          <dgm:bulletEnabled val="1"/>
        </dgm:presLayoutVars>
      </dgm:prSet>
      <dgm:spPr/>
      <dgm:t>
        <a:bodyPr/>
        <a:lstStyle/>
        <a:p>
          <a:endParaRPr lang="en-US"/>
        </a:p>
      </dgm:t>
    </dgm:pt>
    <dgm:pt modelId="{38A96CE2-F9E9-4423-B187-E0A2860E95BA}" type="pres">
      <dgm:prSet presAssocID="{989C9817-2AF9-4C4D-B9D3-5B03A02252C6}" presName="bracket" presStyleLbl="parChTrans1D1" presStyleIdx="1" presStyleCnt="4"/>
      <dgm:spPr/>
      <dgm:t>
        <a:bodyPr/>
        <a:lstStyle/>
        <a:p>
          <a:endParaRPr lang="en-US"/>
        </a:p>
      </dgm:t>
    </dgm:pt>
    <dgm:pt modelId="{47B3AEED-FF8F-43E1-8829-009E2281194C}" type="pres">
      <dgm:prSet presAssocID="{989C9817-2AF9-4C4D-B9D3-5B03A02252C6}" presName="spH" presStyleCnt="0"/>
      <dgm:spPr/>
      <dgm:t>
        <a:bodyPr/>
        <a:lstStyle/>
        <a:p>
          <a:endParaRPr lang="en-US"/>
        </a:p>
      </dgm:t>
    </dgm:pt>
    <dgm:pt modelId="{8E099F09-2C31-4A44-957A-6D0B452ADF3D}" type="pres">
      <dgm:prSet presAssocID="{989C9817-2AF9-4C4D-B9D3-5B03A02252C6}" presName="desTx" presStyleLbl="node1" presStyleIdx="1" presStyleCnt="4">
        <dgm:presLayoutVars>
          <dgm:bulletEnabled val="1"/>
        </dgm:presLayoutVars>
      </dgm:prSet>
      <dgm:spPr/>
      <dgm:t>
        <a:bodyPr/>
        <a:lstStyle/>
        <a:p>
          <a:endParaRPr lang="en-US"/>
        </a:p>
      </dgm:t>
    </dgm:pt>
    <dgm:pt modelId="{F38845A6-35EA-448E-9F52-72F23493CF09}" type="pres">
      <dgm:prSet presAssocID="{1CE25560-75DC-47E8-808C-DCCB24B78274}" presName="spV" presStyleCnt="0"/>
      <dgm:spPr/>
      <dgm:t>
        <a:bodyPr/>
        <a:lstStyle/>
        <a:p>
          <a:endParaRPr lang="en-US"/>
        </a:p>
      </dgm:t>
    </dgm:pt>
    <dgm:pt modelId="{CD7398D1-4816-4D75-BFCC-8CFC28707956}" type="pres">
      <dgm:prSet presAssocID="{E3325E7A-90D6-4B94-9B71-AD1BC6FEBAFE}" presName="linNode" presStyleCnt="0"/>
      <dgm:spPr/>
      <dgm:t>
        <a:bodyPr/>
        <a:lstStyle/>
        <a:p>
          <a:endParaRPr lang="en-US"/>
        </a:p>
      </dgm:t>
    </dgm:pt>
    <dgm:pt modelId="{59280C45-0080-485E-B207-FDACF5B4B84E}" type="pres">
      <dgm:prSet presAssocID="{E3325E7A-90D6-4B94-9B71-AD1BC6FEBAFE}" presName="parTx" presStyleLbl="revTx" presStyleIdx="2" presStyleCnt="4">
        <dgm:presLayoutVars>
          <dgm:chMax val="1"/>
          <dgm:bulletEnabled val="1"/>
        </dgm:presLayoutVars>
      </dgm:prSet>
      <dgm:spPr/>
      <dgm:t>
        <a:bodyPr/>
        <a:lstStyle/>
        <a:p>
          <a:endParaRPr lang="en-US"/>
        </a:p>
      </dgm:t>
    </dgm:pt>
    <dgm:pt modelId="{DBB55B2C-CD71-4BB7-ABF4-1025E16935E4}" type="pres">
      <dgm:prSet presAssocID="{E3325E7A-90D6-4B94-9B71-AD1BC6FEBAFE}" presName="bracket" presStyleLbl="parChTrans1D1" presStyleIdx="2" presStyleCnt="4"/>
      <dgm:spPr/>
      <dgm:t>
        <a:bodyPr/>
        <a:lstStyle/>
        <a:p>
          <a:endParaRPr lang="en-US"/>
        </a:p>
      </dgm:t>
    </dgm:pt>
    <dgm:pt modelId="{BE22D657-7B31-43EA-8279-EFACA1445577}" type="pres">
      <dgm:prSet presAssocID="{E3325E7A-90D6-4B94-9B71-AD1BC6FEBAFE}" presName="spH" presStyleCnt="0"/>
      <dgm:spPr/>
      <dgm:t>
        <a:bodyPr/>
        <a:lstStyle/>
        <a:p>
          <a:endParaRPr lang="en-US"/>
        </a:p>
      </dgm:t>
    </dgm:pt>
    <dgm:pt modelId="{199DC05A-6D2F-474D-B708-D7E19581349C}" type="pres">
      <dgm:prSet presAssocID="{E3325E7A-90D6-4B94-9B71-AD1BC6FEBAFE}" presName="desTx" presStyleLbl="node1" presStyleIdx="2" presStyleCnt="4">
        <dgm:presLayoutVars>
          <dgm:bulletEnabled val="1"/>
        </dgm:presLayoutVars>
      </dgm:prSet>
      <dgm:spPr/>
      <dgm:t>
        <a:bodyPr/>
        <a:lstStyle/>
        <a:p>
          <a:endParaRPr lang="en-US"/>
        </a:p>
      </dgm:t>
    </dgm:pt>
    <dgm:pt modelId="{9115D386-330B-4939-AF0D-9601D4D8207C}" type="pres">
      <dgm:prSet presAssocID="{9F7E94C9-246C-4C54-AEAF-1A7C0CB938BC}" presName="spV" presStyleCnt="0"/>
      <dgm:spPr/>
      <dgm:t>
        <a:bodyPr/>
        <a:lstStyle/>
        <a:p>
          <a:endParaRPr lang="en-US"/>
        </a:p>
      </dgm:t>
    </dgm:pt>
    <dgm:pt modelId="{22E948AD-24A9-490C-8E26-AFC1F0319BF9}" type="pres">
      <dgm:prSet presAssocID="{9CD71682-CE8D-4735-B3CF-4B004DFEE7D7}" presName="linNode" presStyleCnt="0"/>
      <dgm:spPr/>
      <dgm:t>
        <a:bodyPr/>
        <a:lstStyle/>
        <a:p>
          <a:endParaRPr lang="en-US"/>
        </a:p>
      </dgm:t>
    </dgm:pt>
    <dgm:pt modelId="{9B72CCBA-28BA-4CF2-BDE1-A392863C060F}" type="pres">
      <dgm:prSet presAssocID="{9CD71682-CE8D-4735-B3CF-4B004DFEE7D7}" presName="parTx" presStyleLbl="revTx" presStyleIdx="3" presStyleCnt="4">
        <dgm:presLayoutVars>
          <dgm:chMax val="1"/>
          <dgm:bulletEnabled val="1"/>
        </dgm:presLayoutVars>
      </dgm:prSet>
      <dgm:spPr/>
      <dgm:t>
        <a:bodyPr/>
        <a:lstStyle/>
        <a:p>
          <a:endParaRPr lang="en-US"/>
        </a:p>
      </dgm:t>
    </dgm:pt>
    <dgm:pt modelId="{A22519BC-FA0D-420E-A0B6-86FDA60878F6}" type="pres">
      <dgm:prSet presAssocID="{9CD71682-CE8D-4735-B3CF-4B004DFEE7D7}" presName="bracket" presStyleLbl="parChTrans1D1" presStyleIdx="3" presStyleCnt="4"/>
      <dgm:spPr/>
      <dgm:t>
        <a:bodyPr/>
        <a:lstStyle/>
        <a:p>
          <a:endParaRPr lang="en-US"/>
        </a:p>
      </dgm:t>
    </dgm:pt>
    <dgm:pt modelId="{18D9AC6F-C7FA-4E34-B6F2-666B5B0A29D9}" type="pres">
      <dgm:prSet presAssocID="{9CD71682-CE8D-4735-B3CF-4B004DFEE7D7}" presName="spH" presStyleCnt="0"/>
      <dgm:spPr/>
      <dgm:t>
        <a:bodyPr/>
        <a:lstStyle/>
        <a:p>
          <a:endParaRPr lang="en-US"/>
        </a:p>
      </dgm:t>
    </dgm:pt>
    <dgm:pt modelId="{AFD8B1E8-42E8-4E1B-A752-3BB07D2228AD}" type="pres">
      <dgm:prSet presAssocID="{9CD71682-CE8D-4735-B3CF-4B004DFEE7D7}" presName="desTx" presStyleLbl="node1" presStyleIdx="3" presStyleCnt="4">
        <dgm:presLayoutVars>
          <dgm:bulletEnabled val="1"/>
        </dgm:presLayoutVars>
      </dgm:prSet>
      <dgm:spPr/>
      <dgm:t>
        <a:bodyPr/>
        <a:lstStyle/>
        <a:p>
          <a:endParaRPr lang="en-US"/>
        </a:p>
      </dgm:t>
    </dgm:pt>
  </dgm:ptLst>
  <dgm:cxnLst>
    <dgm:cxn modelId="{41329718-3E84-44A6-8FF5-2075D2CB2CF2}" srcId="{6123584E-CE52-4907-A6FF-4FAF4AF4F311}" destId="{989C9817-2AF9-4C4D-B9D3-5B03A02252C6}" srcOrd="1" destOrd="0" parTransId="{E98F4FB9-EC78-4830-ADA6-B33DD0371D43}" sibTransId="{1CE25560-75DC-47E8-808C-DCCB24B78274}"/>
    <dgm:cxn modelId="{F1D66D07-34C9-4310-9FCB-B17A231F2710}" type="presOf" srcId="{354B7FED-444C-41B2-991A-C58BDEB826B0}" destId="{AFD8B1E8-42E8-4E1B-A752-3BB07D2228AD}" srcOrd="0" destOrd="0" presId="urn:diagrams.loki3.com/BracketList"/>
    <dgm:cxn modelId="{1D486E79-E768-4E25-A95E-7F159C43FE59}" type="presOf" srcId="{3430D48B-D368-4F32-8E30-70A6846FF401}" destId="{D74B39CD-C8A3-4CF9-9C16-D7D74AC5D83A}" srcOrd="0" destOrd="0" presId="urn:diagrams.loki3.com/BracketList"/>
    <dgm:cxn modelId="{CDA42632-E908-49F1-B967-A7ADBF1DF5E0}" type="presOf" srcId="{EBDF9BCF-C284-48F7-BB52-EF88F169777B}" destId="{8E099F09-2C31-4A44-957A-6D0B452ADF3D}" srcOrd="0" destOrd="1" presId="urn:diagrams.loki3.com/BracketList"/>
    <dgm:cxn modelId="{5D808DEE-91A5-49F3-A3BB-54B3898E6A8E}" srcId="{989C9817-2AF9-4C4D-B9D3-5B03A02252C6}" destId="{EBDF9BCF-C284-48F7-BB52-EF88F169777B}" srcOrd="1" destOrd="0" parTransId="{AEF0154C-4EB0-4AF6-88F3-726D2B3926D6}" sibTransId="{04481C74-4AB5-4DC3-8162-BC3E24F0A7B2}"/>
    <dgm:cxn modelId="{6E285486-F823-45C2-A782-CAB95687AB47}" type="presOf" srcId="{5D1B681A-AFFD-4DFA-B458-E488BA366C1F}" destId="{8E099F09-2C31-4A44-957A-6D0B452ADF3D}" srcOrd="0" destOrd="0" presId="urn:diagrams.loki3.com/BracketList"/>
    <dgm:cxn modelId="{FB1FE793-D938-47B7-9285-C4CDEB755497}" srcId="{E3325E7A-90D6-4B94-9B71-AD1BC6FEBAFE}" destId="{14225CE8-3DEE-4F88-AA7C-DF179D727DAF}" srcOrd="0" destOrd="0" parTransId="{524DC1C2-A302-43EC-BC4F-11D6B39254B7}" sibTransId="{B35FB8A0-F677-45D3-88E2-E09CA973D442}"/>
    <dgm:cxn modelId="{E8D2C532-6A31-4B01-8398-FB6BCB6F61A2}" srcId="{9CD71682-CE8D-4735-B3CF-4B004DFEE7D7}" destId="{354B7FED-444C-41B2-991A-C58BDEB826B0}" srcOrd="0" destOrd="0" parTransId="{EC248E1F-F0CE-46E0-8D54-E244628C7720}" sibTransId="{10FA7F38-D51F-474B-B85D-924FCCC19BF5}"/>
    <dgm:cxn modelId="{54ACB2C1-A6A4-4D56-B46A-DEE0FFAC10A1}" srcId="{989C9817-2AF9-4C4D-B9D3-5B03A02252C6}" destId="{5D1B681A-AFFD-4DFA-B458-E488BA366C1F}" srcOrd="0" destOrd="0" parTransId="{F24A20D7-F96C-4040-BD35-F408459DDCFD}" sibTransId="{6FB5F63A-CC80-421B-8616-AF8689183078}"/>
    <dgm:cxn modelId="{2141BE76-1B51-496F-B423-856C1616D3A4}" srcId="{6123584E-CE52-4907-A6FF-4FAF4AF4F311}" destId="{E3325E7A-90D6-4B94-9B71-AD1BC6FEBAFE}" srcOrd="2" destOrd="0" parTransId="{729E0849-EF5B-4A58-BDFE-1756CF344711}" sibTransId="{9F7E94C9-246C-4C54-AEAF-1A7C0CB938BC}"/>
    <dgm:cxn modelId="{74965733-F201-4F7B-BFAF-0AA56D7A70F8}" srcId="{A25218D4-CCAA-480F-9622-44FF8CAB17DD}" destId="{9542C4FC-9BDB-4B6F-B830-FD9BE2A3BCDB}" srcOrd="1" destOrd="0" parTransId="{DC7E5C52-4C83-41CC-9428-78E072EADFEC}" sibTransId="{8709585C-DA7A-4C4C-9EA6-4F9EDE9D94DA}"/>
    <dgm:cxn modelId="{4A6C48CD-17CD-4FE5-9A1E-F25877A0C5A7}" srcId="{6123584E-CE52-4907-A6FF-4FAF4AF4F311}" destId="{A25218D4-CCAA-480F-9622-44FF8CAB17DD}" srcOrd="0" destOrd="0" parTransId="{4DE81C76-5EB7-405C-828C-3D4C5500AC86}" sibTransId="{8E28801D-4457-4D42-B63B-A4DEE3729696}"/>
    <dgm:cxn modelId="{DFA88D46-EA15-44C6-96B5-5A658F497333}" type="presOf" srcId="{14225CE8-3DEE-4F88-AA7C-DF179D727DAF}" destId="{199DC05A-6D2F-474D-B708-D7E19581349C}" srcOrd="0" destOrd="0" presId="urn:diagrams.loki3.com/BracketList"/>
    <dgm:cxn modelId="{9BCED8FD-5EC9-4A4F-89EF-626484D1510D}" srcId="{A25218D4-CCAA-480F-9622-44FF8CAB17DD}" destId="{3430D48B-D368-4F32-8E30-70A6846FF401}" srcOrd="0" destOrd="0" parTransId="{B71B3681-3EB4-4CBC-8531-7C80F55B60F1}" sibTransId="{E0AF827D-A7A3-44DE-A716-94D7E826094F}"/>
    <dgm:cxn modelId="{F52A6269-9E73-452F-98BC-839C7BF9FE3B}" type="presOf" srcId="{A25218D4-CCAA-480F-9622-44FF8CAB17DD}" destId="{9A11AB17-FC44-40D8-B2CF-A55FB505892C}" srcOrd="0" destOrd="0" presId="urn:diagrams.loki3.com/BracketList"/>
    <dgm:cxn modelId="{A008B930-258A-4DB8-841C-B251E32AFEAA}" srcId="{6123584E-CE52-4907-A6FF-4FAF4AF4F311}" destId="{9CD71682-CE8D-4735-B3CF-4B004DFEE7D7}" srcOrd="3" destOrd="0" parTransId="{888D9AA2-C0E1-4F8F-8F0D-AE68941F26B9}" sibTransId="{619C99F4-EE0B-48A1-8917-3DA588FF13AA}"/>
    <dgm:cxn modelId="{DF5A91D7-7E03-434A-9FEC-0CC8EAFCC6E0}" type="presOf" srcId="{9542C4FC-9BDB-4B6F-B830-FD9BE2A3BCDB}" destId="{D74B39CD-C8A3-4CF9-9C16-D7D74AC5D83A}" srcOrd="0" destOrd="1" presId="urn:diagrams.loki3.com/BracketList"/>
    <dgm:cxn modelId="{555E1A7B-5804-497F-BD00-7768C15E954E}" type="presOf" srcId="{9CD71682-CE8D-4735-B3CF-4B004DFEE7D7}" destId="{9B72CCBA-28BA-4CF2-BDE1-A392863C060F}" srcOrd="0" destOrd="0" presId="urn:diagrams.loki3.com/BracketList"/>
    <dgm:cxn modelId="{FBB5300C-8F70-4A8B-BCFD-3A5D2DE13989}" type="presOf" srcId="{6123584E-CE52-4907-A6FF-4FAF4AF4F311}" destId="{82825FB5-9285-4051-83DF-15EE7F1B1968}" srcOrd="0" destOrd="0" presId="urn:diagrams.loki3.com/BracketList"/>
    <dgm:cxn modelId="{3AD9F282-F52B-4FE6-8A93-24ACA74F449B}" type="presOf" srcId="{989C9817-2AF9-4C4D-B9D3-5B03A02252C6}" destId="{1328E500-F506-48AF-A80F-9FCC2C187A58}" srcOrd="0" destOrd="0" presId="urn:diagrams.loki3.com/BracketList"/>
    <dgm:cxn modelId="{8FCADE51-E23B-405A-AD91-28B9886B4CCD}" type="presOf" srcId="{E3325E7A-90D6-4B94-9B71-AD1BC6FEBAFE}" destId="{59280C45-0080-485E-B207-FDACF5B4B84E}" srcOrd="0" destOrd="0" presId="urn:diagrams.loki3.com/BracketList"/>
    <dgm:cxn modelId="{E975D5AC-3F01-4B9E-B4EC-415B4E11D370}" type="presParOf" srcId="{82825FB5-9285-4051-83DF-15EE7F1B1968}" destId="{C8C7043C-5891-49C7-8CE0-5DD80D295215}" srcOrd="0" destOrd="0" presId="urn:diagrams.loki3.com/BracketList"/>
    <dgm:cxn modelId="{A5068520-24F0-408B-B3E6-BDE2BA7B65B1}" type="presParOf" srcId="{C8C7043C-5891-49C7-8CE0-5DD80D295215}" destId="{9A11AB17-FC44-40D8-B2CF-A55FB505892C}" srcOrd="0" destOrd="0" presId="urn:diagrams.loki3.com/BracketList"/>
    <dgm:cxn modelId="{DDD2E13F-D03C-4DAB-AAFE-803E85C4E5D6}" type="presParOf" srcId="{C8C7043C-5891-49C7-8CE0-5DD80D295215}" destId="{5E4D8E70-8230-4E8E-91CD-A341F1898B64}" srcOrd="1" destOrd="0" presId="urn:diagrams.loki3.com/BracketList"/>
    <dgm:cxn modelId="{29108524-A856-46B6-AD02-43ECDC510A83}" type="presParOf" srcId="{C8C7043C-5891-49C7-8CE0-5DD80D295215}" destId="{F91767A7-1A6C-4617-86A2-B5DD1301CBE9}" srcOrd="2" destOrd="0" presId="urn:diagrams.loki3.com/BracketList"/>
    <dgm:cxn modelId="{71624D30-3A50-4D4B-8784-D5DE34213978}" type="presParOf" srcId="{C8C7043C-5891-49C7-8CE0-5DD80D295215}" destId="{D74B39CD-C8A3-4CF9-9C16-D7D74AC5D83A}" srcOrd="3" destOrd="0" presId="urn:diagrams.loki3.com/BracketList"/>
    <dgm:cxn modelId="{1DE96466-D717-4AC3-8F21-955D6578AF4B}" type="presParOf" srcId="{82825FB5-9285-4051-83DF-15EE7F1B1968}" destId="{35D5F69A-1CF4-499B-970F-E6B1EFCC5F9F}" srcOrd="1" destOrd="0" presId="urn:diagrams.loki3.com/BracketList"/>
    <dgm:cxn modelId="{C1E20630-31B7-46B9-8123-80C6716EEEC8}" type="presParOf" srcId="{82825FB5-9285-4051-83DF-15EE7F1B1968}" destId="{E5164D2B-A4EE-439B-979C-CA7BAAAAB630}" srcOrd="2" destOrd="0" presId="urn:diagrams.loki3.com/BracketList"/>
    <dgm:cxn modelId="{9B5AFE5E-D7B5-4078-88B0-1DCF4DB07E76}" type="presParOf" srcId="{E5164D2B-A4EE-439B-979C-CA7BAAAAB630}" destId="{1328E500-F506-48AF-A80F-9FCC2C187A58}" srcOrd="0" destOrd="0" presId="urn:diagrams.loki3.com/BracketList"/>
    <dgm:cxn modelId="{136ED7A4-F618-4DE2-B7AD-B1C2C692349A}" type="presParOf" srcId="{E5164D2B-A4EE-439B-979C-CA7BAAAAB630}" destId="{38A96CE2-F9E9-4423-B187-E0A2860E95BA}" srcOrd="1" destOrd="0" presId="urn:diagrams.loki3.com/BracketList"/>
    <dgm:cxn modelId="{FF13EB39-75D8-4A33-BE04-EB749A87632C}" type="presParOf" srcId="{E5164D2B-A4EE-439B-979C-CA7BAAAAB630}" destId="{47B3AEED-FF8F-43E1-8829-009E2281194C}" srcOrd="2" destOrd="0" presId="urn:diagrams.loki3.com/BracketList"/>
    <dgm:cxn modelId="{3BCA47E1-51F9-4952-806D-E4C594D50269}" type="presParOf" srcId="{E5164D2B-A4EE-439B-979C-CA7BAAAAB630}" destId="{8E099F09-2C31-4A44-957A-6D0B452ADF3D}" srcOrd="3" destOrd="0" presId="urn:diagrams.loki3.com/BracketList"/>
    <dgm:cxn modelId="{42242E67-1B7D-46FC-9337-C24A55FEF0B9}" type="presParOf" srcId="{82825FB5-9285-4051-83DF-15EE7F1B1968}" destId="{F38845A6-35EA-448E-9F52-72F23493CF09}" srcOrd="3" destOrd="0" presId="urn:diagrams.loki3.com/BracketList"/>
    <dgm:cxn modelId="{759DFE5F-7DC1-4FA9-89E5-97E313824835}" type="presParOf" srcId="{82825FB5-9285-4051-83DF-15EE7F1B1968}" destId="{CD7398D1-4816-4D75-BFCC-8CFC28707956}" srcOrd="4" destOrd="0" presId="urn:diagrams.loki3.com/BracketList"/>
    <dgm:cxn modelId="{0C87A43D-7CE6-4DE9-8DC4-E21B1864DF6E}" type="presParOf" srcId="{CD7398D1-4816-4D75-BFCC-8CFC28707956}" destId="{59280C45-0080-485E-B207-FDACF5B4B84E}" srcOrd="0" destOrd="0" presId="urn:diagrams.loki3.com/BracketList"/>
    <dgm:cxn modelId="{9AEF98C7-DBE4-45AC-B84F-6B11837017F8}" type="presParOf" srcId="{CD7398D1-4816-4D75-BFCC-8CFC28707956}" destId="{DBB55B2C-CD71-4BB7-ABF4-1025E16935E4}" srcOrd="1" destOrd="0" presId="urn:diagrams.loki3.com/BracketList"/>
    <dgm:cxn modelId="{FBB16641-A440-49FF-8F5B-A6998FBB31CC}" type="presParOf" srcId="{CD7398D1-4816-4D75-BFCC-8CFC28707956}" destId="{BE22D657-7B31-43EA-8279-EFACA1445577}" srcOrd="2" destOrd="0" presId="urn:diagrams.loki3.com/BracketList"/>
    <dgm:cxn modelId="{743736AF-4570-4753-8E43-97A712D05AEE}" type="presParOf" srcId="{CD7398D1-4816-4D75-BFCC-8CFC28707956}" destId="{199DC05A-6D2F-474D-B708-D7E19581349C}" srcOrd="3" destOrd="0" presId="urn:diagrams.loki3.com/BracketList"/>
    <dgm:cxn modelId="{27B1AE39-3BEF-4D51-B678-FDA0C55873F3}" type="presParOf" srcId="{82825FB5-9285-4051-83DF-15EE7F1B1968}" destId="{9115D386-330B-4939-AF0D-9601D4D8207C}" srcOrd="5" destOrd="0" presId="urn:diagrams.loki3.com/BracketList"/>
    <dgm:cxn modelId="{04D308CB-9E1A-49E7-930B-FD86300D786B}" type="presParOf" srcId="{82825FB5-9285-4051-83DF-15EE7F1B1968}" destId="{22E948AD-24A9-490C-8E26-AFC1F0319BF9}" srcOrd="6" destOrd="0" presId="urn:diagrams.loki3.com/BracketList"/>
    <dgm:cxn modelId="{EBB23068-6C4F-41E9-837C-14218194BC8D}" type="presParOf" srcId="{22E948AD-24A9-490C-8E26-AFC1F0319BF9}" destId="{9B72CCBA-28BA-4CF2-BDE1-A392863C060F}" srcOrd="0" destOrd="0" presId="urn:diagrams.loki3.com/BracketList"/>
    <dgm:cxn modelId="{3018ACF3-2F51-48B9-B990-F74DBB0F54C6}" type="presParOf" srcId="{22E948AD-24A9-490C-8E26-AFC1F0319BF9}" destId="{A22519BC-FA0D-420E-A0B6-86FDA60878F6}" srcOrd="1" destOrd="0" presId="urn:diagrams.loki3.com/BracketList"/>
    <dgm:cxn modelId="{59E3A5A9-35EF-40F4-A1FA-00AC8E7289B1}" type="presParOf" srcId="{22E948AD-24A9-490C-8E26-AFC1F0319BF9}" destId="{18D9AC6F-C7FA-4E34-B6F2-666B5B0A29D9}" srcOrd="2" destOrd="0" presId="urn:diagrams.loki3.com/BracketList"/>
    <dgm:cxn modelId="{5ED87B7C-4CD9-44B0-8698-F908E2BCEBA3}" type="presParOf" srcId="{22E948AD-24A9-490C-8E26-AFC1F0319BF9}" destId="{AFD8B1E8-42E8-4E1B-A752-3BB07D2228AD}"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123584E-CE52-4907-A6FF-4FAF4AF4F311}"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A25218D4-CCAA-480F-9622-44FF8CAB17DD}">
      <dgm:prSet phldrT="[Text]"/>
      <dgm:spPr>
        <a:solidFill>
          <a:schemeClr val="accent4">
            <a:lumMod val="50000"/>
          </a:schemeClr>
        </a:solidFill>
      </dgm:spPr>
      <dgm:t>
        <a:bodyPr/>
        <a:lstStyle/>
        <a:p>
          <a:r>
            <a:rPr lang="en-US" smtClean="0">
              <a:solidFill>
                <a:srgbClr val="FFC000"/>
              </a:solidFill>
            </a:rPr>
            <a:t>246-A</a:t>
          </a:r>
          <a:endParaRPr lang="en-US">
            <a:solidFill>
              <a:srgbClr val="FFC000"/>
            </a:solidFill>
          </a:endParaRPr>
        </a:p>
      </dgm:t>
    </dgm:pt>
    <dgm:pt modelId="{4DE81C76-5EB7-405C-828C-3D4C5500AC86}" type="parTrans" cxnId="{4A6C48CD-17CD-4FE5-9A1E-F25877A0C5A7}">
      <dgm:prSet/>
      <dgm:spPr/>
      <dgm:t>
        <a:bodyPr/>
        <a:lstStyle/>
        <a:p>
          <a:endParaRPr lang="en-US"/>
        </a:p>
      </dgm:t>
    </dgm:pt>
    <dgm:pt modelId="{8E28801D-4457-4D42-B63B-A4DEE3729696}" type="sibTrans" cxnId="{4A6C48CD-17CD-4FE5-9A1E-F25877A0C5A7}">
      <dgm:prSet/>
      <dgm:spPr/>
      <dgm:t>
        <a:bodyPr/>
        <a:lstStyle/>
        <a:p>
          <a:endParaRPr lang="en-US"/>
        </a:p>
      </dgm:t>
    </dgm:pt>
    <dgm:pt modelId="{989C9817-2AF9-4C4D-B9D3-5B03A02252C6}">
      <dgm:prSet phldrT="[Text]"/>
      <dgm:spPr>
        <a:solidFill>
          <a:schemeClr val="accent4">
            <a:lumMod val="50000"/>
          </a:schemeClr>
        </a:solidFill>
      </dgm:spPr>
      <dgm:t>
        <a:bodyPr/>
        <a:lstStyle/>
        <a:p>
          <a:r>
            <a:rPr lang="en-US" dirty="0" smtClean="0">
              <a:solidFill>
                <a:srgbClr val="FFC000"/>
              </a:solidFill>
            </a:rPr>
            <a:t>269-A</a:t>
          </a:r>
          <a:endParaRPr lang="en-US" dirty="0">
            <a:solidFill>
              <a:srgbClr val="FFC000"/>
            </a:solidFill>
          </a:endParaRPr>
        </a:p>
      </dgm:t>
    </dgm:pt>
    <dgm:pt modelId="{E98F4FB9-EC78-4830-ADA6-B33DD0371D43}" type="parTrans" cxnId="{41329718-3E84-44A6-8FF5-2075D2CB2CF2}">
      <dgm:prSet/>
      <dgm:spPr/>
      <dgm:t>
        <a:bodyPr/>
        <a:lstStyle/>
        <a:p>
          <a:endParaRPr lang="en-US"/>
        </a:p>
      </dgm:t>
    </dgm:pt>
    <dgm:pt modelId="{1CE25560-75DC-47E8-808C-DCCB24B78274}" type="sibTrans" cxnId="{41329718-3E84-44A6-8FF5-2075D2CB2CF2}">
      <dgm:prSet/>
      <dgm:spPr/>
      <dgm:t>
        <a:bodyPr/>
        <a:lstStyle/>
        <a:p>
          <a:endParaRPr lang="en-US"/>
        </a:p>
      </dgm:t>
    </dgm:pt>
    <dgm:pt modelId="{3430D48B-D368-4F32-8E30-70A6846FF401}">
      <dgm:prSet/>
      <dgm:spPr>
        <a:solidFill>
          <a:schemeClr val="accent4">
            <a:lumMod val="50000"/>
          </a:schemeClr>
        </a:solidFill>
      </dgm:spPr>
      <dgm:t>
        <a:bodyPr/>
        <a:lstStyle/>
        <a:p>
          <a:r>
            <a:rPr lang="en-US" dirty="0" smtClean="0"/>
            <a:t>States given power to tax goods and </a:t>
          </a:r>
          <a:r>
            <a:rPr lang="en-US" dirty="0" smtClean="0">
              <a:solidFill>
                <a:srgbClr val="FFC000"/>
              </a:solidFill>
            </a:rPr>
            <a:t>services</a:t>
          </a:r>
        </a:p>
      </dgm:t>
    </dgm:pt>
    <dgm:pt modelId="{B71B3681-3EB4-4CBC-8531-7C80F55B60F1}" type="parTrans" cxnId="{9BCED8FD-5EC9-4A4F-89EF-626484D1510D}">
      <dgm:prSet/>
      <dgm:spPr/>
      <dgm:t>
        <a:bodyPr/>
        <a:lstStyle/>
        <a:p>
          <a:endParaRPr lang="en-US"/>
        </a:p>
      </dgm:t>
    </dgm:pt>
    <dgm:pt modelId="{E0AF827D-A7A3-44DE-A716-94D7E826094F}" type="sibTrans" cxnId="{9BCED8FD-5EC9-4A4F-89EF-626484D1510D}">
      <dgm:prSet/>
      <dgm:spPr/>
      <dgm:t>
        <a:bodyPr/>
        <a:lstStyle/>
        <a:p>
          <a:endParaRPr lang="en-US"/>
        </a:p>
      </dgm:t>
    </dgm:pt>
    <dgm:pt modelId="{9542C4FC-9BDB-4B6F-B830-FD9BE2A3BCDB}">
      <dgm:prSet/>
      <dgm:spPr>
        <a:solidFill>
          <a:schemeClr val="accent4">
            <a:lumMod val="50000"/>
          </a:schemeClr>
        </a:solidFill>
      </dgm:spPr>
      <dgm:t>
        <a:bodyPr/>
        <a:lstStyle/>
        <a:p>
          <a:r>
            <a:rPr lang="en-US" dirty="0" smtClean="0"/>
            <a:t>But only union to tax inter-state commerce of goods and services</a:t>
          </a:r>
        </a:p>
      </dgm:t>
    </dgm:pt>
    <dgm:pt modelId="{DC7E5C52-4C83-41CC-9428-78E072EADFEC}" type="parTrans" cxnId="{74965733-F201-4F7B-BFAF-0AA56D7A70F8}">
      <dgm:prSet/>
      <dgm:spPr/>
      <dgm:t>
        <a:bodyPr/>
        <a:lstStyle/>
        <a:p>
          <a:endParaRPr lang="en-US"/>
        </a:p>
      </dgm:t>
    </dgm:pt>
    <dgm:pt modelId="{8709585C-DA7A-4C4C-9EA6-4F9EDE9D94DA}" type="sibTrans" cxnId="{74965733-F201-4F7B-BFAF-0AA56D7A70F8}">
      <dgm:prSet/>
      <dgm:spPr/>
      <dgm:t>
        <a:bodyPr/>
        <a:lstStyle/>
        <a:p>
          <a:endParaRPr lang="en-US"/>
        </a:p>
      </dgm:t>
    </dgm:pt>
    <dgm:pt modelId="{5D1B681A-AFFD-4DFA-B458-E488BA366C1F}">
      <dgm:prSet/>
      <dgm:spPr>
        <a:solidFill>
          <a:schemeClr val="accent4">
            <a:lumMod val="50000"/>
          </a:schemeClr>
        </a:solidFill>
      </dgm:spPr>
      <dgm:t>
        <a:bodyPr/>
        <a:lstStyle/>
        <a:p>
          <a:r>
            <a:rPr lang="en-US" dirty="0" smtClean="0"/>
            <a:t>Union IGST, parliament to legislate. </a:t>
          </a:r>
          <a:endParaRPr lang="en-US" dirty="0"/>
        </a:p>
      </dgm:t>
    </dgm:pt>
    <dgm:pt modelId="{F24A20D7-F96C-4040-BD35-F408459DDCFD}" type="parTrans" cxnId="{54ACB2C1-A6A4-4D56-B46A-DEE0FFAC10A1}">
      <dgm:prSet/>
      <dgm:spPr/>
      <dgm:t>
        <a:bodyPr/>
        <a:lstStyle/>
        <a:p>
          <a:endParaRPr lang="en-US"/>
        </a:p>
      </dgm:t>
    </dgm:pt>
    <dgm:pt modelId="{6FB5F63A-CC80-421B-8616-AF8689183078}" type="sibTrans" cxnId="{54ACB2C1-A6A4-4D56-B46A-DEE0FFAC10A1}">
      <dgm:prSet/>
      <dgm:spPr/>
      <dgm:t>
        <a:bodyPr/>
        <a:lstStyle/>
        <a:p>
          <a:endParaRPr lang="en-US"/>
        </a:p>
      </dgm:t>
    </dgm:pt>
    <dgm:pt modelId="{E3325E7A-90D6-4B94-9B71-AD1BC6FEBAFE}">
      <dgm:prSet/>
      <dgm:spPr>
        <a:solidFill>
          <a:schemeClr val="accent4">
            <a:lumMod val="50000"/>
          </a:schemeClr>
        </a:solidFill>
      </dgm:spPr>
      <dgm:t>
        <a:bodyPr/>
        <a:lstStyle/>
        <a:p>
          <a:r>
            <a:rPr lang="en-US" dirty="0" smtClean="0">
              <a:solidFill>
                <a:srgbClr val="FFC000"/>
              </a:solidFill>
            </a:rPr>
            <a:t>270</a:t>
          </a:r>
          <a:endParaRPr lang="en-US" dirty="0">
            <a:solidFill>
              <a:srgbClr val="FFC000"/>
            </a:solidFill>
          </a:endParaRPr>
        </a:p>
      </dgm:t>
    </dgm:pt>
    <dgm:pt modelId="{729E0849-EF5B-4A58-BDFE-1756CF344711}" type="parTrans" cxnId="{2141BE76-1B51-496F-B423-856C1616D3A4}">
      <dgm:prSet/>
      <dgm:spPr/>
      <dgm:t>
        <a:bodyPr/>
        <a:lstStyle/>
        <a:p>
          <a:endParaRPr lang="en-US"/>
        </a:p>
      </dgm:t>
    </dgm:pt>
    <dgm:pt modelId="{9F7E94C9-246C-4C54-AEAF-1A7C0CB938BC}" type="sibTrans" cxnId="{2141BE76-1B51-496F-B423-856C1616D3A4}">
      <dgm:prSet/>
      <dgm:spPr/>
      <dgm:t>
        <a:bodyPr/>
        <a:lstStyle/>
        <a:p>
          <a:endParaRPr lang="en-US"/>
        </a:p>
      </dgm:t>
    </dgm:pt>
    <dgm:pt modelId="{14225CE8-3DEE-4F88-AA7C-DF179D727DAF}">
      <dgm:prSet/>
      <dgm:spPr>
        <a:solidFill>
          <a:schemeClr val="accent4">
            <a:lumMod val="50000"/>
          </a:schemeClr>
        </a:solidFill>
      </dgm:spPr>
      <dgm:t>
        <a:bodyPr/>
        <a:lstStyle/>
        <a:p>
          <a:r>
            <a:rPr lang="en-US" dirty="0" smtClean="0"/>
            <a:t>CGST (union portion OF INDIRECT TAXES) will be distributed between Union and states….as per </a:t>
          </a:r>
          <a:r>
            <a:rPr lang="en-US" dirty="0" smtClean="0">
              <a:solidFill>
                <a:srgbClr val="FFC000"/>
              </a:solidFill>
            </a:rPr>
            <a:t>Finance commission</a:t>
          </a:r>
          <a:endParaRPr lang="en-US" dirty="0">
            <a:solidFill>
              <a:srgbClr val="FFC000"/>
            </a:solidFill>
          </a:endParaRPr>
        </a:p>
      </dgm:t>
    </dgm:pt>
    <dgm:pt modelId="{524DC1C2-A302-43EC-BC4F-11D6B39254B7}" type="parTrans" cxnId="{FB1FE793-D938-47B7-9285-C4CDEB755497}">
      <dgm:prSet/>
      <dgm:spPr/>
      <dgm:t>
        <a:bodyPr/>
        <a:lstStyle/>
        <a:p>
          <a:endParaRPr lang="en-US"/>
        </a:p>
      </dgm:t>
    </dgm:pt>
    <dgm:pt modelId="{B35FB8A0-F677-45D3-88E2-E09CA973D442}" type="sibTrans" cxnId="{FB1FE793-D938-47B7-9285-C4CDEB755497}">
      <dgm:prSet/>
      <dgm:spPr/>
      <dgm:t>
        <a:bodyPr/>
        <a:lstStyle/>
        <a:p>
          <a:endParaRPr lang="en-US"/>
        </a:p>
      </dgm:t>
    </dgm:pt>
    <dgm:pt modelId="{EBDF9BCF-C284-48F7-BB52-EF88F169777B}">
      <dgm:prSet/>
      <dgm:spPr>
        <a:solidFill>
          <a:schemeClr val="accent4">
            <a:lumMod val="50000"/>
          </a:schemeClr>
        </a:solidFill>
      </dgm:spPr>
      <dgm:t>
        <a:bodyPr/>
        <a:lstStyle/>
        <a:p>
          <a:r>
            <a:rPr lang="en-US" dirty="0" smtClean="0"/>
            <a:t>Money distribution as per GST council recommendations.</a:t>
          </a:r>
          <a:endParaRPr lang="en-US" dirty="0"/>
        </a:p>
      </dgm:t>
    </dgm:pt>
    <dgm:pt modelId="{AEF0154C-4EB0-4AF6-88F3-726D2B3926D6}" type="parTrans" cxnId="{5D808DEE-91A5-49F3-A3BB-54B3898E6A8E}">
      <dgm:prSet/>
      <dgm:spPr/>
      <dgm:t>
        <a:bodyPr/>
        <a:lstStyle/>
        <a:p>
          <a:endParaRPr lang="en-US"/>
        </a:p>
      </dgm:t>
    </dgm:pt>
    <dgm:pt modelId="{04481C74-4AB5-4DC3-8162-BC3E24F0A7B2}" type="sibTrans" cxnId="{5D808DEE-91A5-49F3-A3BB-54B3898E6A8E}">
      <dgm:prSet/>
      <dgm:spPr/>
      <dgm:t>
        <a:bodyPr/>
        <a:lstStyle/>
        <a:p>
          <a:endParaRPr lang="en-US"/>
        </a:p>
      </dgm:t>
    </dgm:pt>
    <dgm:pt modelId="{9CD71682-CE8D-4735-B3CF-4B004DFEE7D7}">
      <dgm:prSet/>
      <dgm:spPr>
        <a:solidFill>
          <a:schemeClr val="accent4">
            <a:lumMod val="50000"/>
          </a:schemeClr>
        </a:solidFill>
      </dgm:spPr>
      <dgm:t>
        <a:bodyPr/>
        <a:lstStyle/>
        <a:p>
          <a:r>
            <a:rPr lang="en-US" dirty="0" smtClean="0">
              <a:solidFill>
                <a:srgbClr val="FFC000"/>
              </a:solidFill>
            </a:rPr>
            <a:t>279-A</a:t>
          </a:r>
          <a:endParaRPr lang="en-US" dirty="0">
            <a:solidFill>
              <a:srgbClr val="FFC000"/>
            </a:solidFill>
          </a:endParaRPr>
        </a:p>
      </dgm:t>
    </dgm:pt>
    <dgm:pt modelId="{888D9AA2-C0E1-4F8F-8F0D-AE68941F26B9}" type="parTrans" cxnId="{A008B930-258A-4DB8-841C-B251E32AFEAA}">
      <dgm:prSet/>
      <dgm:spPr/>
      <dgm:t>
        <a:bodyPr/>
        <a:lstStyle/>
        <a:p>
          <a:endParaRPr lang="en-US"/>
        </a:p>
      </dgm:t>
    </dgm:pt>
    <dgm:pt modelId="{619C99F4-EE0B-48A1-8917-3DA588FF13AA}" type="sibTrans" cxnId="{A008B930-258A-4DB8-841C-B251E32AFEAA}">
      <dgm:prSet/>
      <dgm:spPr/>
      <dgm:t>
        <a:bodyPr/>
        <a:lstStyle/>
        <a:p>
          <a:endParaRPr lang="en-US"/>
        </a:p>
      </dgm:t>
    </dgm:pt>
    <dgm:pt modelId="{354B7FED-444C-41B2-991A-C58BDEB826B0}">
      <dgm:prSet/>
      <dgm:spPr>
        <a:solidFill>
          <a:schemeClr val="accent4">
            <a:lumMod val="50000"/>
          </a:schemeClr>
        </a:solidFill>
      </dgm:spPr>
      <dgm:t>
        <a:bodyPr/>
        <a:lstStyle/>
        <a:p>
          <a:r>
            <a:rPr lang="en-US" dirty="0" smtClean="0"/>
            <a:t>GST council by President</a:t>
          </a:r>
          <a:endParaRPr lang="en-US" dirty="0"/>
        </a:p>
      </dgm:t>
    </dgm:pt>
    <dgm:pt modelId="{EC248E1F-F0CE-46E0-8D54-E244628C7720}" type="parTrans" cxnId="{E8D2C532-6A31-4B01-8398-FB6BCB6F61A2}">
      <dgm:prSet/>
      <dgm:spPr/>
      <dgm:t>
        <a:bodyPr/>
        <a:lstStyle/>
        <a:p>
          <a:endParaRPr lang="en-US"/>
        </a:p>
      </dgm:t>
    </dgm:pt>
    <dgm:pt modelId="{10FA7F38-D51F-474B-B85D-924FCCC19BF5}" type="sibTrans" cxnId="{E8D2C532-6A31-4B01-8398-FB6BCB6F61A2}">
      <dgm:prSet/>
      <dgm:spPr/>
      <dgm:t>
        <a:bodyPr/>
        <a:lstStyle/>
        <a:p>
          <a:endParaRPr lang="en-US"/>
        </a:p>
      </dgm:t>
    </dgm:pt>
    <dgm:pt modelId="{82825FB5-9285-4051-83DF-15EE7F1B1968}" type="pres">
      <dgm:prSet presAssocID="{6123584E-CE52-4907-A6FF-4FAF4AF4F311}" presName="Name0" presStyleCnt="0">
        <dgm:presLayoutVars>
          <dgm:dir/>
          <dgm:animLvl val="lvl"/>
          <dgm:resizeHandles val="exact"/>
        </dgm:presLayoutVars>
      </dgm:prSet>
      <dgm:spPr/>
      <dgm:t>
        <a:bodyPr/>
        <a:lstStyle/>
        <a:p>
          <a:endParaRPr lang="en-US"/>
        </a:p>
      </dgm:t>
    </dgm:pt>
    <dgm:pt modelId="{C8C7043C-5891-49C7-8CE0-5DD80D295215}" type="pres">
      <dgm:prSet presAssocID="{A25218D4-CCAA-480F-9622-44FF8CAB17DD}" presName="linNode" presStyleCnt="0"/>
      <dgm:spPr/>
    </dgm:pt>
    <dgm:pt modelId="{9A11AB17-FC44-40D8-B2CF-A55FB505892C}" type="pres">
      <dgm:prSet presAssocID="{A25218D4-CCAA-480F-9622-44FF8CAB17DD}" presName="parTx" presStyleLbl="revTx" presStyleIdx="0" presStyleCnt="4">
        <dgm:presLayoutVars>
          <dgm:chMax val="1"/>
          <dgm:bulletEnabled val="1"/>
        </dgm:presLayoutVars>
      </dgm:prSet>
      <dgm:spPr/>
      <dgm:t>
        <a:bodyPr/>
        <a:lstStyle/>
        <a:p>
          <a:endParaRPr lang="en-US"/>
        </a:p>
      </dgm:t>
    </dgm:pt>
    <dgm:pt modelId="{5E4D8E70-8230-4E8E-91CD-A341F1898B64}" type="pres">
      <dgm:prSet presAssocID="{A25218D4-CCAA-480F-9622-44FF8CAB17DD}" presName="bracket" presStyleLbl="parChTrans1D1" presStyleIdx="0" presStyleCnt="4"/>
      <dgm:spPr/>
    </dgm:pt>
    <dgm:pt modelId="{F91767A7-1A6C-4617-86A2-B5DD1301CBE9}" type="pres">
      <dgm:prSet presAssocID="{A25218D4-CCAA-480F-9622-44FF8CAB17DD}" presName="spH" presStyleCnt="0"/>
      <dgm:spPr/>
    </dgm:pt>
    <dgm:pt modelId="{D74B39CD-C8A3-4CF9-9C16-D7D74AC5D83A}" type="pres">
      <dgm:prSet presAssocID="{A25218D4-CCAA-480F-9622-44FF8CAB17DD}" presName="desTx" presStyleLbl="node1" presStyleIdx="0" presStyleCnt="4">
        <dgm:presLayoutVars>
          <dgm:bulletEnabled val="1"/>
        </dgm:presLayoutVars>
      </dgm:prSet>
      <dgm:spPr/>
      <dgm:t>
        <a:bodyPr/>
        <a:lstStyle/>
        <a:p>
          <a:endParaRPr lang="en-US"/>
        </a:p>
      </dgm:t>
    </dgm:pt>
    <dgm:pt modelId="{35D5F69A-1CF4-499B-970F-E6B1EFCC5F9F}" type="pres">
      <dgm:prSet presAssocID="{8E28801D-4457-4D42-B63B-A4DEE3729696}" presName="spV" presStyleCnt="0"/>
      <dgm:spPr/>
    </dgm:pt>
    <dgm:pt modelId="{E5164D2B-A4EE-439B-979C-CA7BAAAAB630}" type="pres">
      <dgm:prSet presAssocID="{989C9817-2AF9-4C4D-B9D3-5B03A02252C6}" presName="linNode" presStyleCnt="0"/>
      <dgm:spPr/>
    </dgm:pt>
    <dgm:pt modelId="{1328E500-F506-48AF-A80F-9FCC2C187A58}" type="pres">
      <dgm:prSet presAssocID="{989C9817-2AF9-4C4D-B9D3-5B03A02252C6}" presName="parTx" presStyleLbl="revTx" presStyleIdx="1" presStyleCnt="4">
        <dgm:presLayoutVars>
          <dgm:chMax val="1"/>
          <dgm:bulletEnabled val="1"/>
        </dgm:presLayoutVars>
      </dgm:prSet>
      <dgm:spPr/>
      <dgm:t>
        <a:bodyPr/>
        <a:lstStyle/>
        <a:p>
          <a:endParaRPr lang="en-US"/>
        </a:p>
      </dgm:t>
    </dgm:pt>
    <dgm:pt modelId="{38A96CE2-F9E9-4423-B187-E0A2860E95BA}" type="pres">
      <dgm:prSet presAssocID="{989C9817-2AF9-4C4D-B9D3-5B03A02252C6}" presName="bracket" presStyleLbl="parChTrans1D1" presStyleIdx="1" presStyleCnt="4"/>
      <dgm:spPr/>
    </dgm:pt>
    <dgm:pt modelId="{47B3AEED-FF8F-43E1-8829-009E2281194C}" type="pres">
      <dgm:prSet presAssocID="{989C9817-2AF9-4C4D-B9D3-5B03A02252C6}" presName="spH" presStyleCnt="0"/>
      <dgm:spPr/>
    </dgm:pt>
    <dgm:pt modelId="{8E099F09-2C31-4A44-957A-6D0B452ADF3D}" type="pres">
      <dgm:prSet presAssocID="{989C9817-2AF9-4C4D-B9D3-5B03A02252C6}" presName="desTx" presStyleLbl="node1" presStyleIdx="1" presStyleCnt="4">
        <dgm:presLayoutVars>
          <dgm:bulletEnabled val="1"/>
        </dgm:presLayoutVars>
      </dgm:prSet>
      <dgm:spPr/>
      <dgm:t>
        <a:bodyPr/>
        <a:lstStyle/>
        <a:p>
          <a:endParaRPr lang="en-US"/>
        </a:p>
      </dgm:t>
    </dgm:pt>
    <dgm:pt modelId="{F38845A6-35EA-448E-9F52-72F23493CF09}" type="pres">
      <dgm:prSet presAssocID="{1CE25560-75DC-47E8-808C-DCCB24B78274}" presName="spV" presStyleCnt="0"/>
      <dgm:spPr/>
    </dgm:pt>
    <dgm:pt modelId="{CD7398D1-4816-4D75-BFCC-8CFC28707956}" type="pres">
      <dgm:prSet presAssocID="{E3325E7A-90D6-4B94-9B71-AD1BC6FEBAFE}" presName="linNode" presStyleCnt="0"/>
      <dgm:spPr/>
    </dgm:pt>
    <dgm:pt modelId="{59280C45-0080-485E-B207-FDACF5B4B84E}" type="pres">
      <dgm:prSet presAssocID="{E3325E7A-90D6-4B94-9B71-AD1BC6FEBAFE}" presName="parTx" presStyleLbl="revTx" presStyleIdx="2" presStyleCnt="4">
        <dgm:presLayoutVars>
          <dgm:chMax val="1"/>
          <dgm:bulletEnabled val="1"/>
        </dgm:presLayoutVars>
      </dgm:prSet>
      <dgm:spPr/>
      <dgm:t>
        <a:bodyPr/>
        <a:lstStyle/>
        <a:p>
          <a:endParaRPr lang="en-US"/>
        </a:p>
      </dgm:t>
    </dgm:pt>
    <dgm:pt modelId="{DBB55B2C-CD71-4BB7-ABF4-1025E16935E4}" type="pres">
      <dgm:prSet presAssocID="{E3325E7A-90D6-4B94-9B71-AD1BC6FEBAFE}" presName="bracket" presStyleLbl="parChTrans1D1" presStyleIdx="2" presStyleCnt="4"/>
      <dgm:spPr/>
    </dgm:pt>
    <dgm:pt modelId="{BE22D657-7B31-43EA-8279-EFACA1445577}" type="pres">
      <dgm:prSet presAssocID="{E3325E7A-90D6-4B94-9B71-AD1BC6FEBAFE}" presName="spH" presStyleCnt="0"/>
      <dgm:spPr/>
    </dgm:pt>
    <dgm:pt modelId="{199DC05A-6D2F-474D-B708-D7E19581349C}" type="pres">
      <dgm:prSet presAssocID="{E3325E7A-90D6-4B94-9B71-AD1BC6FEBAFE}" presName="desTx" presStyleLbl="node1" presStyleIdx="2" presStyleCnt="4">
        <dgm:presLayoutVars>
          <dgm:bulletEnabled val="1"/>
        </dgm:presLayoutVars>
      </dgm:prSet>
      <dgm:spPr/>
      <dgm:t>
        <a:bodyPr/>
        <a:lstStyle/>
        <a:p>
          <a:endParaRPr lang="en-US"/>
        </a:p>
      </dgm:t>
    </dgm:pt>
    <dgm:pt modelId="{9115D386-330B-4939-AF0D-9601D4D8207C}" type="pres">
      <dgm:prSet presAssocID="{9F7E94C9-246C-4C54-AEAF-1A7C0CB938BC}" presName="spV" presStyleCnt="0"/>
      <dgm:spPr/>
    </dgm:pt>
    <dgm:pt modelId="{22E948AD-24A9-490C-8E26-AFC1F0319BF9}" type="pres">
      <dgm:prSet presAssocID="{9CD71682-CE8D-4735-B3CF-4B004DFEE7D7}" presName="linNode" presStyleCnt="0"/>
      <dgm:spPr/>
    </dgm:pt>
    <dgm:pt modelId="{9B72CCBA-28BA-4CF2-BDE1-A392863C060F}" type="pres">
      <dgm:prSet presAssocID="{9CD71682-CE8D-4735-B3CF-4B004DFEE7D7}" presName="parTx" presStyleLbl="revTx" presStyleIdx="3" presStyleCnt="4">
        <dgm:presLayoutVars>
          <dgm:chMax val="1"/>
          <dgm:bulletEnabled val="1"/>
        </dgm:presLayoutVars>
      </dgm:prSet>
      <dgm:spPr/>
      <dgm:t>
        <a:bodyPr/>
        <a:lstStyle/>
        <a:p>
          <a:endParaRPr lang="en-US"/>
        </a:p>
      </dgm:t>
    </dgm:pt>
    <dgm:pt modelId="{A22519BC-FA0D-420E-A0B6-86FDA60878F6}" type="pres">
      <dgm:prSet presAssocID="{9CD71682-CE8D-4735-B3CF-4B004DFEE7D7}" presName="bracket" presStyleLbl="parChTrans1D1" presStyleIdx="3" presStyleCnt="4"/>
      <dgm:spPr/>
    </dgm:pt>
    <dgm:pt modelId="{18D9AC6F-C7FA-4E34-B6F2-666B5B0A29D9}" type="pres">
      <dgm:prSet presAssocID="{9CD71682-CE8D-4735-B3CF-4B004DFEE7D7}" presName="spH" presStyleCnt="0"/>
      <dgm:spPr/>
    </dgm:pt>
    <dgm:pt modelId="{AFD8B1E8-42E8-4E1B-A752-3BB07D2228AD}" type="pres">
      <dgm:prSet presAssocID="{9CD71682-CE8D-4735-B3CF-4B004DFEE7D7}" presName="desTx" presStyleLbl="node1" presStyleIdx="3" presStyleCnt="4">
        <dgm:presLayoutVars>
          <dgm:bulletEnabled val="1"/>
        </dgm:presLayoutVars>
      </dgm:prSet>
      <dgm:spPr/>
      <dgm:t>
        <a:bodyPr/>
        <a:lstStyle/>
        <a:p>
          <a:endParaRPr lang="en-US"/>
        </a:p>
      </dgm:t>
    </dgm:pt>
  </dgm:ptLst>
  <dgm:cxnLst>
    <dgm:cxn modelId="{41329718-3E84-44A6-8FF5-2075D2CB2CF2}" srcId="{6123584E-CE52-4907-A6FF-4FAF4AF4F311}" destId="{989C9817-2AF9-4C4D-B9D3-5B03A02252C6}" srcOrd="1" destOrd="0" parTransId="{E98F4FB9-EC78-4830-ADA6-B33DD0371D43}" sibTransId="{1CE25560-75DC-47E8-808C-DCCB24B78274}"/>
    <dgm:cxn modelId="{F1D66D07-34C9-4310-9FCB-B17A231F2710}" type="presOf" srcId="{354B7FED-444C-41B2-991A-C58BDEB826B0}" destId="{AFD8B1E8-42E8-4E1B-A752-3BB07D2228AD}" srcOrd="0" destOrd="0" presId="urn:diagrams.loki3.com/BracketList"/>
    <dgm:cxn modelId="{1D486E79-E768-4E25-A95E-7F159C43FE59}" type="presOf" srcId="{3430D48B-D368-4F32-8E30-70A6846FF401}" destId="{D74B39CD-C8A3-4CF9-9C16-D7D74AC5D83A}" srcOrd="0" destOrd="0" presId="urn:diagrams.loki3.com/BracketList"/>
    <dgm:cxn modelId="{CDA42632-E908-49F1-B967-A7ADBF1DF5E0}" type="presOf" srcId="{EBDF9BCF-C284-48F7-BB52-EF88F169777B}" destId="{8E099F09-2C31-4A44-957A-6D0B452ADF3D}" srcOrd="0" destOrd="1" presId="urn:diagrams.loki3.com/BracketList"/>
    <dgm:cxn modelId="{5D808DEE-91A5-49F3-A3BB-54B3898E6A8E}" srcId="{989C9817-2AF9-4C4D-B9D3-5B03A02252C6}" destId="{EBDF9BCF-C284-48F7-BB52-EF88F169777B}" srcOrd="1" destOrd="0" parTransId="{AEF0154C-4EB0-4AF6-88F3-726D2B3926D6}" sibTransId="{04481C74-4AB5-4DC3-8162-BC3E24F0A7B2}"/>
    <dgm:cxn modelId="{6E285486-F823-45C2-A782-CAB95687AB47}" type="presOf" srcId="{5D1B681A-AFFD-4DFA-B458-E488BA366C1F}" destId="{8E099F09-2C31-4A44-957A-6D0B452ADF3D}" srcOrd="0" destOrd="0" presId="urn:diagrams.loki3.com/BracketList"/>
    <dgm:cxn modelId="{FB1FE793-D938-47B7-9285-C4CDEB755497}" srcId="{E3325E7A-90D6-4B94-9B71-AD1BC6FEBAFE}" destId="{14225CE8-3DEE-4F88-AA7C-DF179D727DAF}" srcOrd="0" destOrd="0" parTransId="{524DC1C2-A302-43EC-BC4F-11D6B39254B7}" sibTransId="{B35FB8A0-F677-45D3-88E2-E09CA973D442}"/>
    <dgm:cxn modelId="{E8D2C532-6A31-4B01-8398-FB6BCB6F61A2}" srcId="{9CD71682-CE8D-4735-B3CF-4B004DFEE7D7}" destId="{354B7FED-444C-41B2-991A-C58BDEB826B0}" srcOrd="0" destOrd="0" parTransId="{EC248E1F-F0CE-46E0-8D54-E244628C7720}" sibTransId="{10FA7F38-D51F-474B-B85D-924FCCC19BF5}"/>
    <dgm:cxn modelId="{54ACB2C1-A6A4-4D56-B46A-DEE0FFAC10A1}" srcId="{989C9817-2AF9-4C4D-B9D3-5B03A02252C6}" destId="{5D1B681A-AFFD-4DFA-B458-E488BA366C1F}" srcOrd="0" destOrd="0" parTransId="{F24A20D7-F96C-4040-BD35-F408459DDCFD}" sibTransId="{6FB5F63A-CC80-421B-8616-AF8689183078}"/>
    <dgm:cxn modelId="{2141BE76-1B51-496F-B423-856C1616D3A4}" srcId="{6123584E-CE52-4907-A6FF-4FAF4AF4F311}" destId="{E3325E7A-90D6-4B94-9B71-AD1BC6FEBAFE}" srcOrd="2" destOrd="0" parTransId="{729E0849-EF5B-4A58-BDFE-1756CF344711}" sibTransId="{9F7E94C9-246C-4C54-AEAF-1A7C0CB938BC}"/>
    <dgm:cxn modelId="{74965733-F201-4F7B-BFAF-0AA56D7A70F8}" srcId="{A25218D4-CCAA-480F-9622-44FF8CAB17DD}" destId="{9542C4FC-9BDB-4B6F-B830-FD9BE2A3BCDB}" srcOrd="1" destOrd="0" parTransId="{DC7E5C52-4C83-41CC-9428-78E072EADFEC}" sibTransId="{8709585C-DA7A-4C4C-9EA6-4F9EDE9D94DA}"/>
    <dgm:cxn modelId="{4A6C48CD-17CD-4FE5-9A1E-F25877A0C5A7}" srcId="{6123584E-CE52-4907-A6FF-4FAF4AF4F311}" destId="{A25218D4-CCAA-480F-9622-44FF8CAB17DD}" srcOrd="0" destOrd="0" parTransId="{4DE81C76-5EB7-405C-828C-3D4C5500AC86}" sibTransId="{8E28801D-4457-4D42-B63B-A4DEE3729696}"/>
    <dgm:cxn modelId="{DFA88D46-EA15-44C6-96B5-5A658F497333}" type="presOf" srcId="{14225CE8-3DEE-4F88-AA7C-DF179D727DAF}" destId="{199DC05A-6D2F-474D-B708-D7E19581349C}" srcOrd="0" destOrd="0" presId="urn:diagrams.loki3.com/BracketList"/>
    <dgm:cxn modelId="{9BCED8FD-5EC9-4A4F-89EF-626484D1510D}" srcId="{A25218D4-CCAA-480F-9622-44FF8CAB17DD}" destId="{3430D48B-D368-4F32-8E30-70A6846FF401}" srcOrd="0" destOrd="0" parTransId="{B71B3681-3EB4-4CBC-8531-7C80F55B60F1}" sibTransId="{E0AF827D-A7A3-44DE-A716-94D7E826094F}"/>
    <dgm:cxn modelId="{F52A6269-9E73-452F-98BC-839C7BF9FE3B}" type="presOf" srcId="{A25218D4-CCAA-480F-9622-44FF8CAB17DD}" destId="{9A11AB17-FC44-40D8-B2CF-A55FB505892C}" srcOrd="0" destOrd="0" presId="urn:diagrams.loki3.com/BracketList"/>
    <dgm:cxn modelId="{A008B930-258A-4DB8-841C-B251E32AFEAA}" srcId="{6123584E-CE52-4907-A6FF-4FAF4AF4F311}" destId="{9CD71682-CE8D-4735-B3CF-4B004DFEE7D7}" srcOrd="3" destOrd="0" parTransId="{888D9AA2-C0E1-4F8F-8F0D-AE68941F26B9}" sibTransId="{619C99F4-EE0B-48A1-8917-3DA588FF13AA}"/>
    <dgm:cxn modelId="{DF5A91D7-7E03-434A-9FEC-0CC8EAFCC6E0}" type="presOf" srcId="{9542C4FC-9BDB-4B6F-B830-FD9BE2A3BCDB}" destId="{D74B39CD-C8A3-4CF9-9C16-D7D74AC5D83A}" srcOrd="0" destOrd="1" presId="urn:diagrams.loki3.com/BracketList"/>
    <dgm:cxn modelId="{555E1A7B-5804-497F-BD00-7768C15E954E}" type="presOf" srcId="{9CD71682-CE8D-4735-B3CF-4B004DFEE7D7}" destId="{9B72CCBA-28BA-4CF2-BDE1-A392863C060F}" srcOrd="0" destOrd="0" presId="urn:diagrams.loki3.com/BracketList"/>
    <dgm:cxn modelId="{FBB5300C-8F70-4A8B-BCFD-3A5D2DE13989}" type="presOf" srcId="{6123584E-CE52-4907-A6FF-4FAF4AF4F311}" destId="{82825FB5-9285-4051-83DF-15EE7F1B1968}" srcOrd="0" destOrd="0" presId="urn:diagrams.loki3.com/BracketList"/>
    <dgm:cxn modelId="{3AD9F282-F52B-4FE6-8A93-24ACA74F449B}" type="presOf" srcId="{989C9817-2AF9-4C4D-B9D3-5B03A02252C6}" destId="{1328E500-F506-48AF-A80F-9FCC2C187A58}" srcOrd="0" destOrd="0" presId="urn:diagrams.loki3.com/BracketList"/>
    <dgm:cxn modelId="{8FCADE51-E23B-405A-AD91-28B9886B4CCD}" type="presOf" srcId="{E3325E7A-90D6-4B94-9B71-AD1BC6FEBAFE}" destId="{59280C45-0080-485E-B207-FDACF5B4B84E}" srcOrd="0" destOrd="0" presId="urn:diagrams.loki3.com/BracketList"/>
    <dgm:cxn modelId="{E975D5AC-3F01-4B9E-B4EC-415B4E11D370}" type="presParOf" srcId="{82825FB5-9285-4051-83DF-15EE7F1B1968}" destId="{C8C7043C-5891-49C7-8CE0-5DD80D295215}" srcOrd="0" destOrd="0" presId="urn:diagrams.loki3.com/BracketList"/>
    <dgm:cxn modelId="{A5068520-24F0-408B-B3E6-BDE2BA7B65B1}" type="presParOf" srcId="{C8C7043C-5891-49C7-8CE0-5DD80D295215}" destId="{9A11AB17-FC44-40D8-B2CF-A55FB505892C}" srcOrd="0" destOrd="0" presId="urn:diagrams.loki3.com/BracketList"/>
    <dgm:cxn modelId="{DDD2E13F-D03C-4DAB-AAFE-803E85C4E5D6}" type="presParOf" srcId="{C8C7043C-5891-49C7-8CE0-5DD80D295215}" destId="{5E4D8E70-8230-4E8E-91CD-A341F1898B64}" srcOrd="1" destOrd="0" presId="urn:diagrams.loki3.com/BracketList"/>
    <dgm:cxn modelId="{29108524-A856-46B6-AD02-43ECDC510A83}" type="presParOf" srcId="{C8C7043C-5891-49C7-8CE0-5DD80D295215}" destId="{F91767A7-1A6C-4617-86A2-B5DD1301CBE9}" srcOrd="2" destOrd="0" presId="urn:diagrams.loki3.com/BracketList"/>
    <dgm:cxn modelId="{71624D30-3A50-4D4B-8784-D5DE34213978}" type="presParOf" srcId="{C8C7043C-5891-49C7-8CE0-5DD80D295215}" destId="{D74B39CD-C8A3-4CF9-9C16-D7D74AC5D83A}" srcOrd="3" destOrd="0" presId="urn:diagrams.loki3.com/BracketList"/>
    <dgm:cxn modelId="{1DE96466-D717-4AC3-8F21-955D6578AF4B}" type="presParOf" srcId="{82825FB5-9285-4051-83DF-15EE7F1B1968}" destId="{35D5F69A-1CF4-499B-970F-E6B1EFCC5F9F}" srcOrd="1" destOrd="0" presId="urn:diagrams.loki3.com/BracketList"/>
    <dgm:cxn modelId="{C1E20630-31B7-46B9-8123-80C6716EEEC8}" type="presParOf" srcId="{82825FB5-9285-4051-83DF-15EE7F1B1968}" destId="{E5164D2B-A4EE-439B-979C-CA7BAAAAB630}" srcOrd="2" destOrd="0" presId="urn:diagrams.loki3.com/BracketList"/>
    <dgm:cxn modelId="{9B5AFE5E-D7B5-4078-88B0-1DCF4DB07E76}" type="presParOf" srcId="{E5164D2B-A4EE-439B-979C-CA7BAAAAB630}" destId="{1328E500-F506-48AF-A80F-9FCC2C187A58}" srcOrd="0" destOrd="0" presId="urn:diagrams.loki3.com/BracketList"/>
    <dgm:cxn modelId="{136ED7A4-F618-4DE2-B7AD-B1C2C692349A}" type="presParOf" srcId="{E5164D2B-A4EE-439B-979C-CA7BAAAAB630}" destId="{38A96CE2-F9E9-4423-B187-E0A2860E95BA}" srcOrd="1" destOrd="0" presId="urn:diagrams.loki3.com/BracketList"/>
    <dgm:cxn modelId="{FF13EB39-75D8-4A33-BE04-EB749A87632C}" type="presParOf" srcId="{E5164D2B-A4EE-439B-979C-CA7BAAAAB630}" destId="{47B3AEED-FF8F-43E1-8829-009E2281194C}" srcOrd="2" destOrd="0" presId="urn:diagrams.loki3.com/BracketList"/>
    <dgm:cxn modelId="{3BCA47E1-51F9-4952-806D-E4C594D50269}" type="presParOf" srcId="{E5164D2B-A4EE-439B-979C-CA7BAAAAB630}" destId="{8E099F09-2C31-4A44-957A-6D0B452ADF3D}" srcOrd="3" destOrd="0" presId="urn:diagrams.loki3.com/BracketList"/>
    <dgm:cxn modelId="{42242E67-1B7D-46FC-9337-C24A55FEF0B9}" type="presParOf" srcId="{82825FB5-9285-4051-83DF-15EE7F1B1968}" destId="{F38845A6-35EA-448E-9F52-72F23493CF09}" srcOrd="3" destOrd="0" presId="urn:diagrams.loki3.com/BracketList"/>
    <dgm:cxn modelId="{759DFE5F-7DC1-4FA9-89E5-97E313824835}" type="presParOf" srcId="{82825FB5-9285-4051-83DF-15EE7F1B1968}" destId="{CD7398D1-4816-4D75-BFCC-8CFC28707956}" srcOrd="4" destOrd="0" presId="urn:diagrams.loki3.com/BracketList"/>
    <dgm:cxn modelId="{0C87A43D-7CE6-4DE9-8DC4-E21B1864DF6E}" type="presParOf" srcId="{CD7398D1-4816-4D75-BFCC-8CFC28707956}" destId="{59280C45-0080-485E-B207-FDACF5B4B84E}" srcOrd="0" destOrd="0" presId="urn:diagrams.loki3.com/BracketList"/>
    <dgm:cxn modelId="{9AEF98C7-DBE4-45AC-B84F-6B11837017F8}" type="presParOf" srcId="{CD7398D1-4816-4D75-BFCC-8CFC28707956}" destId="{DBB55B2C-CD71-4BB7-ABF4-1025E16935E4}" srcOrd="1" destOrd="0" presId="urn:diagrams.loki3.com/BracketList"/>
    <dgm:cxn modelId="{FBB16641-A440-49FF-8F5B-A6998FBB31CC}" type="presParOf" srcId="{CD7398D1-4816-4D75-BFCC-8CFC28707956}" destId="{BE22D657-7B31-43EA-8279-EFACA1445577}" srcOrd="2" destOrd="0" presId="urn:diagrams.loki3.com/BracketList"/>
    <dgm:cxn modelId="{743736AF-4570-4753-8E43-97A712D05AEE}" type="presParOf" srcId="{CD7398D1-4816-4D75-BFCC-8CFC28707956}" destId="{199DC05A-6D2F-474D-B708-D7E19581349C}" srcOrd="3" destOrd="0" presId="urn:diagrams.loki3.com/BracketList"/>
    <dgm:cxn modelId="{27B1AE39-3BEF-4D51-B678-FDA0C55873F3}" type="presParOf" srcId="{82825FB5-9285-4051-83DF-15EE7F1B1968}" destId="{9115D386-330B-4939-AF0D-9601D4D8207C}" srcOrd="5" destOrd="0" presId="urn:diagrams.loki3.com/BracketList"/>
    <dgm:cxn modelId="{04D308CB-9E1A-49E7-930B-FD86300D786B}" type="presParOf" srcId="{82825FB5-9285-4051-83DF-15EE7F1B1968}" destId="{22E948AD-24A9-490C-8E26-AFC1F0319BF9}" srcOrd="6" destOrd="0" presId="urn:diagrams.loki3.com/BracketList"/>
    <dgm:cxn modelId="{EBB23068-6C4F-41E9-837C-14218194BC8D}" type="presParOf" srcId="{22E948AD-24A9-490C-8E26-AFC1F0319BF9}" destId="{9B72CCBA-28BA-4CF2-BDE1-A392863C060F}" srcOrd="0" destOrd="0" presId="urn:diagrams.loki3.com/BracketList"/>
    <dgm:cxn modelId="{3018ACF3-2F51-48B9-B990-F74DBB0F54C6}" type="presParOf" srcId="{22E948AD-24A9-490C-8E26-AFC1F0319BF9}" destId="{A22519BC-FA0D-420E-A0B6-86FDA60878F6}" srcOrd="1" destOrd="0" presId="urn:diagrams.loki3.com/BracketList"/>
    <dgm:cxn modelId="{59E3A5A9-35EF-40F4-A1FA-00AC8E7289B1}" type="presParOf" srcId="{22E948AD-24A9-490C-8E26-AFC1F0319BF9}" destId="{18D9AC6F-C7FA-4E34-B6F2-666B5B0A29D9}" srcOrd="2" destOrd="0" presId="urn:diagrams.loki3.com/BracketList"/>
    <dgm:cxn modelId="{5ED87B7C-4CD9-44B0-8698-F908E2BCEBA3}" type="presParOf" srcId="{22E948AD-24A9-490C-8E26-AFC1F0319BF9}" destId="{AFD8B1E8-42E8-4E1B-A752-3BB07D2228AD}"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C251B1F-5736-4663-A31D-18ACDBA35B2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309AACC-A4DD-4A84-9429-A833A9F290E4}">
      <dgm:prSet phldrT="[Text]"/>
      <dgm:spPr/>
      <dgm:t>
        <a:bodyPr/>
        <a:lstStyle/>
        <a:p>
          <a:r>
            <a:rPr lang="en-US" dirty="0" smtClean="0"/>
            <a:t>Finance Minister</a:t>
          </a:r>
          <a:endParaRPr lang="en-US" dirty="0"/>
        </a:p>
      </dgm:t>
    </dgm:pt>
    <dgm:pt modelId="{328DE45E-8A97-4A9C-9AA9-C880FAADE132}" type="parTrans" cxnId="{CD72D5E4-71E5-4CB4-920E-549DF09FD9D0}">
      <dgm:prSet/>
      <dgm:spPr/>
      <dgm:t>
        <a:bodyPr/>
        <a:lstStyle/>
        <a:p>
          <a:endParaRPr lang="en-US"/>
        </a:p>
      </dgm:t>
    </dgm:pt>
    <dgm:pt modelId="{72A27950-2078-44B6-9FD7-300DDD3E4E65}" type="sibTrans" cxnId="{CD72D5E4-71E5-4CB4-920E-549DF09FD9D0}">
      <dgm:prSet/>
      <dgm:spPr/>
      <dgm:t>
        <a:bodyPr/>
        <a:lstStyle/>
        <a:p>
          <a:endParaRPr lang="en-US"/>
        </a:p>
      </dgm:t>
    </dgm:pt>
    <dgm:pt modelId="{16F00ACC-83AF-46CA-BAB7-2FB66936800F}">
      <dgm:prSet phldrT="[Text]"/>
      <dgm:spPr/>
      <dgm:t>
        <a:bodyPr/>
        <a:lstStyle/>
        <a:p>
          <a:r>
            <a:rPr lang="en-US" smtClean="0"/>
            <a:t>State Min. for</a:t>
          </a:r>
        </a:p>
        <a:p>
          <a:r>
            <a:rPr lang="en-US" smtClean="0"/>
            <a:t>Finance</a:t>
          </a:r>
        </a:p>
        <a:p>
          <a:r>
            <a:rPr lang="en-US" smtClean="0"/>
            <a:t>Taxation</a:t>
          </a:r>
        </a:p>
        <a:p>
          <a:r>
            <a:rPr lang="en-US" smtClean="0"/>
            <a:t>Other</a:t>
          </a:r>
          <a:endParaRPr lang="en-US" dirty="0"/>
        </a:p>
      </dgm:t>
    </dgm:pt>
    <dgm:pt modelId="{3ACADBAF-DE91-42AF-92EE-3F6090D1867E}" type="parTrans" cxnId="{0ED800BB-77D1-4FD2-9D27-33F5CC42FE96}">
      <dgm:prSet/>
      <dgm:spPr/>
      <dgm:t>
        <a:bodyPr/>
        <a:lstStyle/>
        <a:p>
          <a:endParaRPr lang="en-US"/>
        </a:p>
      </dgm:t>
    </dgm:pt>
    <dgm:pt modelId="{F386E3D8-C1E7-4DF5-9C3E-B58BCB268DC2}" type="sibTrans" cxnId="{0ED800BB-77D1-4FD2-9D27-33F5CC42FE96}">
      <dgm:prSet/>
      <dgm:spPr/>
      <dgm:t>
        <a:bodyPr/>
        <a:lstStyle/>
        <a:p>
          <a:endParaRPr lang="en-US"/>
        </a:p>
      </dgm:t>
    </dgm:pt>
    <dgm:pt modelId="{EE5A9A2D-322C-435B-A42F-A42D5C79013C}">
      <dgm:prSet phldrT="[Text]"/>
      <dgm:spPr/>
      <dgm:t>
        <a:bodyPr/>
        <a:lstStyle/>
        <a:p>
          <a:r>
            <a:rPr lang="en-US" dirty="0" smtClean="0"/>
            <a:t>Union </a:t>
          </a:r>
          <a:r>
            <a:rPr lang="en-US" dirty="0" err="1" smtClean="0"/>
            <a:t>M.of</a:t>
          </a:r>
          <a:r>
            <a:rPr lang="en-US" dirty="0" smtClean="0"/>
            <a:t> State </a:t>
          </a:r>
        </a:p>
        <a:p>
          <a:r>
            <a:rPr lang="en-US" dirty="0" smtClean="0"/>
            <a:t>Finance/</a:t>
          </a:r>
          <a:br>
            <a:rPr lang="en-US" dirty="0" smtClean="0"/>
          </a:br>
          <a:r>
            <a:rPr lang="en-US" dirty="0" smtClean="0"/>
            <a:t>Revenue</a:t>
          </a:r>
          <a:endParaRPr lang="en-US" dirty="0"/>
        </a:p>
      </dgm:t>
    </dgm:pt>
    <dgm:pt modelId="{E127ED6C-783A-4418-88D0-CCEE36D37BF5}" type="parTrans" cxnId="{FC9FC7D4-843C-40DF-A2A8-C656BEE3E9A4}">
      <dgm:prSet/>
      <dgm:spPr/>
      <dgm:t>
        <a:bodyPr/>
        <a:lstStyle/>
        <a:p>
          <a:endParaRPr lang="en-US"/>
        </a:p>
      </dgm:t>
    </dgm:pt>
    <dgm:pt modelId="{EE79C5E3-9882-45CE-8CF5-50B2F019D9E1}" type="sibTrans" cxnId="{FC9FC7D4-843C-40DF-A2A8-C656BEE3E9A4}">
      <dgm:prSet/>
      <dgm:spPr/>
      <dgm:t>
        <a:bodyPr/>
        <a:lstStyle/>
        <a:p>
          <a:endParaRPr lang="en-US"/>
        </a:p>
      </dgm:t>
    </dgm:pt>
    <dgm:pt modelId="{656623BD-FD5A-4FE6-8143-61006173923C}" type="pres">
      <dgm:prSet presAssocID="{7C251B1F-5736-4663-A31D-18ACDBA35B21}" presName="hierChild1" presStyleCnt="0">
        <dgm:presLayoutVars>
          <dgm:chPref val="1"/>
          <dgm:dir/>
          <dgm:animOne val="branch"/>
          <dgm:animLvl val="lvl"/>
          <dgm:resizeHandles/>
        </dgm:presLayoutVars>
      </dgm:prSet>
      <dgm:spPr/>
      <dgm:t>
        <a:bodyPr/>
        <a:lstStyle/>
        <a:p>
          <a:endParaRPr lang="en-US"/>
        </a:p>
      </dgm:t>
    </dgm:pt>
    <dgm:pt modelId="{4610457D-9DBD-423A-99C2-59E23B52D22F}" type="pres">
      <dgm:prSet presAssocID="{A309AACC-A4DD-4A84-9429-A833A9F290E4}" presName="hierRoot1" presStyleCnt="0"/>
      <dgm:spPr/>
      <dgm:t>
        <a:bodyPr/>
        <a:lstStyle/>
        <a:p>
          <a:endParaRPr lang="en-US"/>
        </a:p>
      </dgm:t>
    </dgm:pt>
    <dgm:pt modelId="{45455E71-327F-4113-B9C1-79FE586AD442}" type="pres">
      <dgm:prSet presAssocID="{A309AACC-A4DD-4A84-9429-A833A9F290E4}" presName="composite" presStyleCnt="0"/>
      <dgm:spPr/>
      <dgm:t>
        <a:bodyPr/>
        <a:lstStyle/>
        <a:p>
          <a:endParaRPr lang="en-US"/>
        </a:p>
      </dgm:t>
    </dgm:pt>
    <dgm:pt modelId="{187BC197-A928-4A6F-AF0B-FC3400FEFC9E}" type="pres">
      <dgm:prSet presAssocID="{A309AACC-A4DD-4A84-9429-A833A9F290E4}" presName="image" presStyleLbl="node0" presStyleIdx="0" presStyleCnt="1"/>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70A22A8B-209D-429F-8708-C0EE7E55D15F}" type="pres">
      <dgm:prSet presAssocID="{A309AACC-A4DD-4A84-9429-A833A9F290E4}" presName="text" presStyleLbl="revTx" presStyleIdx="0" presStyleCnt="3">
        <dgm:presLayoutVars>
          <dgm:chPref val="3"/>
        </dgm:presLayoutVars>
      </dgm:prSet>
      <dgm:spPr/>
      <dgm:t>
        <a:bodyPr/>
        <a:lstStyle/>
        <a:p>
          <a:endParaRPr lang="en-US"/>
        </a:p>
      </dgm:t>
    </dgm:pt>
    <dgm:pt modelId="{A2CC4803-52CC-48BB-9E38-75291CFBA5AF}" type="pres">
      <dgm:prSet presAssocID="{A309AACC-A4DD-4A84-9429-A833A9F290E4}" presName="hierChild2" presStyleCnt="0"/>
      <dgm:spPr/>
      <dgm:t>
        <a:bodyPr/>
        <a:lstStyle/>
        <a:p>
          <a:endParaRPr lang="en-US"/>
        </a:p>
      </dgm:t>
    </dgm:pt>
    <dgm:pt modelId="{ED49D57F-C879-437D-8842-BC469597D219}" type="pres">
      <dgm:prSet presAssocID="{E127ED6C-783A-4418-88D0-CCEE36D37BF5}" presName="Name10" presStyleLbl="parChTrans1D2" presStyleIdx="0" presStyleCnt="2"/>
      <dgm:spPr/>
      <dgm:t>
        <a:bodyPr/>
        <a:lstStyle/>
        <a:p>
          <a:endParaRPr lang="en-US"/>
        </a:p>
      </dgm:t>
    </dgm:pt>
    <dgm:pt modelId="{A8C78CA7-B994-469C-8B7A-5F5DBB6E834A}" type="pres">
      <dgm:prSet presAssocID="{EE5A9A2D-322C-435B-A42F-A42D5C79013C}" presName="hierRoot2" presStyleCnt="0"/>
      <dgm:spPr/>
      <dgm:t>
        <a:bodyPr/>
        <a:lstStyle/>
        <a:p>
          <a:endParaRPr lang="en-US"/>
        </a:p>
      </dgm:t>
    </dgm:pt>
    <dgm:pt modelId="{135CCF75-15E8-431B-9C21-1D6254EE95C6}" type="pres">
      <dgm:prSet presAssocID="{EE5A9A2D-322C-435B-A42F-A42D5C79013C}" presName="composite2" presStyleCnt="0"/>
      <dgm:spPr/>
      <dgm:t>
        <a:bodyPr/>
        <a:lstStyle/>
        <a:p>
          <a:endParaRPr lang="en-US"/>
        </a:p>
      </dgm:t>
    </dgm:pt>
    <dgm:pt modelId="{9B4B440C-5B28-4E26-97F1-A87E66F43DA2}" type="pres">
      <dgm:prSet presAssocID="{EE5A9A2D-322C-435B-A42F-A42D5C79013C}" presName="image2" presStyleLbl="node2" presStyleIdx="0" presStyleCnt="2" custScaleX="86077"/>
      <dgm:spPr>
        <a:blipFill rotWithShape="1">
          <a:blip xmlns:r="http://schemas.openxmlformats.org/officeDocument/2006/relationships" r:embed="rId2"/>
          <a:stretch>
            <a:fillRect/>
          </a:stretch>
        </a:blipFill>
      </dgm:spPr>
      <dgm:t>
        <a:bodyPr/>
        <a:lstStyle/>
        <a:p>
          <a:endParaRPr lang="en-US"/>
        </a:p>
      </dgm:t>
    </dgm:pt>
    <dgm:pt modelId="{F610E213-AE51-4C96-A4D5-84EAE7AC115B}" type="pres">
      <dgm:prSet presAssocID="{EE5A9A2D-322C-435B-A42F-A42D5C79013C}" presName="text2" presStyleLbl="revTx" presStyleIdx="1" presStyleCnt="3">
        <dgm:presLayoutVars>
          <dgm:chPref val="3"/>
        </dgm:presLayoutVars>
      </dgm:prSet>
      <dgm:spPr/>
      <dgm:t>
        <a:bodyPr/>
        <a:lstStyle/>
        <a:p>
          <a:endParaRPr lang="en-US"/>
        </a:p>
      </dgm:t>
    </dgm:pt>
    <dgm:pt modelId="{7A921CBA-59A4-4AA0-8240-E014AE0DF093}" type="pres">
      <dgm:prSet presAssocID="{EE5A9A2D-322C-435B-A42F-A42D5C79013C}" presName="hierChild3" presStyleCnt="0"/>
      <dgm:spPr/>
      <dgm:t>
        <a:bodyPr/>
        <a:lstStyle/>
        <a:p>
          <a:endParaRPr lang="en-US"/>
        </a:p>
      </dgm:t>
    </dgm:pt>
    <dgm:pt modelId="{02340244-C349-4819-86A6-9C807D2EF841}" type="pres">
      <dgm:prSet presAssocID="{3ACADBAF-DE91-42AF-92EE-3F6090D1867E}" presName="Name10" presStyleLbl="parChTrans1D2" presStyleIdx="1" presStyleCnt="2"/>
      <dgm:spPr/>
      <dgm:t>
        <a:bodyPr/>
        <a:lstStyle/>
        <a:p>
          <a:endParaRPr lang="en-US"/>
        </a:p>
      </dgm:t>
    </dgm:pt>
    <dgm:pt modelId="{4DFA51F1-4BE0-4FEF-85D6-C4A5498BB6B7}" type="pres">
      <dgm:prSet presAssocID="{16F00ACC-83AF-46CA-BAB7-2FB66936800F}" presName="hierRoot2" presStyleCnt="0"/>
      <dgm:spPr/>
      <dgm:t>
        <a:bodyPr/>
        <a:lstStyle/>
        <a:p>
          <a:endParaRPr lang="en-US"/>
        </a:p>
      </dgm:t>
    </dgm:pt>
    <dgm:pt modelId="{469CD266-B546-41B1-8415-303D6A540DF9}" type="pres">
      <dgm:prSet presAssocID="{16F00ACC-83AF-46CA-BAB7-2FB66936800F}" presName="composite2" presStyleCnt="0"/>
      <dgm:spPr/>
      <dgm:t>
        <a:bodyPr/>
        <a:lstStyle/>
        <a:p>
          <a:endParaRPr lang="en-US"/>
        </a:p>
      </dgm:t>
    </dgm:pt>
    <dgm:pt modelId="{2E1D7333-E6AD-4AFE-AFEB-520F21704E58}" type="pres">
      <dgm:prSet presAssocID="{16F00ACC-83AF-46CA-BAB7-2FB66936800F}" presName="image2" presStyleLbl="node2" presStyleIdx="1" presStyleCnt="2" custScaleX="8648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D7F6F33-AEB4-42AB-BC50-531ADC039F95}" type="pres">
      <dgm:prSet presAssocID="{16F00ACC-83AF-46CA-BAB7-2FB66936800F}" presName="text2" presStyleLbl="revTx" presStyleIdx="2" presStyleCnt="3">
        <dgm:presLayoutVars>
          <dgm:chPref val="3"/>
        </dgm:presLayoutVars>
      </dgm:prSet>
      <dgm:spPr/>
      <dgm:t>
        <a:bodyPr/>
        <a:lstStyle/>
        <a:p>
          <a:endParaRPr lang="en-US"/>
        </a:p>
      </dgm:t>
    </dgm:pt>
    <dgm:pt modelId="{D673E4FE-CC69-4E62-AF6F-050D79952821}" type="pres">
      <dgm:prSet presAssocID="{16F00ACC-83AF-46CA-BAB7-2FB66936800F}" presName="hierChild3" presStyleCnt="0"/>
      <dgm:spPr/>
      <dgm:t>
        <a:bodyPr/>
        <a:lstStyle/>
        <a:p>
          <a:endParaRPr lang="en-US"/>
        </a:p>
      </dgm:t>
    </dgm:pt>
  </dgm:ptLst>
  <dgm:cxnLst>
    <dgm:cxn modelId="{FC9FC7D4-843C-40DF-A2A8-C656BEE3E9A4}" srcId="{A309AACC-A4DD-4A84-9429-A833A9F290E4}" destId="{EE5A9A2D-322C-435B-A42F-A42D5C79013C}" srcOrd="0" destOrd="0" parTransId="{E127ED6C-783A-4418-88D0-CCEE36D37BF5}" sibTransId="{EE79C5E3-9882-45CE-8CF5-50B2F019D9E1}"/>
    <dgm:cxn modelId="{C68E3BEF-D2FE-4DF9-8E5D-93CFF3126867}" type="presOf" srcId="{7C251B1F-5736-4663-A31D-18ACDBA35B21}" destId="{656623BD-FD5A-4FE6-8143-61006173923C}" srcOrd="0" destOrd="0" presId="urn:microsoft.com/office/officeart/2009/layout/CirclePictureHierarchy"/>
    <dgm:cxn modelId="{0ED800BB-77D1-4FD2-9D27-33F5CC42FE96}" srcId="{A309AACC-A4DD-4A84-9429-A833A9F290E4}" destId="{16F00ACC-83AF-46CA-BAB7-2FB66936800F}" srcOrd="1" destOrd="0" parTransId="{3ACADBAF-DE91-42AF-92EE-3F6090D1867E}" sibTransId="{F386E3D8-C1E7-4DF5-9C3E-B58BCB268DC2}"/>
    <dgm:cxn modelId="{72AAE2CE-9F2E-4BEC-983D-9DD0942DDAF7}" type="presOf" srcId="{3ACADBAF-DE91-42AF-92EE-3F6090D1867E}" destId="{02340244-C349-4819-86A6-9C807D2EF841}" srcOrd="0" destOrd="0" presId="urn:microsoft.com/office/officeart/2009/layout/CirclePictureHierarchy"/>
    <dgm:cxn modelId="{6A625EB8-F71F-434D-AE94-AF144AD277DE}" type="presOf" srcId="{A309AACC-A4DD-4A84-9429-A833A9F290E4}" destId="{70A22A8B-209D-429F-8708-C0EE7E55D15F}" srcOrd="0" destOrd="0" presId="urn:microsoft.com/office/officeart/2009/layout/CirclePictureHierarchy"/>
    <dgm:cxn modelId="{5EA2AB91-30D9-4F0C-9ADA-52C877AF6E61}" type="presOf" srcId="{E127ED6C-783A-4418-88D0-CCEE36D37BF5}" destId="{ED49D57F-C879-437D-8842-BC469597D219}" srcOrd="0" destOrd="0" presId="urn:microsoft.com/office/officeart/2009/layout/CirclePictureHierarchy"/>
    <dgm:cxn modelId="{8F1A3B5C-56E1-4577-8696-8D7AA732966A}" type="presOf" srcId="{EE5A9A2D-322C-435B-A42F-A42D5C79013C}" destId="{F610E213-AE51-4C96-A4D5-84EAE7AC115B}" srcOrd="0" destOrd="0" presId="urn:microsoft.com/office/officeart/2009/layout/CirclePictureHierarchy"/>
    <dgm:cxn modelId="{CD72D5E4-71E5-4CB4-920E-549DF09FD9D0}" srcId="{7C251B1F-5736-4663-A31D-18ACDBA35B21}" destId="{A309AACC-A4DD-4A84-9429-A833A9F290E4}" srcOrd="0" destOrd="0" parTransId="{328DE45E-8A97-4A9C-9AA9-C880FAADE132}" sibTransId="{72A27950-2078-44B6-9FD7-300DDD3E4E65}"/>
    <dgm:cxn modelId="{16389DC0-712D-49B4-82ED-5115420F182D}" type="presOf" srcId="{16F00ACC-83AF-46CA-BAB7-2FB66936800F}" destId="{7D7F6F33-AEB4-42AB-BC50-531ADC039F95}" srcOrd="0" destOrd="0" presId="urn:microsoft.com/office/officeart/2009/layout/CirclePictureHierarchy"/>
    <dgm:cxn modelId="{A48C1C58-A039-4B9B-A031-9624834A262B}" type="presParOf" srcId="{656623BD-FD5A-4FE6-8143-61006173923C}" destId="{4610457D-9DBD-423A-99C2-59E23B52D22F}" srcOrd="0" destOrd="0" presId="urn:microsoft.com/office/officeart/2009/layout/CirclePictureHierarchy"/>
    <dgm:cxn modelId="{430B4C15-A59E-4B1B-8472-F4DB8545E5A1}" type="presParOf" srcId="{4610457D-9DBD-423A-99C2-59E23B52D22F}" destId="{45455E71-327F-4113-B9C1-79FE586AD442}" srcOrd="0" destOrd="0" presId="urn:microsoft.com/office/officeart/2009/layout/CirclePictureHierarchy"/>
    <dgm:cxn modelId="{65D06689-D8B7-43C6-81E7-B3C3CF1B3DBD}" type="presParOf" srcId="{45455E71-327F-4113-B9C1-79FE586AD442}" destId="{187BC197-A928-4A6F-AF0B-FC3400FEFC9E}" srcOrd="0" destOrd="0" presId="urn:microsoft.com/office/officeart/2009/layout/CirclePictureHierarchy"/>
    <dgm:cxn modelId="{CE727B4F-D9A9-49A7-8327-71F6FC340CD6}" type="presParOf" srcId="{45455E71-327F-4113-B9C1-79FE586AD442}" destId="{70A22A8B-209D-429F-8708-C0EE7E55D15F}" srcOrd="1" destOrd="0" presId="urn:microsoft.com/office/officeart/2009/layout/CirclePictureHierarchy"/>
    <dgm:cxn modelId="{E7B2E60C-0841-4AEB-9F4C-E3DD33860D51}" type="presParOf" srcId="{4610457D-9DBD-423A-99C2-59E23B52D22F}" destId="{A2CC4803-52CC-48BB-9E38-75291CFBA5AF}" srcOrd="1" destOrd="0" presId="urn:microsoft.com/office/officeart/2009/layout/CirclePictureHierarchy"/>
    <dgm:cxn modelId="{F6E1F3D5-4370-4404-8881-B227EE468D63}" type="presParOf" srcId="{A2CC4803-52CC-48BB-9E38-75291CFBA5AF}" destId="{ED49D57F-C879-437D-8842-BC469597D219}" srcOrd="0" destOrd="0" presId="urn:microsoft.com/office/officeart/2009/layout/CirclePictureHierarchy"/>
    <dgm:cxn modelId="{ED6CAF5B-06E9-400D-8E17-3A91EF431F35}" type="presParOf" srcId="{A2CC4803-52CC-48BB-9E38-75291CFBA5AF}" destId="{A8C78CA7-B994-469C-8B7A-5F5DBB6E834A}" srcOrd="1" destOrd="0" presId="urn:microsoft.com/office/officeart/2009/layout/CirclePictureHierarchy"/>
    <dgm:cxn modelId="{07929884-2192-471B-86A1-05E9FB053D79}" type="presParOf" srcId="{A8C78CA7-B994-469C-8B7A-5F5DBB6E834A}" destId="{135CCF75-15E8-431B-9C21-1D6254EE95C6}" srcOrd="0" destOrd="0" presId="urn:microsoft.com/office/officeart/2009/layout/CirclePictureHierarchy"/>
    <dgm:cxn modelId="{289B0D5E-A452-402C-AAB5-15B6D9E4FBE1}" type="presParOf" srcId="{135CCF75-15E8-431B-9C21-1D6254EE95C6}" destId="{9B4B440C-5B28-4E26-97F1-A87E66F43DA2}" srcOrd="0" destOrd="0" presId="urn:microsoft.com/office/officeart/2009/layout/CirclePictureHierarchy"/>
    <dgm:cxn modelId="{C0744F9F-FB38-4815-B02B-8DF85BB57F32}" type="presParOf" srcId="{135CCF75-15E8-431B-9C21-1D6254EE95C6}" destId="{F610E213-AE51-4C96-A4D5-84EAE7AC115B}" srcOrd="1" destOrd="0" presId="urn:microsoft.com/office/officeart/2009/layout/CirclePictureHierarchy"/>
    <dgm:cxn modelId="{6A39D8CB-B1CB-4101-A7C8-5E955794DB76}" type="presParOf" srcId="{A8C78CA7-B994-469C-8B7A-5F5DBB6E834A}" destId="{7A921CBA-59A4-4AA0-8240-E014AE0DF093}" srcOrd="1" destOrd="0" presId="urn:microsoft.com/office/officeart/2009/layout/CirclePictureHierarchy"/>
    <dgm:cxn modelId="{A9A9F8E0-3D96-4E62-8BA6-1B646F10A575}" type="presParOf" srcId="{A2CC4803-52CC-48BB-9E38-75291CFBA5AF}" destId="{02340244-C349-4819-86A6-9C807D2EF841}" srcOrd="2" destOrd="0" presId="urn:microsoft.com/office/officeart/2009/layout/CirclePictureHierarchy"/>
    <dgm:cxn modelId="{8DD67575-E91F-49F3-9AEF-8D904B4AD947}" type="presParOf" srcId="{A2CC4803-52CC-48BB-9E38-75291CFBA5AF}" destId="{4DFA51F1-4BE0-4FEF-85D6-C4A5498BB6B7}" srcOrd="3" destOrd="0" presId="urn:microsoft.com/office/officeart/2009/layout/CirclePictureHierarchy"/>
    <dgm:cxn modelId="{995F0FF1-A924-492F-870C-0B7B23A2B908}" type="presParOf" srcId="{4DFA51F1-4BE0-4FEF-85D6-C4A5498BB6B7}" destId="{469CD266-B546-41B1-8415-303D6A540DF9}" srcOrd="0" destOrd="0" presId="urn:microsoft.com/office/officeart/2009/layout/CirclePictureHierarchy"/>
    <dgm:cxn modelId="{E369B9B1-3296-4F88-8ED7-DFF724AE35EF}" type="presParOf" srcId="{469CD266-B546-41B1-8415-303D6A540DF9}" destId="{2E1D7333-E6AD-4AFE-AFEB-520F21704E58}" srcOrd="0" destOrd="0" presId="urn:microsoft.com/office/officeart/2009/layout/CirclePictureHierarchy"/>
    <dgm:cxn modelId="{B1A11403-887A-4F84-B6BB-BD4074750339}" type="presParOf" srcId="{469CD266-B546-41B1-8415-303D6A540DF9}" destId="{7D7F6F33-AEB4-42AB-BC50-531ADC039F95}" srcOrd="1" destOrd="0" presId="urn:microsoft.com/office/officeart/2009/layout/CirclePictureHierarchy"/>
    <dgm:cxn modelId="{43A7B315-26DE-42D2-8A4B-D07EB75E0BE4}" type="presParOf" srcId="{4DFA51F1-4BE0-4FEF-85D6-C4A5498BB6B7}" destId="{D673E4FE-CC69-4E62-AF6F-050D7995282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C251B1F-5736-4663-A31D-18ACDBA35B21}" type="doc">
      <dgm:prSet loTypeId="urn:microsoft.com/office/officeart/2005/8/layout/vList3" loCatId="picture" qsTypeId="urn:microsoft.com/office/officeart/2005/8/quickstyle/simple1" qsCatId="simple" csTypeId="urn:microsoft.com/office/officeart/2005/8/colors/accent0_3" csCatId="mainScheme" phldr="1"/>
      <dgm:spPr/>
      <dgm:t>
        <a:bodyPr/>
        <a:lstStyle/>
        <a:p>
          <a:endParaRPr lang="en-US"/>
        </a:p>
      </dgm:t>
    </dgm:pt>
    <dgm:pt modelId="{29F44585-7211-482C-82EE-A092843C08D5}">
      <dgm:prSet phldrT="[Text]" custT="1"/>
      <dgm:spPr/>
      <dgm:t>
        <a:bodyPr/>
        <a:lstStyle/>
        <a:p>
          <a:r>
            <a:rPr lang="en-US" sz="4000" dirty="0" smtClean="0">
              <a:latin typeface="Franklin Gothic Demi Cond" panose="020B0706030402020204" pitchFamily="34" charset="0"/>
            </a:rPr>
            <a:t>Integrated GST </a:t>
          </a:r>
        </a:p>
        <a:p>
          <a:r>
            <a:rPr lang="en-US" sz="3600" dirty="0" smtClean="0">
              <a:solidFill>
                <a:srgbClr val="FFC000"/>
              </a:solidFill>
              <a:latin typeface="Franklin Gothic Demi Cond" panose="020B0706030402020204" pitchFamily="34" charset="0"/>
            </a:rPr>
            <a:t>(IGST: NOT A Tax, but SYSTEM)</a:t>
          </a:r>
        </a:p>
        <a:p>
          <a:r>
            <a:rPr lang="en-US" sz="4000" strike="sngStrike" dirty="0" smtClean="0">
              <a:latin typeface="Franklin Gothic Demi Cond" panose="020B0706030402020204" pitchFamily="34" charset="0"/>
            </a:rPr>
            <a:t>Central Sales Tax</a:t>
          </a:r>
          <a:endParaRPr lang="en-US" sz="4000" strike="sngStrike" dirty="0">
            <a:latin typeface="Franklin Gothic Demi Cond" panose="020B0706030402020204" pitchFamily="34" charset="0"/>
          </a:endParaRPr>
        </a:p>
      </dgm:t>
    </dgm:pt>
    <dgm:pt modelId="{276A4627-7CE3-4DEA-B235-9DF3BA63C4C7}" type="parTrans" cxnId="{42144B4A-FB7D-40D0-A9C3-C4F2DCFA3C24}">
      <dgm:prSet/>
      <dgm:spPr/>
      <dgm:t>
        <a:bodyPr/>
        <a:lstStyle/>
        <a:p>
          <a:endParaRPr lang="en-US"/>
        </a:p>
      </dgm:t>
    </dgm:pt>
    <dgm:pt modelId="{320E0F52-53EE-457E-A1F5-1AB109B1CE69}" type="sibTrans" cxnId="{42144B4A-FB7D-40D0-A9C3-C4F2DCFA3C24}">
      <dgm:prSet/>
      <dgm:spPr/>
      <dgm:t>
        <a:bodyPr/>
        <a:lstStyle/>
        <a:p>
          <a:endParaRPr lang="en-US"/>
        </a:p>
      </dgm:t>
    </dgm:pt>
    <dgm:pt modelId="{2522CC01-D1E9-4165-87E5-F3EE0984BA5F}">
      <dgm:prSet phldrT="[Text]" custT="1"/>
      <dgm:spPr/>
      <dgm:t>
        <a:bodyPr/>
        <a:lstStyle/>
        <a:p>
          <a:r>
            <a:rPr lang="en-US" sz="4000" dirty="0" smtClean="0">
              <a:latin typeface="Franklin Gothic Demi Cond" panose="020B0706030402020204" pitchFamily="34" charset="0"/>
            </a:rPr>
            <a:t>State GST (max-20%)</a:t>
          </a:r>
        </a:p>
        <a:p>
          <a:r>
            <a:rPr lang="en-US" sz="4000" strike="sngStrike" dirty="0" smtClean="0">
              <a:latin typeface="Franklin Gothic Demi Cond" panose="020B0706030402020204" pitchFamily="34" charset="0"/>
            </a:rPr>
            <a:t>State indirect taxes*</a:t>
          </a:r>
          <a:endParaRPr lang="en-US" sz="4000" strike="sngStrike" dirty="0">
            <a:latin typeface="Franklin Gothic Demi Cond" panose="020B0706030402020204" pitchFamily="34" charset="0"/>
          </a:endParaRPr>
        </a:p>
      </dgm:t>
    </dgm:pt>
    <dgm:pt modelId="{DEF5A3FA-B489-4D25-AF4A-D31647FB729B}" type="parTrans" cxnId="{E0EEAC35-ADF3-4D21-A1B4-3E29A311FB6A}">
      <dgm:prSet/>
      <dgm:spPr/>
      <dgm:t>
        <a:bodyPr/>
        <a:lstStyle/>
        <a:p>
          <a:endParaRPr lang="en-US"/>
        </a:p>
      </dgm:t>
    </dgm:pt>
    <dgm:pt modelId="{7EDD207F-6EED-45E0-A353-5764C3C8A41C}" type="sibTrans" cxnId="{E0EEAC35-ADF3-4D21-A1B4-3E29A311FB6A}">
      <dgm:prSet/>
      <dgm:spPr/>
      <dgm:t>
        <a:bodyPr/>
        <a:lstStyle/>
        <a:p>
          <a:endParaRPr lang="en-US"/>
        </a:p>
      </dgm:t>
    </dgm:pt>
    <dgm:pt modelId="{16F00ACC-83AF-46CA-BAB7-2FB66936800F}">
      <dgm:prSet phldrT="[Text]" custT="1"/>
      <dgm:spPr/>
      <dgm:t>
        <a:bodyPr/>
        <a:lstStyle/>
        <a:p>
          <a:r>
            <a:rPr lang="en-US" sz="4000" dirty="0" smtClean="0">
              <a:latin typeface="Franklin Gothic Demi Cond" panose="020B0706030402020204" pitchFamily="34" charset="0"/>
            </a:rPr>
            <a:t>Central GST (max-20%)</a:t>
          </a:r>
        </a:p>
        <a:p>
          <a:r>
            <a:rPr lang="en-US" sz="4000" strike="sngStrike" dirty="0" smtClean="0">
              <a:latin typeface="Franklin Gothic Demi Cond" panose="020B0706030402020204" pitchFamily="34" charset="0"/>
            </a:rPr>
            <a:t>Central indirect taxes*</a:t>
          </a:r>
          <a:endParaRPr lang="en-US" sz="4000" strike="sngStrike" dirty="0">
            <a:latin typeface="Franklin Gothic Demi Cond" panose="020B0706030402020204" pitchFamily="34" charset="0"/>
          </a:endParaRPr>
        </a:p>
      </dgm:t>
    </dgm:pt>
    <dgm:pt modelId="{F386E3D8-C1E7-4DF5-9C3E-B58BCB268DC2}" type="sibTrans" cxnId="{0ED800BB-77D1-4FD2-9D27-33F5CC42FE96}">
      <dgm:prSet/>
      <dgm:spPr/>
      <dgm:t>
        <a:bodyPr/>
        <a:lstStyle/>
        <a:p>
          <a:endParaRPr lang="en-US"/>
        </a:p>
      </dgm:t>
    </dgm:pt>
    <dgm:pt modelId="{3ACADBAF-DE91-42AF-92EE-3F6090D1867E}" type="parTrans" cxnId="{0ED800BB-77D1-4FD2-9D27-33F5CC42FE96}">
      <dgm:prSet/>
      <dgm:spPr/>
      <dgm:t>
        <a:bodyPr/>
        <a:lstStyle/>
        <a:p>
          <a:endParaRPr lang="en-US"/>
        </a:p>
      </dgm:t>
    </dgm:pt>
    <dgm:pt modelId="{38687D7E-7992-49C1-92C4-E9A1BA6E75AD}" type="pres">
      <dgm:prSet presAssocID="{7C251B1F-5736-4663-A31D-18ACDBA35B21}" presName="linearFlow" presStyleCnt="0">
        <dgm:presLayoutVars>
          <dgm:dir/>
          <dgm:resizeHandles val="exact"/>
        </dgm:presLayoutVars>
      </dgm:prSet>
      <dgm:spPr/>
      <dgm:t>
        <a:bodyPr/>
        <a:lstStyle/>
        <a:p>
          <a:endParaRPr lang="en-US"/>
        </a:p>
      </dgm:t>
    </dgm:pt>
    <dgm:pt modelId="{B4F683C8-8B60-4436-9109-568AFA355BB8}" type="pres">
      <dgm:prSet presAssocID="{16F00ACC-83AF-46CA-BAB7-2FB66936800F}" presName="composite" presStyleCnt="0"/>
      <dgm:spPr/>
      <dgm:t>
        <a:bodyPr/>
        <a:lstStyle/>
        <a:p>
          <a:endParaRPr lang="en-US"/>
        </a:p>
      </dgm:t>
    </dgm:pt>
    <dgm:pt modelId="{7C86B217-E06D-422F-9D42-01AED424C389}" type="pres">
      <dgm:prSet presAssocID="{16F00ACC-83AF-46CA-BAB7-2FB66936800F}" presName="imgShp"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D9FF77BB-224F-4DD2-844D-CEEEE1670ED5}" type="pres">
      <dgm:prSet presAssocID="{16F00ACC-83AF-46CA-BAB7-2FB66936800F}" presName="txShp" presStyleLbl="node1" presStyleIdx="0" presStyleCnt="3">
        <dgm:presLayoutVars>
          <dgm:bulletEnabled val="1"/>
        </dgm:presLayoutVars>
      </dgm:prSet>
      <dgm:spPr/>
      <dgm:t>
        <a:bodyPr/>
        <a:lstStyle/>
        <a:p>
          <a:endParaRPr lang="en-US"/>
        </a:p>
      </dgm:t>
    </dgm:pt>
    <dgm:pt modelId="{E11D5ABD-D926-4A68-8081-76C0015D7DCB}" type="pres">
      <dgm:prSet presAssocID="{F386E3D8-C1E7-4DF5-9C3E-B58BCB268DC2}" presName="spacing" presStyleCnt="0"/>
      <dgm:spPr/>
      <dgm:t>
        <a:bodyPr/>
        <a:lstStyle/>
        <a:p>
          <a:endParaRPr lang="en-US"/>
        </a:p>
      </dgm:t>
    </dgm:pt>
    <dgm:pt modelId="{8794F8B0-BCCC-43B0-A5BB-C2BD89379BD6}" type="pres">
      <dgm:prSet presAssocID="{29F44585-7211-482C-82EE-A092843C08D5}" presName="composite" presStyleCnt="0"/>
      <dgm:spPr/>
      <dgm:t>
        <a:bodyPr/>
        <a:lstStyle/>
        <a:p>
          <a:endParaRPr lang="en-US"/>
        </a:p>
      </dgm:t>
    </dgm:pt>
    <dgm:pt modelId="{E29AE63C-E253-4ED6-929E-645008B47526}" type="pres">
      <dgm:prSet presAssocID="{29F44585-7211-482C-82EE-A092843C08D5}" presName="imgShp"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0A8A9E2-272E-43AE-B11E-5D5B9A4A618A}" type="pres">
      <dgm:prSet presAssocID="{29F44585-7211-482C-82EE-A092843C08D5}" presName="txShp" presStyleLbl="node1" presStyleIdx="1" presStyleCnt="3" custScaleX="114351" custScaleY="203054">
        <dgm:presLayoutVars>
          <dgm:bulletEnabled val="1"/>
        </dgm:presLayoutVars>
      </dgm:prSet>
      <dgm:spPr/>
      <dgm:t>
        <a:bodyPr/>
        <a:lstStyle/>
        <a:p>
          <a:endParaRPr lang="en-US"/>
        </a:p>
      </dgm:t>
    </dgm:pt>
    <dgm:pt modelId="{8443531E-106E-4FD0-863B-41B5C2346DD6}" type="pres">
      <dgm:prSet presAssocID="{320E0F52-53EE-457E-A1F5-1AB109B1CE69}" presName="spacing" presStyleCnt="0"/>
      <dgm:spPr/>
      <dgm:t>
        <a:bodyPr/>
        <a:lstStyle/>
        <a:p>
          <a:endParaRPr lang="en-US"/>
        </a:p>
      </dgm:t>
    </dgm:pt>
    <dgm:pt modelId="{A352E49B-C275-4D3F-BC76-767590ED7188}" type="pres">
      <dgm:prSet presAssocID="{2522CC01-D1E9-4165-87E5-F3EE0984BA5F}" presName="composite" presStyleCnt="0"/>
      <dgm:spPr/>
      <dgm:t>
        <a:bodyPr/>
        <a:lstStyle/>
        <a:p>
          <a:endParaRPr lang="en-US"/>
        </a:p>
      </dgm:t>
    </dgm:pt>
    <dgm:pt modelId="{8D1E5D2E-FBE9-49AE-8BF0-AC7A3080AF9F}" type="pres">
      <dgm:prSet presAssocID="{2522CC01-D1E9-4165-87E5-F3EE0984BA5F}" presName="imgShp" presStyleLbl="fgImgPlace1" presStyleIdx="2" presStyleCnt="3" custScaleX="8709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8E60404-FAF0-4954-842B-834DE430A1BC}" type="pres">
      <dgm:prSet presAssocID="{2522CC01-D1E9-4165-87E5-F3EE0984BA5F}" presName="txShp" presStyleLbl="node1" presStyleIdx="2" presStyleCnt="3">
        <dgm:presLayoutVars>
          <dgm:bulletEnabled val="1"/>
        </dgm:presLayoutVars>
      </dgm:prSet>
      <dgm:spPr/>
      <dgm:t>
        <a:bodyPr/>
        <a:lstStyle/>
        <a:p>
          <a:endParaRPr lang="en-US"/>
        </a:p>
      </dgm:t>
    </dgm:pt>
  </dgm:ptLst>
  <dgm:cxnLst>
    <dgm:cxn modelId="{1E47BEFC-3762-4179-96C1-EB480096C583}" type="presOf" srcId="{2522CC01-D1E9-4165-87E5-F3EE0984BA5F}" destId="{38E60404-FAF0-4954-842B-834DE430A1BC}" srcOrd="0" destOrd="0" presId="urn:microsoft.com/office/officeart/2005/8/layout/vList3"/>
    <dgm:cxn modelId="{0560D86D-4CC3-41DE-9CC7-888316AC0454}" type="presOf" srcId="{7C251B1F-5736-4663-A31D-18ACDBA35B21}" destId="{38687D7E-7992-49C1-92C4-E9A1BA6E75AD}" srcOrd="0" destOrd="0" presId="urn:microsoft.com/office/officeart/2005/8/layout/vList3"/>
    <dgm:cxn modelId="{E0EEAC35-ADF3-4D21-A1B4-3E29A311FB6A}" srcId="{7C251B1F-5736-4663-A31D-18ACDBA35B21}" destId="{2522CC01-D1E9-4165-87E5-F3EE0984BA5F}" srcOrd="2" destOrd="0" parTransId="{DEF5A3FA-B489-4D25-AF4A-D31647FB729B}" sibTransId="{7EDD207F-6EED-45E0-A353-5764C3C8A41C}"/>
    <dgm:cxn modelId="{63A1DD13-026D-466D-BBFE-E3975CB3B03C}" type="presOf" srcId="{29F44585-7211-482C-82EE-A092843C08D5}" destId="{D0A8A9E2-272E-43AE-B11E-5D5B9A4A618A}" srcOrd="0" destOrd="0" presId="urn:microsoft.com/office/officeart/2005/8/layout/vList3"/>
    <dgm:cxn modelId="{42144B4A-FB7D-40D0-A9C3-C4F2DCFA3C24}" srcId="{7C251B1F-5736-4663-A31D-18ACDBA35B21}" destId="{29F44585-7211-482C-82EE-A092843C08D5}" srcOrd="1" destOrd="0" parTransId="{276A4627-7CE3-4DEA-B235-9DF3BA63C4C7}" sibTransId="{320E0F52-53EE-457E-A1F5-1AB109B1CE69}"/>
    <dgm:cxn modelId="{0ED800BB-77D1-4FD2-9D27-33F5CC42FE96}" srcId="{7C251B1F-5736-4663-A31D-18ACDBA35B21}" destId="{16F00ACC-83AF-46CA-BAB7-2FB66936800F}" srcOrd="0" destOrd="0" parTransId="{3ACADBAF-DE91-42AF-92EE-3F6090D1867E}" sibTransId="{F386E3D8-C1E7-4DF5-9C3E-B58BCB268DC2}"/>
    <dgm:cxn modelId="{C1B9DD28-BB8E-480F-9B8B-E809E55349A5}" type="presOf" srcId="{16F00ACC-83AF-46CA-BAB7-2FB66936800F}" destId="{D9FF77BB-224F-4DD2-844D-CEEEE1670ED5}" srcOrd="0" destOrd="0" presId="urn:microsoft.com/office/officeart/2005/8/layout/vList3"/>
    <dgm:cxn modelId="{2C661F4D-9186-4002-810C-FAF235969FEC}" type="presParOf" srcId="{38687D7E-7992-49C1-92C4-E9A1BA6E75AD}" destId="{B4F683C8-8B60-4436-9109-568AFA355BB8}" srcOrd="0" destOrd="0" presId="urn:microsoft.com/office/officeart/2005/8/layout/vList3"/>
    <dgm:cxn modelId="{928D3466-154B-46FA-849B-3A3D0A074ABF}" type="presParOf" srcId="{B4F683C8-8B60-4436-9109-568AFA355BB8}" destId="{7C86B217-E06D-422F-9D42-01AED424C389}" srcOrd="0" destOrd="0" presId="urn:microsoft.com/office/officeart/2005/8/layout/vList3"/>
    <dgm:cxn modelId="{264A620D-931C-4828-917A-66E0726DC6B6}" type="presParOf" srcId="{B4F683C8-8B60-4436-9109-568AFA355BB8}" destId="{D9FF77BB-224F-4DD2-844D-CEEEE1670ED5}" srcOrd="1" destOrd="0" presId="urn:microsoft.com/office/officeart/2005/8/layout/vList3"/>
    <dgm:cxn modelId="{A214EBC9-85E1-4B4E-A7BF-24E5AD81E12B}" type="presParOf" srcId="{38687D7E-7992-49C1-92C4-E9A1BA6E75AD}" destId="{E11D5ABD-D926-4A68-8081-76C0015D7DCB}" srcOrd="1" destOrd="0" presId="urn:microsoft.com/office/officeart/2005/8/layout/vList3"/>
    <dgm:cxn modelId="{A2DCC04E-86C1-4708-BDB7-18665C05828F}" type="presParOf" srcId="{38687D7E-7992-49C1-92C4-E9A1BA6E75AD}" destId="{8794F8B0-BCCC-43B0-A5BB-C2BD89379BD6}" srcOrd="2" destOrd="0" presId="urn:microsoft.com/office/officeart/2005/8/layout/vList3"/>
    <dgm:cxn modelId="{99AB3455-C0E5-424F-B92C-A82BB8E3A47B}" type="presParOf" srcId="{8794F8B0-BCCC-43B0-A5BB-C2BD89379BD6}" destId="{E29AE63C-E253-4ED6-929E-645008B47526}" srcOrd="0" destOrd="0" presId="urn:microsoft.com/office/officeart/2005/8/layout/vList3"/>
    <dgm:cxn modelId="{F8054773-F8E0-479C-BDCF-2A7F55780290}" type="presParOf" srcId="{8794F8B0-BCCC-43B0-A5BB-C2BD89379BD6}" destId="{D0A8A9E2-272E-43AE-B11E-5D5B9A4A618A}" srcOrd="1" destOrd="0" presId="urn:microsoft.com/office/officeart/2005/8/layout/vList3"/>
    <dgm:cxn modelId="{8AFA4E76-A4D0-45B7-B02A-7AAE86686CB0}" type="presParOf" srcId="{38687D7E-7992-49C1-92C4-E9A1BA6E75AD}" destId="{8443531E-106E-4FD0-863B-41B5C2346DD6}" srcOrd="3" destOrd="0" presId="urn:microsoft.com/office/officeart/2005/8/layout/vList3"/>
    <dgm:cxn modelId="{AFB10EA0-6E09-4899-AAE8-BB70D50177F0}" type="presParOf" srcId="{38687D7E-7992-49C1-92C4-E9A1BA6E75AD}" destId="{A352E49B-C275-4D3F-BC76-767590ED7188}" srcOrd="4" destOrd="0" presId="urn:microsoft.com/office/officeart/2005/8/layout/vList3"/>
    <dgm:cxn modelId="{EE5395B0-3D87-4988-8DF7-3D651654942E}" type="presParOf" srcId="{A352E49B-C275-4D3F-BC76-767590ED7188}" destId="{8D1E5D2E-FBE9-49AE-8BF0-AC7A3080AF9F}" srcOrd="0" destOrd="0" presId="urn:microsoft.com/office/officeart/2005/8/layout/vList3"/>
    <dgm:cxn modelId="{53A8097A-7131-49C4-AACC-EE1005B783ED}" type="presParOf" srcId="{A352E49B-C275-4D3F-BC76-767590ED7188}" destId="{38E60404-FAF0-4954-842B-834DE430A1B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75CA9B4-8418-4249-8E89-06659CE78FC4}" type="doc">
      <dgm:prSet loTypeId="urn:diagrams.loki3.com/VaryingWidthList" loCatId="list" qsTypeId="urn:microsoft.com/office/officeart/2005/8/quickstyle/simple1" qsCatId="simple" csTypeId="urn:microsoft.com/office/officeart/2005/8/colors/accent1_2" csCatId="accent1" phldr="1"/>
      <dgm:spPr/>
    </dgm:pt>
    <dgm:pt modelId="{F89F37CB-E4B6-47F9-BFBC-BB87AF305D89}">
      <dgm:prSet phldrT="[Text]"/>
      <dgm:spPr/>
      <dgm:t>
        <a:bodyPr/>
        <a:lstStyle/>
        <a:p>
          <a:r>
            <a:rPr lang="en-US" smtClean="0"/>
            <a:t>5%</a:t>
          </a:r>
          <a:endParaRPr lang="en-US" dirty="0"/>
        </a:p>
      </dgm:t>
    </dgm:pt>
    <dgm:pt modelId="{7A8BDB91-0B18-45B5-A442-06C6AE5DDF7A}" type="parTrans" cxnId="{E4FB6A1C-F610-408C-96B8-DD3AED340C55}">
      <dgm:prSet/>
      <dgm:spPr/>
      <dgm:t>
        <a:bodyPr/>
        <a:lstStyle/>
        <a:p>
          <a:endParaRPr lang="en-US"/>
        </a:p>
      </dgm:t>
    </dgm:pt>
    <dgm:pt modelId="{11D632FA-D064-4B70-B3FB-778FBDE7B1B3}" type="sibTrans" cxnId="{E4FB6A1C-F610-408C-96B8-DD3AED340C55}">
      <dgm:prSet/>
      <dgm:spPr/>
      <dgm:t>
        <a:bodyPr/>
        <a:lstStyle/>
        <a:p>
          <a:endParaRPr lang="en-US"/>
        </a:p>
      </dgm:t>
    </dgm:pt>
    <dgm:pt modelId="{DC529397-0368-49A6-89CA-9BF76EB4B926}">
      <dgm:prSet/>
      <dgm:spPr/>
      <dgm:t>
        <a:bodyPr/>
        <a:lstStyle/>
        <a:p>
          <a:r>
            <a:rPr lang="en-US" dirty="0" smtClean="0"/>
            <a:t>12%</a:t>
          </a:r>
        </a:p>
      </dgm:t>
    </dgm:pt>
    <dgm:pt modelId="{07D684AD-A789-43EB-953E-9A4BF54D80B6}" type="parTrans" cxnId="{E6FDD889-8854-4BA1-96A9-A00CD78AEB3B}">
      <dgm:prSet/>
      <dgm:spPr/>
      <dgm:t>
        <a:bodyPr/>
        <a:lstStyle/>
        <a:p>
          <a:endParaRPr lang="en-US"/>
        </a:p>
      </dgm:t>
    </dgm:pt>
    <dgm:pt modelId="{3DEBC773-8856-4F1E-B74C-7932334B6DB4}" type="sibTrans" cxnId="{E6FDD889-8854-4BA1-96A9-A00CD78AEB3B}">
      <dgm:prSet/>
      <dgm:spPr/>
      <dgm:t>
        <a:bodyPr/>
        <a:lstStyle/>
        <a:p>
          <a:endParaRPr lang="en-US"/>
        </a:p>
      </dgm:t>
    </dgm:pt>
    <dgm:pt modelId="{BBB43DDE-E721-4E33-8680-561C4E09CCFE}">
      <dgm:prSet/>
      <dgm:spPr/>
      <dgm:t>
        <a:bodyPr/>
        <a:lstStyle/>
        <a:p>
          <a:r>
            <a:rPr lang="en-US" dirty="0" smtClean="0"/>
            <a:t>18%</a:t>
          </a:r>
        </a:p>
      </dgm:t>
    </dgm:pt>
    <dgm:pt modelId="{20A9EB70-4853-45B2-82BE-6D8BCFEF53C5}" type="parTrans" cxnId="{A2733A6E-B2D4-407C-A905-CF3B30FAADC8}">
      <dgm:prSet/>
      <dgm:spPr/>
      <dgm:t>
        <a:bodyPr/>
        <a:lstStyle/>
        <a:p>
          <a:endParaRPr lang="en-US"/>
        </a:p>
      </dgm:t>
    </dgm:pt>
    <dgm:pt modelId="{342A5B1B-05D0-442D-8888-28B11F7082ED}" type="sibTrans" cxnId="{A2733A6E-B2D4-407C-A905-CF3B30FAADC8}">
      <dgm:prSet/>
      <dgm:spPr/>
      <dgm:t>
        <a:bodyPr/>
        <a:lstStyle/>
        <a:p>
          <a:endParaRPr lang="en-US"/>
        </a:p>
      </dgm:t>
    </dgm:pt>
    <dgm:pt modelId="{0ACBA177-AC15-43A7-92E7-955A4471E06C}">
      <dgm:prSet/>
      <dgm:spPr/>
      <dgm:t>
        <a:bodyPr/>
        <a:lstStyle/>
        <a:p>
          <a:r>
            <a:rPr lang="en-US" dirty="0" smtClean="0"/>
            <a:t>28%</a:t>
          </a:r>
        </a:p>
      </dgm:t>
    </dgm:pt>
    <dgm:pt modelId="{C5276A51-E2D2-4A34-B74B-6894248379FE}" type="parTrans" cxnId="{65015DAA-00E1-43C2-BA70-73B50D01A2BC}">
      <dgm:prSet/>
      <dgm:spPr/>
      <dgm:t>
        <a:bodyPr/>
        <a:lstStyle/>
        <a:p>
          <a:endParaRPr lang="en-US"/>
        </a:p>
      </dgm:t>
    </dgm:pt>
    <dgm:pt modelId="{65A69888-18BC-4383-B269-5153ECFB9EDB}" type="sibTrans" cxnId="{65015DAA-00E1-43C2-BA70-73B50D01A2BC}">
      <dgm:prSet/>
      <dgm:spPr/>
      <dgm:t>
        <a:bodyPr/>
        <a:lstStyle/>
        <a:p>
          <a:endParaRPr lang="en-US"/>
        </a:p>
      </dgm:t>
    </dgm:pt>
    <dgm:pt modelId="{6B44B9C0-437C-45C6-9B1E-A1F9312423FB}" type="pres">
      <dgm:prSet presAssocID="{475CA9B4-8418-4249-8E89-06659CE78FC4}" presName="Name0" presStyleCnt="0">
        <dgm:presLayoutVars>
          <dgm:resizeHandles/>
        </dgm:presLayoutVars>
      </dgm:prSet>
      <dgm:spPr/>
    </dgm:pt>
    <dgm:pt modelId="{CB5B431E-596C-42CF-9A27-79EA73B1981D}" type="pres">
      <dgm:prSet presAssocID="{F89F37CB-E4B6-47F9-BFBC-BB87AF305D89}" presName="text" presStyleLbl="node1" presStyleIdx="0" presStyleCnt="4">
        <dgm:presLayoutVars>
          <dgm:bulletEnabled val="1"/>
        </dgm:presLayoutVars>
      </dgm:prSet>
      <dgm:spPr/>
      <dgm:t>
        <a:bodyPr/>
        <a:lstStyle/>
        <a:p>
          <a:endParaRPr lang="en-US"/>
        </a:p>
      </dgm:t>
    </dgm:pt>
    <dgm:pt modelId="{0EAD2E03-8F86-4BD3-9A1B-0C4B111FF676}" type="pres">
      <dgm:prSet presAssocID="{11D632FA-D064-4B70-B3FB-778FBDE7B1B3}" presName="space" presStyleCnt="0"/>
      <dgm:spPr/>
    </dgm:pt>
    <dgm:pt modelId="{C259386C-5A58-45B9-B3E7-1BA5175E2190}" type="pres">
      <dgm:prSet presAssocID="{DC529397-0368-49A6-89CA-9BF76EB4B926}" presName="text" presStyleLbl="node1" presStyleIdx="1" presStyleCnt="4">
        <dgm:presLayoutVars>
          <dgm:bulletEnabled val="1"/>
        </dgm:presLayoutVars>
      </dgm:prSet>
      <dgm:spPr/>
      <dgm:t>
        <a:bodyPr/>
        <a:lstStyle/>
        <a:p>
          <a:endParaRPr lang="en-US"/>
        </a:p>
      </dgm:t>
    </dgm:pt>
    <dgm:pt modelId="{DF728B74-BF1F-41AB-88D1-1A48C7FEDCB0}" type="pres">
      <dgm:prSet presAssocID="{3DEBC773-8856-4F1E-B74C-7932334B6DB4}" presName="space" presStyleCnt="0"/>
      <dgm:spPr/>
    </dgm:pt>
    <dgm:pt modelId="{F2D7E76E-6992-4D26-AC1A-F32B6AA6D3B3}" type="pres">
      <dgm:prSet presAssocID="{BBB43DDE-E721-4E33-8680-561C4E09CCFE}" presName="text" presStyleLbl="node1" presStyleIdx="2" presStyleCnt="4">
        <dgm:presLayoutVars>
          <dgm:bulletEnabled val="1"/>
        </dgm:presLayoutVars>
      </dgm:prSet>
      <dgm:spPr/>
      <dgm:t>
        <a:bodyPr/>
        <a:lstStyle/>
        <a:p>
          <a:endParaRPr lang="en-US"/>
        </a:p>
      </dgm:t>
    </dgm:pt>
    <dgm:pt modelId="{5CA86136-27A0-4E57-9DCE-BFA7959751F8}" type="pres">
      <dgm:prSet presAssocID="{342A5B1B-05D0-442D-8888-28B11F7082ED}" presName="space" presStyleCnt="0"/>
      <dgm:spPr/>
    </dgm:pt>
    <dgm:pt modelId="{06EA871F-E98E-4535-86B3-D06A3E755ABF}" type="pres">
      <dgm:prSet presAssocID="{0ACBA177-AC15-43A7-92E7-955A4471E06C}" presName="text" presStyleLbl="node1" presStyleIdx="3" presStyleCnt="4">
        <dgm:presLayoutVars>
          <dgm:bulletEnabled val="1"/>
        </dgm:presLayoutVars>
      </dgm:prSet>
      <dgm:spPr/>
      <dgm:t>
        <a:bodyPr/>
        <a:lstStyle/>
        <a:p>
          <a:endParaRPr lang="en-US"/>
        </a:p>
      </dgm:t>
    </dgm:pt>
  </dgm:ptLst>
  <dgm:cxnLst>
    <dgm:cxn modelId="{E6FDD889-8854-4BA1-96A9-A00CD78AEB3B}" srcId="{475CA9B4-8418-4249-8E89-06659CE78FC4}" destId="{DC529397-0368-49A6-89CA-9BF76EB4B926}" srcOrd="1" destOrd="0" parTransId="{07D684AD-A789-43EB-953E-9A4BF54D80B6}" sibTransId="{3DEBC773-8856-4F1E-B74C-7932334B6DB4}"/>
    <dgm:cxn modelId="{E4FB6A1C-F610-408C-96B8-DD3AED340C55}" srcId="{475CA9B4-8418-4249-8E89-06659CE78FC4}" destId="{F89F37CB-E4B6-47F9-BFBC-BB87AF305D89}" srcOrd="0" destOrd="0" parTransId="{7A8BDB91-0B18-45B5-A442-06C6AE5DDF7A}" sibTransId="{11D632FA-D064-4B70-B3FB-778FBDE7B1B3}"/>
    <dgm:cxn modelId="{65015DAA-00E1-43C2-BA70-73B50D01A2BC}" srcId="{475CA9B4-8418-4249-8E89-06659CE78FC4}" destId="{0ACBA177-AC15-43A7-92E7-955A4471E06C}" srcOrd="3" destOrd="0" parTransId="{C5276A51-E2D2-4A34-B74B-6894248379FE}" sibTransId="{65A69888-18BC-4383-B269-5153ECFB9EDB}"/>
    <dgm:cxn modelId="{3BF2B57C-1F30-4F22-8A62-6F928C88D5A3}" type="presOf" srcId="{475CA9B4-8418-4249-8E89-06659CE78FC4}" destId="{6B44B9C0-437C-45C6-9B1E-A1F9312423FB}" srcOrd="0" destOrd="0" presId="urn:diagrams.loki3.com/VaryingWidthList"/>
    <dgm:cxn modelId="{B5F4321B-0CB7-4550-BB0B-9EB6F1D66FEE}" type="presOf" srcId="{0ACBA177-AC15-43A7-92E7-955A4471E06C}" destId="{06EA871F-E98E-4535-86B3-D06A3E755ABF}" srcOrd="0" destOrd="0" presId="urn:diagrams.loki3.com/VaryingWidthList"/>
    <dgm:cxn modelId="{A2733A6E-B2D4-407C-A905-CF3B30FAADC8}" srcId="{475CA9B4-8418-4249-8E89-06659CE78FC4}" destId="{BBB43DDE-E721-4E33-8680-561C4E09CCFE}" srcOrd="2" destOrd="0" parTransId="{20A9EB70-4853-45B2-82BE-6D8BCFEF53C5}" sibTransId="{342A5B1B-05D0-442D-8888-28B11F7082ED}"/>
    <dgm:cxn modelId="{0954161A-C028-4907-B3C8-B0A00CDD710E}" type="presOf" srcId="{BBB43DDE-E721-4E33-8680-561C4E09CCFE}" destId="{F2D7E76E-6992-4D26-AC1A-F32B6AA6D3B3}" srcOrd="0" destOrd="0" presId="urn:diagrams.loki3.com/VaryingWidthList"/>
    <dgm:cxn modelId="{3C6EBB73-11CC-4FE4-BEB7-B9D3B93976FB}" type="presOf" srcId="{F89F37CB-E4B6-47F9-BFBC-BB87AF305D89}" destId="{CB5B431E-596C-42CF-9A27-79EA73B1981D}" srcOrd="0" destOrd="0" presId="urn:diagrams.loki3.com/VaryingWidthList"/>
    <dgm:cxn modelId="{88FF9FC4-8F99-44D9-9532-08424BDD6681}" type="presOf" srcId="{DC529397-0368-49A6-89CA-9BF76EB4B926}" destId="{C259386C-5A58-45B9-B3E7-1BA5175E2190}" srcOrd="0" destOrd="0" presId="urn:diagrams.loki3.com/VaryingWidthList"/>
    <dgm:cxn modelId="{F2E673D4-9500-4B1B-B4B0-4F65D29D2E64}" type="presParOf" srcId="{6B44B9C0-437C-45C6-9B1E-A1F9312423FB}" destId="{CB5B431E-596C-42CF-9A27-79EA73B1981D}" srcOrd="0" destOrd="0" presId="urn:diagrams.loki3.com/VaryingWidthList"/>
    <dgm:cxn modelId="{2B5093FF-9C68-4654-AB3D-AF17B4857201}" type="presParOf" srcId="{6B44B9C0-437C-45C6-9B1E-A1F9312423FB}" destId="{0EAD2E03-8F86-4BD3-9A1B-0C4B111FF676}" srcOrd="1" destOrd="0" presId="urn:diagrams.loki3.com/VaryingWidthList"/>
    <dgm:cxn modelId="{38C589D0-E508-45CB-821E-AB58E829E5BF}" type="presParOf" srcId="{6B44B9C0-437C-45C6-9B1E-A1F9312423FB}" destId="{C259386C-5A58-45B9-B3E7-1BA5175E2190}" srcOrd="2" destOrd="0" presId="urn:diagrams.loki3.com/VaryingWidthList"/>
    <dgm:cxn modelId="{F785E0C1-339D-42EF-BFC2-F811F890553B}" type="presParOf" srcId="{6B44B9C0-437C-45C6-9B1E-A1F9312423FB}" destId="{DF728B74-BF1F-41AB-88D1-1A48C7FEDCB0}" srcOrd="3" destOrd="0" presId="urn:diagrams.loki3.com/VaryingWidthList"/>
    <dgm:cxn modelId="{ACF8B70E-2D1B-4FBC-B883-5293D78C58C7}" type="presParOf" srcId="{6B44B9C0-437C-45C6-9B1E-A1F9312423FB}" destId="{F2D7E76E-6992-4D26-AC1A-F32B6AA6D3B3}" srcOrd="4" destOrd="0" presId="urn:diagrams.loki3.com/VaryingWidthList"/>
    <dgm:cxn modelId="{F9A608CE-B238-4145-9FC3-71506B88079F}" type="presParOf" srcId="{6B44B9C0-437C-45C6-9B1E-A1F9312423FB}" destId="{5CA86136-27A0-4E57-9DCE-BFA7959751F8}" srcOrd="5" destOrd="0" presId="urn:diagrams.loki3.com/VaryingWidthList"/>
    <dgm:cxn modelId="{97B91504-B2B2-46BA-8D6E-CAA15FDC49D5}" type="presParOf" srcId="{6B44B9C0-437C-45C6-9B1E-A1F9312423FB}" destId="{06EA871F-E98E-4535-86B3-D06A3E755ABF}" srcOrd="6"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24FD4F4-CCCC-49C9-9812-711D2889D49C}" type="doc">
      <dgm:prSet loTypeId="urn:microsoft.com/office/officeart/2005/8/layout/architecture" loCatId="list" qsTypeId="urn:microsoft.com/office/officeart/2005/8/quickstyle/simple3" qsCatId="simple" csTypeId="urn:microsoft.com/office/officeart/2005/8/colors/colorful2" csCatId="colorful" phldr="1"/>
      <dgm:spPr/>
      <dgm:t>
        <a:bodyPr/>
        <a:lstStyle/>
        <a:p>
          <a:endParaRPr lang="en-US"/>
        </a:p>
      </dgm:t>
    </dgm:pt>
    <dgm:pt modelId="{C472DA58-6E08-4A17-B22F-A041E8F46148}">
      <dgm:prSet phldrT="[Text]"/>
      <dgm:spPr/>
      <dgm:t>
        <a:bodyPr/>
        <a:lstStyle/>
        <a:p>
          <a:r>
            <a:rPr lang="en-US" dirty="0" smtClean="0"/>
            <a:t>122</a:t>
          </a:r>
          <a:r>
            <a:rPr lang="en-US" baseline="30000" dirty="0" smtClean="0"/>
            <a:t>nd</a:t>
          </a:r>
          <a:r>
            <a:rPr lang="en-US" dirty="0" smtClean="0"/>
            <a:t> bill | </a:t>
          </a:r>
        </a:p>
        <a:p>
          <a:r>
            <a:rPr lang="en-US" dirty="0" smtClean="0"/>
            <a:t>101</a:t>
          </a:r>
          <a:r>
            <a:rPr lang="en-US" baseline="30000" dirty="0" smtClean="0"/>
            <a:t>st</a:t>
          </a:r>
          <a:r>
            <a:rPr lang="en-US" dirty="0" smtClean="0"/>
            <a:t> Amendment Act </a:t>
          </a:r>
          <a:endParaRPr lang="en-US" dirty="0"/>
        </a:p>
      </dgm:t>
    </dgm:pt>
    <dgm:pt modelId="{911E3D94-4E83-481C-98A8-E2BF390B17D1}" type="parTrans" cxnId="{8C4F8040-9F93-43BC-954A-F0DF0775263B}">
      <dgm:prSet/>
      <dgm:spPr/>
      <dgm:t>
        <a:bodyPr/>
        <a:lstStyle/>
        <a:p>
          <a:endParaRPr lang="en-US"/>
        </a:p>
      </dgm:t>
    </dgm:pt>
    <dgm:pt modelId="{5124E794-85EA-4F2A-9080-66D6D6B8BB50}" type="sibTrans" cxnId="{8C4F8040-9F93-43BC-954A-F0DF0775263B}">
      <dgm:prSet/>
      <dgm:spPr/>
      <dgm:t>
        <a:bodyPr/>
        <a:lstStyle/>
        <a:p>
          <a:endParaRPr lang="en-US"/>
        </a:p>
      </dgm:t>
    </dgm:pt>
    <dgm:pt modelId="{66EEC3E6-B9AC-490D-87A2-DC1FC84D7C20}">
      <dgm:prSet phldrT="[Text]" custT="1"/>
      <dgm:spPr/>
      <dgm:t>
        <a:bodyPr/>
        <a:lstStyle/>
        <a:p>
          <a:r>
            <a:rPr lang="en-US" sz="2400" dirty="0" smtClean="0"/>
            <a:t>UTGST Law [on without Legislature]</a:t>
          </a:r>
          <a:endParaRPr lang="en-US" sz="2400" dirty="0"/>
        </a:p>
      </dgm:t>
    </dgm:pt>
    <dgm:pt modelId="{500FA055-D8E1-4F02-B978-3E86CA0B42E9}" type="parTrans" cxnId="{986200BD-8351-4D64-9AF5-4FB67946732A}">
      <dgm:prSet/>
      <dgm:spPr/>
      <dgm:t>
        <a:bodyPr/>
        <a:lstStyle/>
        <a:p>
          <a:endParaRPr lang="en-US"/>
        </a:p>
      </dgm:t>
    </dgm:pt>
    <dgm:pt modelId="{CDF0EF37-1C3A-4FF6-8346-7EDE29E2851D}" type="sibTrans" cxnId="{986200BD-8351-4D64-9AF5-4FB67946732A}">
      <dgm:prSet/>
      <dgm:spPr/>
      <dgm:t>
        <a:bodyPr/>
        <a:lstStyle/>
        <a:p>
          <a:endParaRPr lang="en-US"/>
        </a:p>
      </dgm:t>
    </dgm:pt>
    <dgm:pt modelId="{F345E46F-2146-4F5F-83D6-DE11A53A704F}">
      <dgm:prSet phldrT="[Text]" custT="1"/>
      <dgm:spPr/>
      <dgm:t>
        <a:bodyPr/>
        <a:lstStyle/>
        <a:p>
          <a:r>
            <a:rPr lang="en-US" sz="3600" dirty="0" smtClean="0"/>
            <a:t>GST Council  (279-A)</a:t>
          </a:r>
          <a:endParaRPr lang="en-US" sz="3600" dirty="0"/>
        </a:p>
      </dgm:t>
    </dgm:pt>
    <dgm:pt modelId="{05623E7D-540B-4D3F-9ECC-AE06C840C8CD}" type="parTrans" cxnId="{4F77C9AE-C2EC-4790-9730-452CFB96E95F}">
      <dgm:prSet/>
      <dgm:spPr/>
      <dgm:t>
        <a:bodyPr/>
        <a:lstStyle/>
        <a:p>
          <a:endParaRPr lang="en-US"/>
        </a:p>
      </dgm:t>
    </dgm:pt>
    <dgm:pt modelId="{3F38C203-4E1A-4EA4-8E68-C789D4621A71}" type="sibTrans" cxnId="{4F77C9AE-C2EC-4790-9730-452CFB96E95F}">
      <dgm:prSet/>
      <dgm:spPr/>
      <dgm:t>
        <a:bodyPr/>
        <a:lstStyle/>
        <a:p>
          <a:endParaRPr lang="en-US"/>
        </a:p>
      </dgm:t>
    </dgm:pt>
    <dgm:pt modelId="{81407799-DAE0-44D0-AD76-D51206E9B7F3}">
      <dgm:prSet custT="1"/>
      <dgm:spPr/>
      <dgm:t>
        <a:bodyPr/>
        <a:lstStyle/>
        <a:p>
          <a:r>
            <a:rPr lang="en-US" sz="2800" u="sng" dirty="0" smtClean="0"/>
            <a:t>IGST Law</a:t>
          </a:r>
        </a:p>
        <a:p>
          <a:r>
            <a:rPr lang="en-US" sz="2800" dirty="0" smtClean="0"/>
            <a:t>Max40%</a:t>
          </a:r>
        </a:p>
        <a:p>
          <a:r>
            <a:rPr lang="en-US" sz="2800" u="sng" dirty="0" smtClean="0"/>
            <a:t>CGST Law</a:t>
          </a:r>
        </a:p>
        <a:p>
          <a:r>
            <a:rPr lang="en-US" sz="2800" dirty="0" smtClean="0"/>
            <a:t>Max20% </a:t>
          </a:r>
          <a:endParaRPr lang="en-US" sz="2800" dirty="0"/>
        </a:p>
      </dgm:t>
    </dgm:pt>
    <dgm:pt modelId="{B5798682-040F-461B-B711-BED5D779BB65}" type="parTrans" cxnId="{2D4EA450-5900-4DED-93FD-3070E0843330}">
      <dgm:prSet/>
      <dgm:spPr/>
      <dgm:t>
        <a:bodyPr/>
        <a:lstStyle/>
        <a:p>
          <a:endParaRPr lang="en-US"/>
        </a:p>
      </dgm:t>
    </dgm:pt>
    <dgm:pt modelId="{F36F3167-6BD4-4527-89F7-F283BF6F57CE}" type="sibTrans" cxnId="{2D4EA450-5900-4DED-93FD-3070E0843330}">
      <dgm:prSet/>
      <dgm:spPr/>
      <dgm:t>
        <a:bodyPr/>
        <a:lstStyle/>
        <a:p>
          <a:endParaRPr lang="en-US"/>
        </a:p>
      </dgm:t>
    </dgm:pt>
    <dgm:pt modelId="{618D4C2F-42C2-4AB7-B1D5-D3816034FA2C}">
      <dgm:prSet phldrT="[Text]"/>
      <dgm:spPr/>
      <dgm:t>
        <a:bodyPr/>
        <a:lstStyle/>
        <a:p>
          <a:r>
            <a:rPr lang="en-US" dirty="0" smtClean="0"/>
            <a:t>Parliament Bill</a:t>
          </a:r>
          <a:endParaRPr lang="en-US" dirty="0"/>
        </a:p>
      </dgm:t>
    </dgm:pt>
    <dgm:pt modelId="{268E5330-EA0F-4BFB-AE00-4F4F811FE026}" type="parTrans" cxnId="{5318F1EC-F054-408B-A9F0-D7340A96F8B0}">
      <dgm:prSet/>
      <dgm:spPr/>
      <dgm:t>
        <a:bodyPr/>
        <a:lstStyle/>
        <a:p>
          <a:endParaRPr lang="en-US"/>
        </a:p>
      </dgm:t>
    </dgm:pt>
    <dgm:pt modelId="{48E64754-F407-44B2-B06F-1BC33138B0AF}" type="sibTrans" cxnId="{5318F1EC-F054-408B-A9F0-D7340A96F8B0}">
      <dgm:prSet/>
      <dgm:spPr/>
      <dgm:t>
        <a:bodyPr/>
        <a:lstStyle/>
        <a:p>
          <a:endParaRPr lang="en-US"/>
        </a:p>
      </dgm:t>
    </dgm:pt>
    <dgm:pt modelId="{9E1CC6F9-A64C-49EA-8548-ABA99B29FFCC}">
      <dgm:prSet/>
      <dgm:spPr/>
      <dgm:t>
        <a:bodyPr/>
        <a:lstStyle/>
        <a:p>
          <a:r>
            <a:rPr lang="en-US" dirty="0" err="1" smtClean="0"/>
            <a:t>Vidhan</a:t>
          </a:r>
          <a:r>
            <a:rPr lang="en-US" dirty="0" smtClean="0"/>
            <a:t> Sabha</a:t>
          </a:r>
          <a:endParaRPr lang="en-US" dirty="0"/>
        </a:p>
      </dgm:t>
    </dgm:pt>
    <dgm:pt modelId="{1C719952-E7B3-43A5-938C-F2646565322A}" type="parTrans" cxnId="{DC417E4E-B6F2-46D1-B44D-6AAE3CD1D030}">
      <dgm:prSet/>
      <dgm:spPr/>
      <dgm:t>
        <a:bodyPr/>
        <a:lstStyle/>
        <a:p>
          <a:endParaRPr lang="en-US"/>
        </a:p>
      </dgm:t>
    </dgm:pt>
    <dgm:pt modelId="{3C8ED0E4-A041-4E79-A9DA-D096ECB7E551}" type="sibTrans" cxnId="{DC417E4E-B6F2-46D1-B44D-6AAE3CD1D030}">
      <dgm:prSet/>
      <dgm:spPr/>
      <dgm:t>
        <a:bodyPr/>
        <a:lstStyle/>
        <a:p>
          <a:endParaRPr lang="en-US"/>
        </a:p>
      </dgm:t>
    </dgm:pt>
    <dgm:pt modelId="{AEDA2246-ACA2-4B0E-86DD-036F72B30986}">
      <dgm:prSet custT="1"/>
      <dgm:spPr/>
      <dgm:t>
        <a:bodyPr/>
        <a:lstStyle/>
        <a:p>
          <a:r>
            <a:rPr lang="en-US" sz="2800" dirty="0" smtClean="0"/>
            <a:t>SGST Law</a:t>
          </a:r>
        </a:p>
        <a:p>
          <a:r>
            <a:rPr lang="en-US" sz="2800" dirty="0" smtClean="0"/>
            <a:t>Max20%</a:t>
          </a:r>
          <a:endParaRPr lang="en-US" sz="2800" dirty="0"/>
        </a:p>
      </dgm:t>
    </dgm:pt>
    <dgm:pt modelId="{E64FA220-010B-425D-A960-2F462C353E5C}" type="parTrans" cxnId="{CBEF6F4C-A08F-4F11-971B-3A942537D3EB}">
      <dgm:prSet/>
      <dgm:spPr/>
      <dgm:t>
        <a:bodyPr/>
        <a:lstStyle/>
        <a:p>
          <a:endParaRPr lang="en-US"/>
        </a:p>
      </dgm:t>
    </dgm:pt>
    <dgm:pt modelId="{8982A435-641A-46BD-834C-FAF0EEBE87BE}" type="sibTrans" cxnId="{CBEF6F4C-A08F-4F11-971B-3A942537D3EB}">
      <dgm:prSet/>
      <dgm:spPr/>
      <dgm:t>
        <a:bodyPr/>
        <a:lstStyle/>
        <a:p>
          <a:endParaRPr lang="en-US"/>
        </a:p>
      </dgm:t>
    </dgm:pt>
    <dgm:pt modelId="{CB43FB21-0877-4E86-90B0-809704888E4B}">
      <dgm:prSet phldrT="[Text]" custT="1"/>
      <dgm:spPr/>
      <dgm:t>
        <a:bodyPr/>
        <a:lstStyle/>
        <a:p>
          <a:pPr>
            <a:spcAft>
              <a:spcPts val="0"/>
            </a:spcAft>
          </a:pPr>
          <a:r>
            <a:rPr lang="en-US" sz="3200" dirty="0" smtClean="0"/>
            <a:t>GST </a:t>
          </a:r>
        </a:p>
        <a:p>
          <a:pPr>
            <a:spcAft>
              <a:spcPts val="0"/>
            </a:spcAft>
          </a:pPr>
          <a:r>
            <a:rPr lang="en-US" sz="3200" dirty="0" err="1" smtClean="0"/>
            <a:t>Compen-sation</a:t>
          </a:r>
          <a:r>
            <a:rPr lang="en-US" sz="3200" dirty="0" smtClean="0"/>
            <a:t> </a:t>
          </a:r>
        </a:p>
        <a:p>
          <a:pPr>
            <a:spcAft>
              <a:spcPts val="0"/>
            </a:spcAft>
          </a:pPr>
          <a:r>
            <a:rPr lang="en-US" sz="3200" dirty="0" smtClean="0"/>
            <a:t>Law </a:t>
          </a:r>
          <a:endParaRPr lang="en-US" sz="3200" dirty="0"/>
        </a:p>
      </dgm:t>
    </dgm:pt>
    <dgm:pt modelId="{DF16C2B4-B1AF-484C-AAFA-103E3841D1FD}" type="parTrans" cxnId="{331DDF24-789C-4605-B9AC-1487F4CE7EA4}">
      <dgm:prSet/>
      <dgm:spPr/>
      <dgm:t>
        <a:bodyPr/>
        <a:lstStyle/>
        <a:p>
          <a:endParaRPr lang="en-US"/>
        </a:p>
      </dgm:t>
    </dgm:pt>
    <dgm:pt modelId="{E8583847-563E-42F5-8DD2-35AE540CC0FC}" type="sibTrans" cxnId="{331DDF24-789C-4605-B9AC-1487F4CE7EA4}">
      <dgm:prSet/>
      <dgm:spPr/>
      <dgm:t>
        <a:bodyPr/>
        <a:lstStyle/>
        <a:p>
          <a:endParaRPr lang="en-US"/>
        </a:p>
      </dgm:t>
    </dgm:pt>
    <dgm:pt modelId="{0597EA4A-F52B-4153-B225-CC8408D2B23C}" type="pres">
      <dgm:prSet presAssocID="{724FD4F4-CCCC-49C9-9812-711D2889D49C}" presName="Name0" presStyleCnt="0">
        <dgm:presLayoutVars>
          <dgm:chPref val="1"/>
          <dgm:dir/>
          <dgm:animOne val="branch"/>
          <dgm:animLvl val="lvl"/>
          <dgm:resizeHandles/>
        </dgm:presLayoutVars>
      </dgm:prSet>
      <dgm:spPr/>
      <dgm:t>
        <a:bodyPr/>
        <a:lstStyle/>
        <a:p>
          <a:endParaRPr lang="en-US"/>
        </a:p>
      </dgm:t>
    </dgm:pt>
    <dgm:pt modelId="{2AB00A69-C2A4-46CA-AF00-FF5456EC40FA}" type="pres">
      <dgm:prSet presAssocID="{C472DA58-6E08-4A17-B22F-A041E8F46148}" presName="vertOne" presStyleCnt="0"/>
      <dgm:spPr/>
      <dgm:t>
        <a:bodyPr/>
        <a:lstStyle/>
        <a:p>
          <a:endParaRPr lang="en-US"/>
        </a:p>
      </dgm:t>
    </dgm:pt>
    <dgm:pt modelId="{1A1AFCCA-16C2-41D5-9C74-2D2983ED1FFA}" type="pres">
      <dgm:prSet presAssocID="{C472DA58-6E08-4A17-B22F-A041E8F46148}" presName="txOne" presStyleLbl="node0" presStyleIdx="0" presStyleCnt="2">
        <dgm:presLayoutVars>
          <dgm:chPref val="3"/>
        </dgm:presLayoutVars>
      </dgm:prSet>
      <dgm:spPr/>
      <dgm:t>
        <a:bodyPr/>
        <a:lstStyle/>
        <a:p>
          <a:endParaRPr lang="en-US"/>
        </a:p>
      </dgm:t>
    </dgm:pt>
    <dgm:pt modelId="{87A12A89-3DF8-4FB4-A193-956B8EA3B59D}" type="pres">
      <dgm:prSet presAssocID="{C472DA58-6E08-4A17-B22F-A041E8F46148}" presName="horzOne" presStyleCnt="0"/>
      <dgm:spPr/>
      <dgm:t>
        <a:bodyPr/>
        <a:lstStyle/>
        <a:p>
          <a:endParaRPr lang="en-US"/>
        </a:p>
      </dgm:t>
    </dgm:pt>
    <dgm:pt modelId="{F0EADFDD-4018-48AE-905C-9DE8CB5F8FA1}" type="pres">
      <dgm:prSet presAssocID="{5124E794-85EA-4F2A-9080-66D6D6B8BB50}" presName="sibSpaceOne" presStyleCnt="0"/>
      <dgm:spPr/>
      <dgm:t>
        <a:bodyPr/>
        <a:lstStyle/>
        <a:p>
          <a:endParaRPr lang="en-US"/>
        </a:p>
      </dgm:t>
    </dgm:pt>
    <dgm:pt modelId="{F31BA222-0BD6-46D0-BBFB-9BA5F3176463}" type="pres">
      <dgm:prSet presAssocID="{F345E46F-2146-4F5F-83D6-DE11A53A704F}" presName="vertOne" presStyleCnt="0"/>
      <dgm:spPr/>
      <dgm:t>
        <a:bodyPr/>
        <a:lstStyle/>
        <a:p>
          <a:endParaRPr lang="en-US"/>
        </a:p>
      </dgm:t>
    </dgm:pt>
    <dgm:pt modelId="{FC3C0E19-EECE-4794-B112-686C4C9CCA34}" type="pres">
      <dgm:prSet presAssocID="{F345E46F-2146-4F5F-83D6-DE11A53A704F}" presName="txOne" presStyleLbl="node0" presStyleIdx="1" presStyleCnt="2" custScaleY="39911">
        <dgm:presLayoutVars>
          <dgm:chPref val="3"/>
        </dgm:presLayoutVars>
      </dgm:prSet>
      <dgm:spPr/>
      <dgm:t>
        <a:bodyPr/>
        <a:lstStyle/>
        <a:p>
          <a:endParaRPr lang="en-US"/>
        </a:p>
      </dgm:t>
    </dgm:pt>
    <dgm:pt modelId="{5B24ED8A-471B-47F1-8C5D-599B2E82B53C}" type="pres">
      <dgm:prSet presAssocID="{F345E46F-2146-4F5F-83D6-DE11A53A704F}" presName="parTransOne" presStyleCnt="0"/>
      <dgm:spPr/>
      <dgm:t>
        <a:bodyPr/>
        <a:lstStyle/>
        <a:p>
          <a:endParaRPr lang="en-US"/>
        </a:p>
      </dgm:t>
    </dgm:pt>
    <dgm:pt modelId="{C4CCB5C3-59F0-4B14-A720-FA0EE983C8AB}" type="pres">
      <dgm:prSet presAssocID="{F345E46F-2146-4F5F-83D6-DE11A53A704F}" presName="horzOne" presStyleCnt="0"/>
      <dgm:spPr/>
      <dgm:t>
        <a:bodyPr/>
        <a:lstStyle/>
        <a:p>
          <a:endParaRPr lang="en-US"/>
        </a:p>
      </dgm:t>
    </dgm:pt>
    <dgm:pt modelId="{D7B68939-0A45-4887-AC3E-B1CB85B97767}" type="pres">
      <dgm:prSet presAssocID="{618D4C2F-42C2-4AB7-B1D5-D3816034FA2C}" presName="vertTwo" presStyleCnt="0"/>
      <dgm:spPr/>
      <dgm:t>
        <a:bodyPr/>
        <a:lstStyle/>
        <a:p>
          <a:endParaRPr lang="en-US"/>
        </a:p>
      </dgm:t>
    </dgm:pt>
    <dgm:pt modelId="{A99927A3-B526-4334-B851-CFF4221A5C3D}" type="pres">
      <dgm:prSet presAssocID="{618D4C2F-42C2-4AB7-B1D5-D3816034FA2C}" presName="txTwo" presStyleLbl="node2" presStyleIdx="0" presStyleCnt="2" custScaleY="40328">
        <dgm:presLayoutVars>
          <dgm:chPref val="3"/>
        </dgm:presLayoutVars>
      </dgm:prSet>
      <dgm:spPr/>
      <dgm:t>
        <a:bodyPr/>
        <a:lstStyle/>
        <a:p>
          <a:endParaRPr lang="en-US"/>
        </a:p>
      </dgm:t>
    </dgm:pt>
    <dgm:pt modelId="{FA353B41-95F2-4C1D-BAC6-14886CCAB3BF}" type="pres">
      <dgm:prSet presAssocID="{618D4C2F-42C2-4AB7-B1D5-D3816034FA2C}" presName="parTransTwo" presStyleCnt="0"/>
      <dgm:spPr/>
      <dgm:t>
        <a:bodyPr/>
        <a:lstStyle/>
        <a:p>
          <a:endParaRPr lang="en-US"/>
        </a:p>
      </dgm:t>
    </dgm:pt>
    <dgm:pt modelId="{52D97455-E64E-4B5D-901F-8554C4C15F6E}" type="pres">
      <dgm:prSet presAssocID="{618D4C2F-42C2-4AB7-B1D5-D3816034FA2C}" presName="horzTwo" presStyleCnt="0"/>
      <dgm:spPr/>
      <dgm:t>
        <a:bodyPr/>
        <a:lstStyle/>
        <a:p>
          <a:endParaRPr lang="en-US"/>
        </a:p>
      </dgm:t>
    </dgm:pt>
    <dgm:pt modelId="{D77D5C5E-31BC-41DE-83C4-2968FE1686A3}" type="pres">
      <dgm:prSet presAssocID="{66EEC3E6-B9AC-490D-87A2-DC1FC84D7C20}" presName="vertThree" presStyleCnt="0"/>
      <dgm:spPr/>
      <dgm:t>
        <a:bodyPr/>
        <a:lstStyle/>
        <a:p>
          <a:endParaRPr lang="en-US"/>
        </a:p>
      </dgm:t>
    </dgm:pt>
    <dgm:pt modelId="{E29173B1-12E9-46CE-935C-CC1106C086CF}" type="pres">
      <dgm:prSet presAssocID="{66EEC3E6-B9AC-490D-87A2-DC1FC84D7C20}" presName="txThree" presStyleLbl="node3" presStyleIdx="0" presStyleCnt="4">
        <dgm:presLayoutVars>
          <dgm:chPref val="3"/>
        </dgm:presLayoutVars>
      </dgm:prSet>
      <dgm:spPr/>
      <dgm:t>
        <a:bodyPr/>
        <a:lstStyle/>
        <a:p>
          <a:endParaRPr lang="en-US"/>
        </a:p>
      </dgm:t>
    </dgm:pt>
    <dgm:pt modelId="{77E546FD-D838-4087-AE0D-B20243A0BD6E}" type="pres">
      <dgm:prSet presAssocID="{66EEC3E6-B9AC-490D-87A2-DC1FC84D7C20}" presName="horzThree" presStyleCnt="0"/>
      <dgm:spPr/>
      <dgm:t>
        <a:bodyPr/>
        <a:lstStyle/>
        <a:p>
          <a:endParaRPr lang="en-US"/>
        </a:p>
      </dgm:t>
    </dgm:pt>
    <dgm:pt modelId="{BB929694-8821-40F8-8A56-42A917E9E4BB}" type="pres">
      <dgm:prSet presAssocID="{CDF0EF37-1C3A-4FF6-8346-7EDE29E2851D}" presName="sibSpaceThree" presStyleCnt="0"/>
      <dgm:spPr/>
      <dgm:t>
        <a:bodyPr/>
        <a:lstStyle/>
        <a:p>
          <a:endParaRPr lang="en-US"/>
        </a:p>
      </dgm:t>
    </dgm:pt>
    <dgm:pt modelId="{5F95ADE0-B79E-4FCD-8CBD-5602C273F84B}" type="pres">
      <dgm:prSet presAssocID="{81407799-DAE0-44D0-AD76-D51206E9B7F3}" presName="vertThree" presStyleCnt="0"/>
      <dgm:spPr/>
      <dgm:t>
        <a:bodyPr/>
        <a:lstStyle/>
        <a:p>
          <a:endParaRPr lang="en-US"/>
        </a:p>
      </dgm:t>
    </dgm:pt>
    <dgm:pt modelId="{98E5C222-2C73-4C8C-8357-FC5036C7C042}" type="pres">
      <dgm:prSet presAssocID="{81407799-DAE0-44D0-AD76-D51206E9B7F3}" presName="txThree" presStyleLbl="node3" presStyleIdx="1" presStyleCnt="4" custLinFactNeighborY="-14249">
        <dgm:presLayoutVars>
          <dgm:chPref val="3"/>
        </dgm:presLayoutVars>
      </dgm:prSet>
      <dgm:spPr/>
      <dgm:t>
        <a:bodyPr/>
        <a:lstStyle/>
        <a:p>
          <a:endParaRPr lang="en-US"/>
        </a:p>
      </dgm:t>
    </dgm:pt>
    <dgm:pt modelId="{AAEC11A9-310D-44BE-BD70-B8A737DC7600}" type="pres">
      <dgm:prSet presAssocID="{81407799-DAE0-44D0-AD76-D51206E9B7F3}" presName="horzThree" presStyleCnt="0"/>
      <dgm:spPr/>
      <dgm:t>
        <a:bodyPr/>
        <a:lstStyle/>
        <a:p>
          <a:endParaRPr lang="en-US"/>
        </a:p>
      </dgm:t>
    </dgm:pt>
    <dgm:pt modelId="{1CFB92F3-9F94-4AFE-AC72-B77D8EE43BD0}" type="pres">
      <dgm:prSet presAssocID="{F36F3167-6BD4-4527-89F7-F283BF6F57CE}" presName="sibSpaceThree" presStyleCnt="0"/>
      <dgm:spPr/>
    </dgm:pt>
    <dgm:pt modelId="{0C26FF88-7799-4C81-9E79-6399F37BF053}" type="pres">
      <dgm:prSet presAssocID="{CB43FB21-0877-4E86-90B0-809704888E4B}" presName="vertThree" presStyleCnt="0"/>
      <dgm:spPr/>
    </dgm:pt>
    <dgm:pt modelId="{17167EA6-C1CD-4D33-B8AC-CC8EA287EABD}" type="pres">
      <dgm:prSet presAssocID="{CB43FB21-0877-4E86-90B0-809704888E4B}" presName="txThree" presStyleLbl="node3" presStyleIdx="2" presStyleCnt="4" custLinFactNeighborX="-2439" custLinFactNeighborY="-10383">
        <dgm:presLayoutVars>
          <dgm:chPref val="3"/>
        </dgm:presLayoutVars>
      </dgm:prSet>
      <dgm:spPr/>
      <dgm:t>
        <a:bodyPr/>
        <a:lstStyle/>
        <a:p>
          <a:endParaRPr lang="en-US"/>
        </a:p>
      </dgm:t>
    </dgm:pt>
    <dgm:pt modelId="{F5750A92-5527-4B75-BB8F-A97D80602180}" type="pres">
      <dgm:prSet presAssocID="{CB43FB21-0877-4E86-90B0-809704888E4B}" presName="horzThree" presStyleCnt="0"/>
      <dgm:spPr/>
    </dgm:pt>
    <dgm:pt modelId="{20EFA180-E43C-4AC2-9456-AB0E1519F86A}" type="pres">
      <dgm:prSet presAssocID="{48E64754-F407-44B2-B06F-1BC33138B0AF}" presName="sibSpaceTwo" presStyleCnt="0"/>
      <dgm:spPr/>
      <dgm:t>
        <a:bodyPr/>
        <a:lstStyle/>
        <a:p>
          <a:endParaRPr lang="en-US"/>
        </a:p>
      </dgm:t>
    </dgm:pt>
    <dgm:pt modelId="{39658059-AF60-4120-BA4D-E576C0745FA3}" type="pres">
      <dgm:prSet presAssocID="{9E1CC6F9-A64C-49EA-8548-ABA99B29FFCC}" presName="vertTwo" presStyleCnt="0"/>
      <dgm:spPr/>
      <dgm:t>
        <a:bodyPr/>
        <a:lstStyle/>
        <a:p>
          <a:endParaRPr lang="en-US"/>
        </a:p>
      </dgm:t>
    </dgm:pt>
    <dgm:pt modelId="{D695F3E5-8DCA-4287-B7DA-85A0712FCF73}" type="pres">
      <dgm:prSet presAssocID="{9E1CC6F9-A64C-49EA-8548-ABA99B29FFCC}" presName="txTwo" presStyleLbl="node2" presStyleIdx="1" presStyleCnt="2" custScaleY="50581">
        <dgm:presLayoutVars>
          <dgm:chPref val="3"/>
        </dgm:presLayoutVars>
      </dgm:prSet>
      <dgm:spPr/>
      <dgm:t>
        <a:bodyPr/>
        <a:lstStyle/>
        <a:p>
          <a:endParaRPr lang="en-US"/>
        </a:p>
      </dgm:t>
    </dgm:pt>
    <dgm:pt modelId="{7061A9AC-05B1-4443-BD79-E31812E734AA}" type="pres">
      <dgm:prSet presAssocID="{9E1CC6F9-A64C-49EA-8548-ABA99B29FFCC}" presName="parTransTwo" presStyleCnt="0"/>
      <dgm:spPr/>
      <dgm:t>
        <a:bodyPr/>
        <a:lstStyle/>
        <a:p>
          <a:endParaRPr lang="en-US"/>
        </a:p>
      </dgm:t>
    </dgm:pt>
    <dgm:pt modelId="{19566536-8249-4765-98B6-4F8154EF5708}" type="pres">
      <dgm:prSet presAssocID="{9E1CC6F9-A64C-49EA-8548-ABA99B29FFCC}" presName="horzTwo" presStyleCnt="0"/>
      <dgm:spPr/>
      <dgm:t>
        <a:bodyPr/>
        <a:lstStyle/>
        <a:p>
          <a:endParaRPr lang="en-US"/>
        </a:p>
      </dgm:t>
    </dgm:pt>
    <dgm:pt modelId="{A099A4B5-9A0D-44CA-94CD-1571C946BC10}" type="pres">
      <dgm:prSet presAssocID="{AEDA2246-ACA2-4B0E-86DD-036F72B30986}" presName="vertThree" presStyleCnt="0"/>
      <dgm:spPr/>
      <dgm:t>
        <a:bodyPr/>
        <a:lstStyle/>
        <a:p>
          <a:endParaRPr lang="en-US"/>
        </a:p>
      </dgm:t>
    </dgm:pt>
    <dgm:pt modelId="{3B9ACBFA-11CD-4ADC-817D-77436854AF89}" type="pres">
      <dgm:prSet presAssocID="{AEDA2246-ACA2-4B0E-86DD-036F72B30986}" presName="txThree" presStyleLbl="node3" presStyleIdx="3" presStyleCnt="4">
        <dgm:presLayoutVars>
          <dgm:chPref val="3"/>
        </dgm:presLayoutVars>
      </dgm:prSet>
      <dgm:spPr/>
      <dgm:t>
        <a:bodyPr/>
        <a:lstStyle/>
        <a:p>
          <a:endParaRPr lang="en-US"/>
        </a:p>
      </dgm:t>
    </dgm:pt>
    <dgm:pt modelId="{7689B7C1-1B37-4076-BB5D-A5012E205A23}" type="pres">
      <dgm:prSet presAssocID="{AEDA2246-ACA2-4B0E-86DD-036F72B30986}" presName="horzThree" presStyleCnt="0"/>
      <dgm:spPr/>
      <dgm:t>
        <a:bodyPr/>
        <a:lstStyle/>
        <a:p>
          <a:endParaRPr lang="en-US"/>
        </a:p>
      </dgm:t>
    </dgm:pt>
  </dgm:ptLst>
  <dgm:cxnLst>
    <dgm:cxn modelId="{5318F1EC-F054-408B-A9F0-D7340A96F8B0}" srcId="{F345E46F-2146-4F5F-83D6-DE11A53A704F}" destId="{618D4C2F-42C2-4AB7-B1D5-D3816034FA2C}" srcOrd="0" destOrd="0" parTransId="{268E5330-EA0F-4BFB-AE00-4F4F811FE026}" sibTransId="{48E64754-F407-44B2-B06F-1BC33138B0AF}"/>
    <dgm:cxn modelId="{8C4F8040-9F93-43BC-954A-F0DF0775263B}" srcId="{724FD4F4-CCCC-49C9-9812-711D2889D49C}" destId="{C472DA58-6E08-4A17-B22F-A041E8F46148}" srcOrd="0" destOrd="0" parTransId="{911E3D94-4E83-481C-98A8-E2BF390B17D1}" sibTransId="{5124E794-85EA-4F2A-9080-66D6D6B8BB50}"/>
    <dgm:cxn modelId="{CBEF6F4C-A08F-4F11-971B-3A942537D3EB}" srcId="{9E1CC6F9-A64C-49EA-8548-ABA99B29FFCC}" destId="{AEDA2246-ACA2-4B0E-86DD-036F72B30986}" srcOrd="0" destOrd="0" parTransId="{E64FA220-010B-425D-A960-2F462C353E5C}" sibTransId="{8982A435-641A-46BD-834C-FAF0EEBE87BE}"/>
    <dgm:cxn modelId="{2D97E021-6847-4405-AF93-DB8707C7046F}" type="presOf" srcId="{66EEC3E6-B9AC-490D-87A2-DC1FC84D7C20}" destId="{E29173B1-12E9-46CE-935C-CC1106C086CF}" srcOrd="0" destOrd="0" presId="urn:microsoft.com/office/officeart/2005/8/layout/architecture"/>
    <dgm:cxn modelId="{D02DE539-B4A8-42A1-BB2E-4B17D439B13C}" type="presOf" srcId="{C472DA58-6E08-4A17-B22F-A041E8F46148}" destId="{1A1AFCCA-16C2-41D5-9C74-2D2983ED1FFA}" srcOrd="0" destOrd="0" presId="urn:microsoft.com/office/officeart/2005/8/layout/architecture"/>
    <dgm:cxn modelId="{331DDF24-789C-4605-B9AC-1487F4CE7EA4}" srcId="{618D4C2F-42C2-4AB7-B1D5-D3816034FA2C}" destId="{CB43FB21-0877-4E86-90B0-809704888E4B}" srcOrd="2" destOrd="0" parTransId="{DF16C2B4-B1AF-484C-AAFA-103E3841D1FD}" sibTransId="{E8583847-563E-42F5-8DD2-35AE540CC0FC}"/>
    <dgm:cxn modelId="{921C87A0-6BFF-409B-A124-EECE3996D48B}" type="presOf" srcId="{9E1CC6F9-A64C-49EA-8548-ABA99B29FFCC}" destId="{D695F3E5-8DCA-4287-B7DA-85A0712FCF73}" srcOrd="0" destOrd="0" presId="urn:microsoft.com/office/officeart/2005/8/layout/architecture"/>
    <dgm:cxn modelId="{649F969E-D20F-4D33-833A-E41EC6454EFE}" type="presOf" srcId="{618D4C2F-42C2-4AB7-B1D5-D3816034FA2C}" destId="{A99927A3-B526-4334-B851-CFF4221A5C3D}" srcOrd="0" destOrd="0" presId="urn:microsoft.com/office/officeart/2005/8/layout/architecture"/>
    <dgm:cxn modelId="{2D4EA450-5900-4DED-93FD-3070E0843330}" srcId="{618D4C2F-42C2-4AB7-B1D5-D3816034FA2C}" destId="{81407799-DAE0-44D0-AD76-D51206E9B7F3}" srcOrd="1" destOrd="0" parTransId="{B5798682-040F-461B-B711-BED5D779BB65}" sibTransId="{F36F3167-6BD4-4527-89F7-F283BF6F57CE}"/>
    <dgm:cxn modelId="{B5089F91-14FF-4C11-8F87-008D67802D21}" type="presOf" srcId="{F345E46F-2146-4F5F-83D6-DE11A53A704F}" destId="{FC3C0E19-EECE-4794-B112-686C4C9CCA34}" srcOrd="0" destOrd="0" presId="urn:microsoft.com/office/officeart/2005/8/layout/architecture"/>
    <dgm:cxn modelId="{CF997860-DBE6-4F31-A615-FD61AAF38CE1}" type="presOf" srcId="{81407799-DAE0-44D0-AD76-D51206E9B7F3}" destId="{98E5C222-2C73-4C8C-8357-FC5036C7C042}" srcOrd="0" destOrd="0" presId="urn:microsoft.com/office/officeart/2005/8/layout/architecture"/>
    <dgm:cxn modelId="{D2AE7F81-052B-40D7-8EE3-07F9A2661272}" type="presOf" srcId="{CB43FB21-0877-4E86-90B0-809704888E4B}" destId="{17167EA6-C1CD-4D33-B8AC-CC8EA287EABD}" srcOrd="0" destOrd="0" presId="urn:microsoft.com/office/officeart/2005/8/layout/architecture"/>
    <dgm:cxn modelId="{A97AE9ED-9180-4E6E-A137-03B5ADCDAE31}" type="presOf" srcId="{AEDA2246-ACA2-4B0E-86DD-036F72B30986}" destId="{3B9ACBFA-11CD-4ADC-817D-77436854AF89}" srcOrd="0" destOrd="0" presId="urn:microsoft.com/office/officeart/2005/8/layout/architecture"/>
    <dgm:cxn modelId="{5D6ADDA9-69A0-45A8-ADC6-BB799363BAC2}" type="presOf" srcId="{724FD4F4-CCCC-49C9-9812-711D2889D49C}" destId="{0597EA4A-F52B-4153-B225-CC8408D2B23C}" srcOrd="0" destOrd="0" presId="urn:microsoft.com/office/officeart/2005/8/layout/architecture"/>
    <dgm:cxn modelId="{4F77C9AE-C2EC-4790-9730-452CFB96E95F}" srcId="{724FD4F4-CCCC-49C9-9812-711D2889D49C}" destId="{F345E46F-2146-4F5F-83D6-DE11A53A704F}" srcOrd="1" destOrd="0" parTransId="{05623E7D-540B-4D3F-9ECC-AE06C840C8CD}" sibTransId="{3F38C203-4E1A-4EA4-8E68-C789D4621A71}"/>
    <dgm:cxn modelId="{DC417E4E-B6F2-46D1-B44D-6AAE3CD1D030}" srcId="{F345E46F-2146-4F5F-83D6-DE11A53A704F}" destId="{9E1CC6F9-A64C-49EA-8548-ABA99B29FFCC}" srcOrd="1" destOrd="0" parTransId="{1C719952-E7B3-43A5-938C-F2646565322A}" sibTransId="{3C8ED0E4-A041-4E79-A9DA-D096ECB7E551}"/>
    <dgm:cxn modelId="{986200BD-8351-4D64-9AF5-4FB67946732A}" srcId="{618D4C2F-42C2-4AB7-B1D5-D3816034FA2C}" destId="{66EEC3E6-B9AC-490D-87A2-DC1FC84D7C20}" srcOrd="0" destOrd="0" parTransId="{500FA055-D8E1-4F02-B978-3E86CA0B42E9}" sibTransId="{CDF0EF37-1C3A-4FF6-8346-7EDE29E2851D}"/>
    <dgm:cxn modelId="{493496AF-0BB1-4BFA-A80C-9775A65BC0FE}" type="presParOf" srcId="{0597EA4A-F52B-4153-B225-CC8408D2B23C}" destId="{2AB00A69-C2A4-46CA-AF00-FF5456EC40FA}" srcOrd="0" destOrd="0" presId="urn:microsoft.com/office/officeart/2005/8/layout/architecture"/>
    <dgm:cxn modelId="{5848021E-B583-41C0-AA31-C6EE2DFC0297}" type="presParOf" srcId="{2AB00A69-C2A4-46CA-AF00-FF5456EC40FA}" destId="{1A1AFCCA-16C2-41D5-9C74-2D2983ED1FFA}" srcOrd="0" destOrd="0" presId="urn:microsoft.com/office/officeart/2005/8/layout/architecture"/>
    <dgm:cxn modelId="{92E378D8-2F65-47C3-A076-BB95891F5D5B}" type="presParOf" srcId="{2AB00A69-C2A4-46CA-AF00-FF5456EC40FA}" destId="{87A12A89-3DF8-4FB4-A193-956B8EA3B59D}" srcOrd="1" destOrd="0" presId="urn:microsoft.com/office/officeart/2005/8/layout/architecture"/>
    <dgm:cxn modelId="{04E52D8F-2377-48DF-812D-71C8302BADCE}" type="presParOf" srcId="{0597EA4A-F52B-4153-B225-CC8408D2B23C}" destId="{F0EADFDD-4018-48AE-905C-9DE8CB5F8FA1}" srcOrd="1" destOrd="0" presId="urn:microsoft.com/office/officeart/2005/8/layout/architecture"/>
    <dgm:cxn modelId="{DC4579E2-B727-423C-A33F-322E18174270}" type="presParOf" srcId="{0597EA4A-F52B-4153-B225-CC8408D2B23C}" destId="{F31BA222-0BD6-46D0-BBFB-9BA5F3176463}" srcOrd="2" destOrd="0" presId="urn:microsoft.com/office/officeart/2005/8/layout/architecture"/>
    <dgm:cxn modelId="{98A23114-FA82-4111-BE6E-8825A1F97233}" type="presParOf" srcId="{F31BA222-0BD6-46D0-BBFB-9BA5F3176463}" destId="{FC3C0E19-EECE-4794-B112-686C4C9CCA34}" srcOrd="0" destOrd="0" presId="urn:microsoft.com/office/officeart/2005/8/layout/architecture"/>
    <dgm:cxn modelId="{DA7C9C57-C11A-4A58-BC35-890038A2B53E}" type="presParOf" srcId="{F31BA222-0BD6-46D0-BBFB-9BA5F3176463}" destId="{5B24ED8A-471B-47F1-8C5D-599B2E82B53C}" srcOrd="1" destOrd="0" presId="urn:microsoft.com/office/officeart/2005/8/layout/architecture"/>
    <dgm:cxn modelId="{26F6641F-2ECF-4FC5-8D28-B200AD67FD5B}" type="presParOf" srcId="{F31BA222-0BD6-46D0-BBFB-9BA5F3176463}" destId="{C4CCB5C3-59F0-4B14-A720-FA0EE983C8AB}" srcOrd="2" destOrd="0" presId="urn:microsoft.com/office/officeart/2005/8/layout/architecture"/>
    <dgm:cxn modelId="{22E7C58D-23D8-4F6C-B018-3468FB5BFAA6}" type="presParOf" srcId="{C4CCB5C3-59F0-4B14-A720-FA0EE983C8AB}" destId="{D7B68939-0A45-4887-AC3E-B1CB85B97767}" srcOrd="0" destOrd="0" presId="urn:microsoft.com/office/officeart/2005/8/layout/architecture"/>
    <dgm:cxn modelId="{4920B9A9-1CDD-47DC-96D8-82A1D50BEA85}" type="presParOf" srcId="{D7B68939-0A45-4887-AC3E-B1CB85B97767}" destId="{A99927A3-B526-4334-B851-CFF4221A5C3D}" srcOrd="0" destOrd="0" presId="urn:microsoft.com/office/officeart/2005/8/layout/architecture"/>
    <dgm:cxn modelId="{7E45A735-C720-4687-8764-61F55D5C8EB8}" type="presParOf" srcId="{D7B68939-0A45-4887-AC3E-B1CB85B97767}" destId="{FA353B41-95F2-4C1D-BAC6-14886CCAB3BF}" srcOrd="1" destOrd="0" presId="urn:microsoft.com/office/officeart/2005/8/layout/architecture"/>
    <dgm:cxn modelId="{506F95FD-2719-4698-8A7F-A7D3C717EBF8}" type="presParOf" srcId="{D7B68939-0A45-4887-AC3E-B1CB85B97767}" destId="{52D97455-E64E-4B5D-901F-8554C4C15F6E}" srcOrd="2" destOrd="0" presId="urn:microsoft.com/office/officeart/2005/8/layout/architecture"/>
    <dgm:cxn modelId="{87EA8AE1-4437-45C9-9FAF-84A22C5239BA}" type="presParOf" srcId="{52D97455-E64E-4B5D-901F-8554C4C15F6E}" destId="{D77D5C5E-31BC-41DE-83C4-2968FE1686A3}" srcOrd="0" destOrd="0" presId="urn:microsoft.com/office/officeart/2005/8/layout/architecture"/>
    <dgm:cxn modelId="{CBBC65C3-511C-4B7C-B8D9-34C9567C4AF0}" type="presParOf" srcId="{D77D5C5E-31BC-41DE-83C4-2968FE1686A3}" destId="{E29173B1-12E9-46CE-935C-CC1106C086CF}" srcOrd="0" destOrd="0" presId="urn:microsoft.com/office/officeart/2005/8/layout/architecture"/>
    <dgm:cxn modelId="{FAD43F11-52FF-4E9B-9A71-B51DC31C0410}" type="presParOf" srcId="{D77D5C5E-31BC-41DE-83C4-2968FE1686A3}" destId="{77E546FD-D838-4087-AE0D-B20243A0BD6E}" srcOrd="1" destOrd="0" presId="urn:microsoft.com/office/officeart/2005/8/layout/architecture"/>
    <dgm:cxn modelId="{770ED67E-74E5-43FD-B8E6-A8C824F57A80}" type="presParOf" srcId="{52D97455-E64E-4B5D-901F-8554C4C15F6E}" destId="{BB929694-8821-40F8-8A56-42A917E9E4BB}" srcOrd="1" destOrd="0" presId="urn:microsoft.com/office/officeart/2005/8/layout/architecture"/>
    <dgm:cxn modelId="{FBDF76B3-83AE-42CE-BAB5-6DA80E1969A7}" type="presParOf" srcId="{52D97455-E64E-4B5D-901F-8554C4C15F6E}" destId="{5F95ADE0-B79E-4FCD-8CBD-5602C273F84B}" srcOrd="2" destOrd="0" presId="urn:microsoft.com/office/officeart/2005/8/layout/architecture"/>
    <dgm:cxn modelId="{512BF96E-EE6F-4219-A75D-3E5E59150D81}" type="presParOf" srcId="{5F95ADE0-B79E-4FCD-8CBD-5602C273F84B}" destId="{98E5C222-2C73-4C8C-8357-FC5036C7C042}" srcOrd="0" destOrd="0" presId="urn:microsoft.com/office/officeart/2005/8/layout/architecture"/>
    <dgm:cxn modelId="{F413527A-7938-413E-BEDE-F76D3963C60C}" type="presParOf" srcId="{5F95ADE0-B79E-4FCD-8CBD-5602C273F84B}" destId="{AAEC11A9-310D-44BE-BD70-B8A737DC7600}" srcOrd="1" destOrd="0" presId="urn:microsoft.com/office/officeart/2005/8/layout/architecture"/>
    <dgm:cxn modelId="{1D48AEA4-B365-4893-A48C-069B16173A0D}" type="presParOf" srcId="{52D97455-E64E-4B5D-901F-8554C4C15F6E}" destId="{1CFB92F3-9F94-4AFE-AC72-B77D8EE43BD0}" srcOrd="3" destOrd="0" presId="urn:microsoft.com/office/officeart/2005/8/layout/architecture"/>
    <dgm:cxn modelId="{A0737B31-723E-4AF1-B9DE-B0CDD20EA29B}" type="presParOf" srcId="{52D97455-E64E-4B5D-901F-8554C4C15F6E}" destId="{0C26FF88-7799-4C81-9E79-6399F37BF053}" srcOrd="4" destOrd="0" presId="urn:microsoft.com/office/officeart/2005/8/layout/architecture"/>
    <dgm:cxn modelId="{6D316B5A-18B2-4BB4-9923-EB415AC28B40}" type="presParOf" srcId="{0C26FF88-7799-4C81-9E79-6399F37BF053}" destId="{17167EA6-C1CD-4D33-B8AC-CC8EA287EABD}" srcOrd="0" destOrd="0" presId="urn:microsoft.com/office/officeart/2005/8/layout/architecture"/>
    <dgm:cxn modelId="{36387E6A-5CF3-4BF2-8D46-B1C1095CF298}" type="presParOf" srcId="{0C26FF88-7799-4C81-9E79-6399F37BF053}" destId="{F5750A92-5527-4B75-BB8F-A97D80602180}" srcOrd="1" destOrd="0" presId="urn:microsoft.com/office/officeart/2005/8/layout/architecture"/>
    <dgm:cxn modelId="{AEF5E445-F52B-4A32-A0F0-CF389F3E793E}" type="presParOf" srcId="{C4CCB5C3-59F0-4B14-A720-FA0EE983C8AB}" destId="{20EFA180-E43C-4AC2-9456-AB0E1519F86A}" srcOrd="1" destOrd="0" presId="urn:microsoft.com/office/officeart/2005/8/layout/architecture"/>
    <dgm:cxn modelId="{5D707125-6B3E-4CC1-BEE1-EE49EC9AA6FD}" type="presParOf" srcId="{C4CCB5C3-59F0-4B14-A720-FA0EE983C8AB}" destId="{39658059-AF60-4120-BA4D-E576C0745FA3}" srcOrd="2" destOrd="0" presId="urn:microsoft.com/office/officeart/2005/8/layout/architecture"/>
    <dgm:cxn modelId="{0D5A6DB9-AA58-47E5-9D1D-1EDE4030FC02}" type="presParOf" srcId="{39658059-AF60-4120-BA4D-E576C0745FA3}" destId="{D695F3E5-8DCA-4287-B7DA-85A0712FCF73}" srcOrd="0" destOrd="0" presId="urn:microsoft.com/office/officeart/2005/8/layout/architecture"/>
    <dgm:cxn modelId="{A3460F96-29ED-4FEA-B441-525101BB8706}" type="presParOf" srcId="{39658059-AF60-4120-BA4D-E576C0745FA3}" destId="{7061A9AC-05B1-4443-BD79-E31812E734AA}" srcOrd="1" destOrd="0" presId="urn:microsoft.com/office/officeart/2005/8/layout/architecture"/>
    <dgm:cxn modelId="{5FF6451C-8698-49C9-80B9-4942A745043D}" type="presParOf" srcId="{39658059-AF60-4120-BA4D-E576C0745FA3}" destId="{19566536-8249-4765-98B6-4F8154EF5708}" srcOrd="2" destOrd="0" presId="urn:microsoft.com/office/officeart/2005/8/layout/architecture"/>
    <dgm:cxn modelId="{9F22CF53-5099-40A8-97D2-FE157F6D5754}" type="presParOf" srcId="{19566536-8249-4765-98B6-4F8154EF5708}" destId="{A099A4B5-9A0D-44CA-94CD-1571C946BC10}" srcOrd="0" destOrd="0" presId="urn:microsoft.com/office/officeart/2005/8/layout/architecture"/>
    <dgm:cxn modelId="{728033F9-6FFB-4E39-A485-4785CDEB3AB7}" type="presParOf" srcId="{A099A4B5-9A0D-44CA-94CD-1571C946BC10}" destId="{3B9ACBFA-11CD-4ADC-817D-77436854AF89}" srcOrd="0" destOrd="0" presId="urn:microsoft.com/office/officeart/2005/8/layout/architecture"/>
    <dgm:cxn modelId="{BF8D02B6-DF9B-44FA-8268-8A36326014D4}" type="presParOf" srcId="{A099A4B5-9A0D-44CA-94CD-1571C946BC10}" destId="{7689B7C1-1B37-4076-BB5D-A5012E205A23}"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7277D7C-2D6A-4F82-9CEB-6767D8CD69D5}" type="doc">
      <dgm:prSet loTypeId="urn:microsoft.com/office/officeart/2005/8/layout/chart3" loCatId="cycle" qsTypeId="urn:microsoft.com/office/officeart/2005/8/quickstyle/simple1" qsCatId="simple" csTypeId="urn:microsoft.com/office/officeart/2005/8/colors/colorful1" csCatId="colorful" phldr="1"/>
      <dgm:spPr/>
    </dgm:pt>
    <dgm:pt modelId="{A16CA5D3-8A55-49EB-9C1F-6E320EDD13D7}">
      <dgm:prSet phldrT="[Text]"/>
      <dgm:spPr/>
      <dgm:t>
        <a:bodyPr/>
        <a:lstStyle/>
        <a:p>
          <a:r>
            <a:rPr lang="en-US" dirty="0" smtClean="0"/>
            <a:t>Central (CGST)</a:t>
          </a:r>
          <a:endParaRPr lang="en-US" dirty="0"/>
        </a:p>
      </dgm:t>
    </dgm:pt>
    <dgm:pt modelId="{E6E49F71-8E9E-4EA0-B9B8-BEC65CC51897}" type="parTrans" cxnId="{A184D9A0-4E43-45C9-BA6B-A08A8DFC306E}">
      <dgm:prSet/>
      <dgm:spPr/>
      <dgm:t>
        <a:bodyPr/>
        <a:lstStyle/>
        <a:p>
          <a:endParaRPr lang="en-US"/>
        </a:p>
      </dgm:t>
    </dgm:pt>
    <dgm:pt modelId="{544777EE-645A-463F-A29C-DD677EE39104}" type="sibTrans" cxnId="{A184D9A0-4E43-45C9-BA6B-A08A8DFC306E}">
      <dgm:prSet/>
      <dgm:spPr/>
      <dgm:t>
        <a:bodyPr/>
        <a:lstStyle/>
        <a:p>
          <a:endParaRPr lang="en-US"/>
        </a:p>
      </dgm:t>
    </dgm:pt>
    <dgm:pt modelId="{5760A0C5-DFF3-4148-A13F-99BF5FB79841}">
      <dgm:prSet phldrT="[Text]" custT="1"/>
      <dgm:spPr/>
      <dgm:t>
        <a:bodyPr/>
        <a:lstStyle/>
        <a:p>
          <a:r>
            <a:rPr lang="en-US" sz="1800" dirty="0" smtClean="0"/>
            <a:t>UT without Legislature </a:t>
          </a:r>
          <a:endParaRPr lang="en-US" sz="1800" dirty="0"/>
        </a:p>
      </dgm:t>
    </dgm:pt>
    <dgm:pt modelId="{413C79B9-82BF-4A29-9A8D-82373D3D9D8C}" type="parTrans" cxnId="{73812AF0-9C10-467F-8E2A-9008B779D391}">
      <dgm:prSet/>
      <dgm:spPr/>
      <dgm:t>
        <a:bodyPr/>
        <a:lstStyle/>
        <a:p>
          <a:endParaRPr lang="en-US"/>
        </a:p>
      </dgm:t>
    </dgm:pt>
    <dgm:pt modelId="{A13A7491-F313-46B9-853C-28B1D1E026FB}" type="sibTrans" cxnId="{73812AF0-9C10-467F-8E2A-9008B779D391}">
      <dgm:prSet/>
      <dgm:spPr/>
      <dgm:t>
        <a:bodyPr/>
        <a:lstStyle/>
        <a:p>
          <a:endParaRPr lang="en-US"/>
        </a:p>
      </dgm:t>
    </dgm:pt>
    <dgm:pt modelId="{D20B1A54-9F59-4A7C-ADF5-D8631FEC69DA}">
      <dgm:prSet phldrT="[Text]" custT="1"/>
      <dgm:spPr/>
      <dgm:t>
        <a:bodyPr/>
        <a:lstStyle/>
        <a:p>
          <a:r>
            <a:rPr lang="en-US" sz="1800" smtClean="0"/>
            <a:t>State (SGST)</a:t>
          </a:r>
          <a:endParaRPr lang="en-US" sz="1800" dirty="0"/>
        </a:p>
      </dgm:t>
    </dgm:pt>
    <dgm:pt modelId="{15965EC4-CCFC-48AA-B487-966AC3DE352E}" type="parTrans" cxnId="{D418408C-F143-4A9A-8562-25AE3D63FDA0}">
      <dgm:prSet/>
      <dgm:spPr/>
      <dgm:t>
        <a:bodyPr/>
        <a:lstStyle/>
        <a:p>
          <a:endParaRPr lang="en-US"/>
        </a:p>
      </dgm:t>
    </dgm:pt>
    <dgm:pt modelId="{142CECB1-BFFE-42BB-A923-DF7EEA746FC9}" type="sibTrans" cxnId="{D418408C-F143-4A9A-8562-25AE3D63FDA0}">
      <dgm:prSet/>
      <dgm:spPr/>
      <dgm:t>
        <a:bodyPr/>
        <a:lstStyle/>
        <a:p>
          <a:endParaRPr lang="en-US"/>
        </a:p>
      </dgm:t>
    </dgm:pt>
    <dgm:pt modelId="{5387FF9A-6A17-472F-B9C3-87C045C22A4C}" type="pres">
      <dgm:prSet presAssocID="{F7277D7C-2D6A-4F82-9CEB-6767D8CD69D5}" presName="compositeShape" presStyleCnt="0">
        <dgm:presLayoutVars>
          <dgm:chMax val="7"/>
          <dgm:dir/>
          <dgm:resizeHandles val="exact"/>
        </dgm:presLayoutVars>
      </dgm:prSet>
      <dgm:spPr/>
    </dgm:pt>
    <dgm:pt modelId="{EF955C92-56CF-4F98-8030-3C401AA1999E}" type="pres">
      <dgm:prSet presAssocID="{F7277D7C-2D6A-4F82-9CEB-6767D8CD69D5}" presName="wedge1" presStyleLbl="node1" presStyleIdx="0" presStyleCnt="3"/>
      <dgm:spPr/>
      <dgm:t>
        <a:bodyPr/>
        <a:lstStyle/>
        <a:p>
          <a:endParaRPr lang="en-US"/>
        </a:p>
      </dgm:t>
    </dgm:pt>
    <dgm:pt modelId="{6A9EB5EF-B9B0-4F0B-98DA-85FA6BFF18F1}" type="pres">
      <dgm:prSet presAssocID="{F7277D7C-2D6A-4F82-9CEB-6767D8CD69D5}" presName="wedge1Tx" presStyleLbl="node1" presStyleIdx="0" presStyleCnt="3">
        <dgm:presLayoutVars>
          <dgm:chMax val="0"/>
          <dgm:chPref val="0"/>
          <dgm:bulletEnabled val="1"/>
        </dgm:presLayoutVars>
      </dgm:prSet>
      <dgm:spPr/>
      <dgm:t>
        <a:bodyPr/>
        <a:lstStyle/>
        <a:p>
          <a:endParaRPr lang="en-US"/>
        </a:p>
      </dgm:t>
    </dgm:pt>
    <dgm:pt modelId="{DB071171-F0E5-4CEE-A870-C39F37374AC2}" type="pres">
      <dgm:prSet presAssocID="{F7277D7C-2D6A-4F82-9CEB-6767D8CD69D5}" presName="wedge2" presStyleLbl="node1" presStyleIdx="1" presStyleCnt="3"/>
      <dgm:spPr/>
      <dgm:t>
        <a:bodyPr/>
        <a:lstStyle/>
        <a:p>
          <a:endParaRPr lang="en-US"/>
        </a:p>
      </dgm:t>
    </dgm:pt>
    <dgm:pt modelId="{C00CDD89-18C6-4C2E-8C35-E0E18DF84B53}" type="pres">
      <dgm:prSet presAssocID="{F7277D7C-2D6A-4F82-9CEB-6767D8CD69D5}" presName="wedge2Tx" presStyleLbl="node1" presStyleIdx="1" presStyleCnt="3">
        <dgm:presLayoutVars>
          <dgm:chMax val="0"/>
          <dgm:chPref val="0"/>
          <dgm:bulletEnabled val="1"/>
        </dgm:presLayoutVars>
      </dgm:prSet>
      <dgm:spPr/>
      <dgm:t>
        <a:bodyPr/>
        <a:lstStyle/>
        <a:p>
          <a:endParaRPr lang="en-US"/>
        </a:p>
      </dgm:t>
    </dgm:pt>
    <dgm:pt modelId="{94A0F90C-706F-48DB-BDF7-40466A114452}" type="pres">
      <dgm:prSet presAssocID="{F7277D7C-2D6A-4F82-9CEB-6767D8CD69D5}" presName="wedge3" presStyleLbl="node1" presStyleIdx="2" presStyleCnt="3"/>
      <dgm:spPr/>
      <dgm:t>
        <a:bodyPr/>
        <a:lstStyle/>
        <a:p>
          <a:endParaRPr lang="en-US"/>
        </a:p>
      </dgm:t>
    </dgm:pt>
    <dgm:pt modelId="{F0CC2090-C6AA-489F-ADF2-1AC346EE8231}" type="pres">
      <dgm:prSet presAssocID="{F7277D7C-2D6A-4F82-9CEB-6767D8CD69D5}" presName="wedge3Tx" presStyleLbl="node1" presStyleIdx="2" presStyleCnt="3">
        <dgm:presLayoutVars>
          <dgm:chMax val="0"/>
          <dgm:chPref val="0"/>
          <dgm:bulletEnabled val="1"/>
        </dgm:presLayoutVars>
      </dgm:prSet>
      <dgm:spPr/>
      <dgm:t>
        <a:bodyPr/>
        <a:lstStyle/>
        <a:p>
          <a:endParaRPr lang="en-US"/>
        </a:p>
      </dgm:t>
    </dgm:pt>
  </dgm:ptLst>
  <dgm:cxnLst>
    <dgm:cxn modelId="{BAF2D0E7-8229-43EA-B6AD-2BA4AD4BB3F5}" type="presOf" srcId="{D20B1A54-9F59-4A7C-ADF5-D8631FEC69DA}" destId="{F0CC2090-C6AA-489F-ADF2-1AC346EE8231}" srcOrd="1" destOrd="0" presId="urn:microsoft.com/office/officeart/2005/8/layout/chart3"/>
    <dgm:cxn modelId="{0042B669-1A35-48B9-A025-B712644319AD}" type="presOf" srcId="{D20B1A54-9F59-4A7C-ADF5-D8631FEC69DA}" destId="{94A0F90C-706F-48DB-BDF7-40466A114452}" srcOrd="0" destOrd="0" presId="urn:microsoft.com/office/officeart/2005/8/layout/chart3"/>
    <dgm:cxn modelId="{DD9863FF-3433-4A69-BE8F-B354FB6B0326}" type="presOf" srcId="{5760A0C5-DFF3-4148-A13F-99BF5FB79841}" destId="{DB071171-F0E5-4CEE-A870-C39F37374AC2}" srcOrd="0" destOrd="0" presId="urn:microsoft.com/office/officeart/2005/8/layout/chart3"/>
    <dgm:cxn modelId="{92F16B96-AD12-4115-8F5D-F8BF21DE04B9}" type="presOf" srcId="{A16CA5D3-8A55-49EB-9C1F-6E320EDD13D7}" destId="{6A9EB5EF-B9B0-4F0B-98DA-85FA6BFF18F1}" srcOrd="1" destOrd="0" presId="urn:microsoft.com/office/officeart/2005/8/layout/chart3"/>
    <dgm:cxn modelId="{E95A1F60-8D7F-4BB0-9508-CFE28A288468}" type="presOf" srcId="{5760A0C5-DFF3-4148-A13F-99BF5FB79841}" destId="{C00CDD89-18C6-4C2E-8C35-E0E18DF84B53}" srcOrd="1" destOrd="0" presId="urn:microsoft.com/office/officeart/2005/8/layout/chart3"/>
    <dgm:cxn modelId="{A8E031A8-033C-416B-9981-8218568351A0}" type="presOf" srcId="{F7277D7C-2D6A-4F82-9CEB-6767D8CD69D5}" destId="{5387FF9A-6A17-472F-B9C3-87C045C22A4C}" srcOrd="0" destOrd="0" presId="urn:microsoft.com/office/officeart/2005/8/layout/chart3"/>
    <dgm:cxn modelId="{73812AF0-9C10-467F-8E2A-9008B779D391}" srcId="{F7277D7C-2D6A-4F82-9CEB-6767D8CD69D5}" destId="{5760A0C5-DFF3-4148-A13F-99BF5FB79841}" srcOrd="1" destOrd="0" parTransId="{413C79B9-82BF-4A29-9A8D-82373D3D9D8C}" sibTransId="{A13A7491-F313-46B9-853C-28B1D1E026FB}"/>
    <dgm:cxn modelId="{6FF3CF43-AC2A-4828-9DC0-7D36AE6C6B6B}" type="presOf" srcId="{A16CA5D3-8A55-49EB-9C1F-6E320EDD13D7}" destId="{EF955C92-56CF-4F98-8030-3C401AA1999E}" srcOrd="0" destOrd="0" presId="urn:microsoft.com/office/officeart/2005/8/layout/chart3"/>
    <dgm:cxn modelId="{D418408C-F143-4A9A-8562-25AE3D63FDA0}" srcId="{F7277D7C-2D6A-4F82-9CEB-6767D8CD69D5}" destId="{D20B1A54-9F59-4A7C-ADF5-D8631FEC69DA}" srcOrd="2" destOrd="0" parTransId="{15965EC4-CCFC-48AA-B487-966AC3DE352E}" sibTransId="{142CECB1-BFFE-42BB-A923-DF7EEA746FC9}"/>
    <dgm:cxn modelId="{A184D9A0-4E43-45C9-BA6B-A08A8DFC306E}" srcId="{F7277D7C-2D6A-4F82-9CEB-6767D8CD69D5}" destId="{A16CA5D3-8A55-49EB-9C1F-6E320EDD13D7}" srcOrd="0" destOrd="0" parTransId="{E6E49F71-8E9E-4EA0-B9B8-BEC65CC51897}" sibTransId="{544777EE-645A-463F-A29C-DD677EE39104}"/>
    <dgm:cxn modelId="{DA3A742D-BA61-4F98-8196-32EE1D3D7985}" type="presParOf" srcId="{5387FF9A-6A17-472F-B9C3-87C045C22A4C}" destId="{EF955C92-56CF-4F98-8030-3C401AA1999E}" srcOrd="0" destOrd="0" presId="urn:microsoft.com/office/officeart/2005/8/layout/chart3"/>
    <dgm:cxn modelId="{476518A8-2733-4DFE-AFBF-ECD2A721F0CF}" type="presParOf" srcId="{5387FF9A-6A17-472F-B9C3-87C045C22A4C}" destId="{6A9EB5EF-B9B0-4F0B-98DA-85FA6BFF18F1}" srcOrd="1" destOrd="0" presId="urn:microsoft.com/office/officeart/2005/8/layout/chart3"/>
    <dgm:cxn modelId="{DAE450AC-A816-46DE-B80C-4521B23E23E9}" type="presParOf" srcId="{5387FF9A-6A17-472F-B9C3-87C045C22A4C}" destId="{DB071171-F0E5-4CEE-A870-C39F37374AC2}" srcOrd="2" destOrd="0" presId="urn:microsoft.com/office/officeart/2005/8/layout/chart3"/>
    <dgm:cxn modelId="{7E2B7AAC-7837-4880-BFE6-B94686E10FCD}" type="presParOf" srcId="{5387FF9A-6A17-472F-B9C3-87C045C22A4C}" destId="{C00CDD89-18C6-4C2E-8C35-E0E18DF84B53}" srcOrd="3" destOrd="0" presId="urn:microsoft.com/office/officeart/2005/8/layout/chart3"/>
    <dgm:cxn modelId="{C502A4F1-B673-4C06-AF86-B27AEB86307D}" type="presParOf" srcId="{5387FF9A-6A17-472F-B9C3-87C045C22A4C}" destId="{94A0F90C-706F-48DB-BDF7-40466A114452}" srcOrd="4" destOrd="0" presId="urn:microsoft.com/office/officeart/2005/8/layout/chart3"/>
    <dgm:cxn modelId="{64F9D650-A5CD-436A-9A72-0E7642AD3339}" type="presParOf" srcId="{5387FF9A-6A17-472F-B9C3-87C045C22A4C}" destId="{F0CC2090-C6AA-489F-ADF2-1AC346EE8231}"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AE9984F-3D75-494A-A3B1-3536FD0CA300}" type="doc">
      <dgm:prSet loTypeId="urn:microsoft.com/office/officeart/2005/8/layout/hierarchy2" loCatId="hierarchy" qsTypeId="urn:microsoft.com/office/officeart/2005/8/quickstyle/3d6" qsCatId="3D" csTypeId="urn:microsoft.com/office/officeart/2005/8/colors/accent1_2" csCatId="accent1" phldr="1"/>
      <dgm:spPr/>
      <dgm:t>
        <a:bodyPr/>
        <a:lstStyle/>
        <a:p>
          <a:endParaRPr lang="en-US"/>
        </a:p>
      </dgm:t>
    </dgm:pt>
    <dgm:pt modelId="{BCF5B215-3793-49A2-B708-50D68970CBC9}">
      <dgm:prSet phldrT="[Text]"/>
      <dgm:spPr/>
      <dgm:t>
        <a:bodyPr/>
        <a:lstStyle/>
        <a:p>
          <a:pPr algn="r"/>
          <a:r>
            <a:rPr lang="en-US" dirty="0"/>
            <a:t>Union</a:t>
          </a:r>
        </a:p>
      </dgm:t>
    </dgm:pt>
    <dgm:pt modelId="{8AA1AA2E-E918-4AA3-AF08-3A457A2A1440}" type="parTrans" cxnId="{266583D1-E9DF-4394-B296-C23CA12BBDFD}">
      <dgm:prSet/>
      <dgm:spPr/>
      <dgm:t>
        <a:bodyPr/>
        <a:lstStyle/>
        <a:p>
          <a:endParaRPr lang="en-US"/>
        </a:p>
      </dgm:t>
    </dgm:pt>
    <dgm:pt modelId="{6D7F7741-F479-493A-9BEF-B93DFA34C786}" type="sibTrans" cxnId="{266583D1-E9DF-4394-B296-C23CA12BBDFD}">
      <dgm:prSet/>
      <dgm:spPr/>
      <dgm:t>
        <a:bodyPr/>
        <a:lstStyle/>
        <a:p>
          <a:endParaRPr lang="en-US"/>
        </a:p>
      </dgm:t>
    </dgm:pt>
    <dgm:pt modelId="{8D555F97-3328-409F-89E8-35383CE6BEB5}">
      <dgm:prSet phldrT="[Text]"/>
      <dgm:spPr/>
      <dgm:t>
        <a:bodyPr/>
        <a:lstStyle/>
        <a:p>
          <a:r>
            <a:rPr lang="en-US" dirty="0" smtClean="0"/>
            <a:t>Custom Duty</a:t>
          </a:r>
          <a:endParaRPr lang="en-US" dirty="0"/>
        </a:p>
      </dgm:t>
    </dgm:pt>
    <dgm:pt modelId="{33337F1C-34F1-46B5-9999-F77ACF2295D4}" type="parTrans" cxnId="{412D2A61-382A-481B-9AE6-974C0F1246CB}">
      <dgm:prSet/>
      <dgm:spPr/>
      <dgm:t>
        <a:bodyPr/>
        <a:lstStyle/>
        <a:p>
          <a:endParaRPr lang="en-US"/>
        </a:p>
      </dgm:t>
    </dgm:pt>
    <dgm:pt modelId="{7D618056-1232-4EA6-A922-2E3028C44839}" type="sibTrans" cxnId="{412D2A61-382A-481B-9AE6-974C0F1246CB}">
      <dgm:prSet/>
      <dgm:spPr/>
      <dgm:t>
        <a:bodyPr/>
        <a:lstStyle/>
        <a:p>
          <a:endParaRPr lang="en-US"/>
        </a:p>
      </dgm:t>
    </dgm:pt>
    <dgm:pt modelId="{86851767-EE0F-4E3F-AACC-031ADFC58383}">
      <dgm:prSet phldrT="[Text]"/>
      <dgm:spPr>
        <a:solidFill>
          <a:schemeClr val="accent2"/>
        </a:solidFill>
      </dgm:spPr>
      <dgm:t>
        <a:bodyPr/>
        <a:lstStyle/>
        <a:p>
          <a:r>
            <a:rPr lang="en-US" dirty="0" smtClean="0"/>
            <a:t>Excise Duty</a:t>
          </a:r>
          <a:endParaRPr lang="en-US" dirty="0"/>
        </a:p>
      </dgm:t>
    </dgm:pt>
    <dgm:pt modelId="{5905D285-A202-450C-844B-E65BB9BF60A2}" type="parTrans" cxnId="{4DBCDD02-B1A9-4E80-9BD9-A8F8997C97FC}">
      <dgm:prSet/>
      <dgm:spPr/>
      <dgm:t>
        <a:bodyPr/>
        <a:lstStyle/>
        <a:p>
          <a:endParaRPr lang="en-US"/>
        </a:p>
      </dgm:t>
    </dgm:pt>
    <dgm:pt modelId="{1D59B9E0-66B7-4C3F-8A5B-93121CCC14BA}" type="sibTrans" cxnId="{4DBCDD02-B1A9-4E80-9BD9-A8F8997C97FC}">
      <dgm:prSet/>
      <dgm:spPr/>
      <dgm:t>
        <a:bodyPr/>
        <a:lstStyle/>
        <a:p>
          <a:endParaRPr lang="en-US"/>
        </a:p>
      </dgm:t>
    </dgm:pt>
    <dgm:pt modelId="{322F6F86-A012-4B59-904E-3E7FAAFF9513}">
      <dgm:prSet phldrT="[Text]"/>
      <dgm:spPr>
        <a:solidFill>
          <a:schemeClr val="accent2"/>
        </a:solidFill>
      </dgm:spPr>
      <dgm:t>
        <a:bodyPr/>
        <a:lstStyle/>
        <a:p>
          <a:r>
            <a:rPr lang="en-US" dirty="0" smtClean="0"/>
            <a:t>Service Tax</a:t>
          </a:r>
          <a:endParaRPr lang="en-US" dirty="0"/>
        </a:p>
      </dgm:t>
    </dgm:pt>
    <dgm:pt modelId="{CE4FBB06-9106-4E1A-85FA-AB41B6C0C6E2}" type="parTrans" cxnId="{F3E424DF-48C3-46B9-9515-B3E5E697924B}">
      <dgm:prSet/>
      <dgm:spPr/>
      <dgm:t>
        <a:bodyPr/>
        <a:lstStyle/>
        <a:p>
          <a:endParaRPr lang="en-US"/>
        </a:p>
      </dgm:t>
    </dgm:pt>
    <dgm:pt modelId="{5A018971-7F3C-4467-AD20-CCDCAF2C190E}" type="sibTrans" cxnId="{F3E424DF-48C3-46B9-9515-B3E5E697924B}">
      <dgm:prSet/>
      <dgm:spPr/>
      <dgm:t>
        <a:bodyPr/>
        <a:lstStyle/>
        <a:p>
          <a:endParaRPr lang="en-US"/>
        </a:p>
      </dgm:t>
    </dgm:pt>
    <dgm:pt modelId="{745E2C20-D1AD-4AE1-9D4F-019D7906DFF2}">
      <dgm:prSet phldrT="[Text]"/>
      <dgm:spPr>
        <a:solidFill>
          <a:schemeClr val="accent2"/>
        </a:solidFill>
      </dgm:spPr>
      <dgm:t>
        <a:bodyPr/>
        <a:lstStyle/>
        <a:p>
          <a:r>
            <a:rPr lang="en-US" dirty="0" smtClean="0"/>
            <a:t>CST [00]</a:t>
          </a:r>
          <a:endParaRPr lang="en-US" dirty="0"/>
        </a:p>
      </dgm:t>
    </dgm:pt>
    <dgm:pt modelId="{2BD4C2AB-228A-4ADD-9D5C-AACFC77159D1}" type="parTrans" cxnId="{FA7BF49A-C2F0-4803-90F1-005911F20B6B}">
      <dgm:prSet/>
      <dgm:spPr/>
      <dgm:t>
        <a:bodyPr/>
        <a:lstStyle/>
        <a:p>
          <a:endParaRPr lang="en-US"/>
        </a:p>
      </dgm:t>
    </dgm:pt>
    <dgm:pt modelId="{5CCF85B0-F394-4AE3-8046-8AB2F1C16E70}" type="sibTrans" cxnId="{FA7BF49A-C2F0-4803-90F1-005911F20B6B}">
      <dgm:prSet/>
      <dgm:spPr/>
      <dgm:t>
        <a:bodyPr/>
        <a:lstStyle/>
        <a:p>
          <a:endParaRPr lang="en-US"/>
        </a:p>
      </dgm:t>
    </dgm:pt>
    <dgm:pt modelId="{76FEDBA8-7D92-473A-B8E4-C734DF4489D7}">
      <dgm:prSet phldrT="[Text]"/>
      <dgm:spPr/>
      <dgm:t>
        <a:bodyPr/>
        <a:lstStyle/>
        <a:p>
          <a:r>
            <a:rPr lang="en-US" dirty="0" smtClean="0"/>
            <a:t>Basic</a:t>
          </a:r>
          <a:endParaRPr lang="en-US" dirty="0"/>
        </a:p>
      </dgm:t>
    </dgm:pt>
    <dgm:pt modelId="{1D30FD9C-05B5-417A-9C5E-3357FF665220}" type="parTrans" cxnId="{B1CB4BAE-3582-4738-BC46-EEBCB1AE460D}">
      <dgm:prSet/>
      <dgm:spPr/>
      <dgm:t>
        <a:bodyPr/>
        <a:lstStyle/>
        <a:p>
          <a:endParaRPr lang="en-US"/>
        </a:p>
      </dgm:t>
    </dgm:pt>
    <dgm:pt modelId="{9CCFE27D-1BCA-4FBE-9CF0-C919AC5CE831}" type="sibTrans" cxnId="{B1CB4BAE-3582-4738-BC46-EEBCB1AE460D}">
      <dgm:prSet/>
      <dgm:spPr/>
      <dgm:t>
        <a:bodyPr/>
        <a:lstStyle/>
        <a:p>
          <a:endParaRPr lang="en-US"/>
        </a:p>
      </dgm:t>
    </dgm:pt>
    <dgm:pt modelId="{25AF6A59-D466-4AD0-B316-67EC21D9F83A}">
      <dgm:prSet phldrT="[Text]"/>
      <dgm:spPr>
        <a:solidFill>
          <a:schemeClr val="accent2"/>
        </a:solidFill>
      </dgm:spPr>
      <dgm:t>
        <a:bodyPr/>
        <a:lstStyle/>
        <a:p>
          <a:r>
            <a:rPr lang="en-US" dirty="0" smtClean="0"/>
            <a:t>Additional</a:t>
          </a:r>
          <a:endParaRPr lang="en-US" dirty="0"/>
        </a:p>
      </dgm:t>
    </dgm:pt>
    <dgm:pt modelId="{A825C431-1AA6-46CB-BBD1-A491FCAC59DA}" type="parTrans" cxnId="{B9C9462F-4F81-41BA-B401-52FA4B7EBE30}">
      <dgm:prSet/>
      <dgm:spPr/>
      <dgm:t>
        <a:bodyPr/>
        <a:lstStyle/>
        <a:p>
          <a:endParaRPr lang="en-US"/>
        </a:p>
      </dgm:t>
    </dgm:pt>
    <dgm:pt modelId="{BAE50850-3FF0-4910-8A3E-EC5C509306EF}" type="sibTrans" cxnId="{B9C9462F-4F81-41BA-B401-52FA4B7EBE30}">
      <dgm:prSet/>
      <dgm:spPr/>
      <dgm:t>
        <a:bodyPr/>
        <a:lstStyle/>
        <a:p>
          <a:endParaRPr lang="en-US"/>
        </a:p>
      </dgm:t>
    </dgm:pt>
    <dgm:pt modelId="{96EFDEAB-33E3-452A-A940-EE1A38B38432}">
      <dgm:prSet phldrT="[Text]"/>
      <dgm:spPr/>
      <dgm:t>
        <a:bodyPr/>
        <a:lstStyle/>
        <a:p>
          <a:r>
            <a:rPr lang="en-US" dirty="0" smtClean="0"/>
            <a:t>Petroleum</a:t>
          </a:r>
          <a:endParaRPr lang="en-US" dirty="0"/>
        </a:p>
      </dgm:t>
    </dgm:pt>
    <dgm:pt modelId="{9E2088BA-7AB8-4FD6-8FAF-EA301B5EF7AF}" type="parTrans" cxnId="{845DE0AE-B342-4C0C-B9C1-CF914C18168B}">
      <dgm:prSet/>
      <dgm:spPr/>
      <dgm:t>
        <a:bodyPr/>
        <a:lstStyle/>
        <a:p>
          <a:endParaRPr lang="en-US"/>
        </a:p>
      </dgm:t>
    </dgm:pt>
    <dgm:pt modelId="{DB7BFBF6-6D1E-43E9-8BB9-2FD8759B79B9}" type="sibTrans" cxnId="{845DE0AE-B342-4C0C-B9C1-CF914C18168B}">
      <dgm:prSet/>
      <dgm:spPr/>
      <dgm:t>
        <a:bodyPr/>
        <a:lstStyle/>
        <a:p>
          <a:endParaRPr lang="en-US"/>
        </a:p>
      </dgm:t>
    </dgm:pt>
    <dgm:pt modelId="{B3C701D7-5753-42EB-A52E-CCC11D79B437}">
      <dgm:prSet phldrT="[Text]"/>
      <dgm:spPr>
        <a:solidFill>
          <a:schemeClr val="accent2"/>
        </a:solidFill>
      </dgm:spPr>
      <dgm:t>
        <a:bodyPr/>
        <a:lstStyle/>
        <a:p>
          <a:r>
            <a:rPr lang="en-US" dirty="0" smtClean="0"/>
            <a:t>-”DESHI”, Narcotics</a:t>
          </a:r>
          <a:endParaRPr lang="en-US" dirty="0"/>
        </a:p>
      </dgm:t>
    </dgm:pt>
    <dgm:pt modelId="{E857B46F-C121-46F4-A2CC-B7EA3DBF548F}" type="parTrans" cxnId="{8583B8EB-9B57-40D7-88AA-C890BD976D9B}">
      <dgm:prSet/>
      <dgm:spPr/>
      <dgm:t>
        <a:bodyPr/>
        <a:lstStyle/>
        <a:p>
          <a:endParaRPr lang="en-US"/>
        </a:p>
      </dgm:t>
    </dgm:pt>
    <dgm:pt modelId="{C3D29B1A-9A9A-41C8-9D3C-2864E93A0DA2}" type="sibTrans" cxnId="{8583B8EB-9B57-40D7-88AA-C890BD976D9B}">
      <dgm:prSet/>
      <dgm:spPr/>
      <dgm:t>
        <a:bodyPr/>
        <a:lstStyle/>
        <a:p>
          <a:endParaRPr lang="en-US"/>
        </a:p>
      </dgm:t>
    </dgm:pt>
    <dgm:pt modelId="{61767AA0-2EC2-4B50-B011-1B365EC2155D}">
      <dgm:prSet phldrT="[Text]"/>
      <dgm:spPr>
        <a:solidFill>
          <a:schemeClr val="accent2"/>
        </a:solidFill>
      </dgm:spPr>
      <dgm:t>
        <a:bodyPr/>
        <a:lstStyle/>
        <a:p>
          <a:r>
            <a:rPr lang="en-US" dirty="0" smtClean="0"/>
            <a:t>Others</a:t>
          </a:r>
          <a:endParaRPr lang="en-US" dirty="0"/>
        </a:p>
      </dgm:t>
    </dgm:pt>
    <dgm:pt modelId="{D4C97340-BD21-4EFD-9055-AE2614EA9AFF}" type="parTrans" cxnId="{06D42127-8309-443E-8F64-33E38D905D62}">
      <dgm:prSet/>
      <dgm:spPr/>
      <dgm:t>
        <a:bodyPr/>
        <a:lstStyle/>
        <a:p>
          <a:endParaRPr lang="en-US"/>
        </a:p>
      </dgm:t>
    </dgm:pt>
    <dgm:pt modelId="{36975531-13D8-4F63-8648-32339173D4D2}" type="sibTrans" cxnId="{06D42127-8309-443E-8F64-33E38D905D62}">
      <dgm:prSet/>
      <dgm:spPr/>
      <dgm:t>
        <a:bodyPr/>
        <a:lstStyle/>
        <a:p>
          <a:endParaRPr lang="en-US"/>
        </a:p>
      </dgm:t>
    </dgm:pt>
    <dgm:pt modelId="{2CB927A3-15CF-4122-94C5-B1654AB08DE1}">
      <dgm:prSet phldrT="[Text]"/>
      <dgm:spPr/>
      <dgm:t>
        <a:bodyPr/>
        <a:lstStyle/>
        <a:p>
          <a:r>
            <a:rPr lang="en-US" dirty="0" smtClean="0"/>
            <a:t>Tobacco</a:t>
          </a:r>
          <a:endParaRPr lang="en-US" dirty="0"/>
        </a:p>
      </dgm:t>
    </dgm:pt>
    <dgm:pt modelId="{7A52FB3D-37F2-4FDC-9A83-A82B169FAEC3}" type="parTrans" cxnId="{0D475D91-678D-4523-9B16-301396897FF7}">
      <dgm:prSet/>
      <dgm:spPr/>
      <dgm:t>
        <a:bodyPr/>
        <a:lstStyle/>
        <a:p>
          <a:endParaRPr lang="en-US"/>
        </a:p>
      </dgm:t>
    </dgm:pt>
    <dgm:pt modelId="{03C73324-64F8-4A26-8B9C-9FAF884691AF}" type="sibTrans" cxnId="{0D475D91-678D-4523-9B16-301396897FF7}">
      <dgm:prSet/>
      <dgm:spPr/>
      <dgm:t>
        <a:bodyPr/>
        <a:lstStyle/>
        <a:p>
          <a:endParaRPr lang="en-US"/>
        </a:p>
      </dgm:t>
    </dgm:pt>
    <dgm:pt modelId="{959573A5-718B-4CC2-8A1A-6DD97A276160}">
      <dgm:prSet phldrT="[Text]"/>
      <dgm:spPr>
        <a:solidFill>
          <a:schemeClr val="accent2"/>
        </a:solidFill>
      </dgm:spPr>
      <dgm:t>
        <a:bodyPr/>
        <a:lstStyle/>
        <a:p>
          <a:r>
            <a:rPr lang="en-US" dirty="0" smtClean="0"/>
            <a:t>CVD</a:t>
          </a:r>
          <a:endParaRPr lang="en-US" dirty="0"/>
        </a:p>
      </dgm:t>
    </dgm:pt>
    <dgm:pt modelId="{E7A76010-53A2-4B1E-9434-C86ACB595C7C}" type="parTrans" cxnId="{CC244EF0-FFD1-4821-BFD3-F5F5D9239C99}">
      <dgm:prSet/>
      <dgm:spPr/>
      <dgm:t>
        <a:bodyPr/>
        <a:lstStyle/>
        <a:p>
          <a:endParaRPr lang="en-US"/>
        </a:p>
      </dgm:t>
    </dgm:pt>
    <dgm:pt modelId="{000CB85C-F699-43E4-B5CE-F1F9469C5633}" type="sibTrans" cxnId="{CC244EF0-FFD1-4821-BFD3-F5F5D9239C99}">
      <dgm:prSet/>
      <dgm:spPr/>
      <dgm:t>
        <a:bodyPr/>
        <a:lstStyle/>
        <a:p>
          <a:endParaRPr lang="en-US"/>
        </a:p>
      </dgm:t>
    </dgm:pt>
    <dgm:pt modelId="{BC426EE8-9AA3-40C5-8898-CF9222A64AAF}">
      <dgm:prSet phldrT="[Text]"/>
      <dgm:spPr>
        <a:solidFill>
          <a:schemeClr val="accent2"/>
        </a:solidFill>
      </dgm:spPr>
      <dgm:t>
        <a:bodyPr/>
        <a:lstStyle/>
        <a:p>
          <a:r>
            <a:rPr lang="en-US" dirty="0" smtClean="0"/>
            <a:t>Sp. Additional</a:t>
          </a:r>
          <a:endParaRPr lang="en-US" dirty="0"/>
        </a:p>
      </dgm:t>
    </dgm:pt>
    <dgm:pt modelId="{FB6F5E8F-7666-403C-8A51-93EF4FA2EA81}" type="parTrans" cxnId="{3E77BFA6-5BC1-4100-9CE1-3255054DDE2E}">
      <dgm:prSet/>
      <dgm:spPr/>
      <dgm:t>
        <a:bodyPr/>
        <a:lstStyle/>
        <a:p>
          <a:endParaRPr lang="en-US"/>
        </a:p>
      </dgm:t>
    </dgm:pt>
    <dgm:pt modelId="{9C458B16-B717-4C91-9358-D9F319D03702}" type="sibTrans" cxnId="{3E77BFA6-5BC1-4100-9CE1-3255054DDE2E}">
      <dgm:prSet/>
      <dgm:spPr/>
      <dgm:t>
        <a:bodyPr/>
        <a:lstStyle/>
        <a:p>
          <a:endParaRPr lang="en-US"/>
        </a:p>
      </dgm:t>
    </dgm:pt>
    <dgm:pt modelId="{9B1B8585-5E0E-4B92-9B40-B16EBCE4DA5C}">
      <dgm:prSet phldrT="[Text]"/>
      <dgm:spPr>
        <a:solidFill>
          <a:schemeClr val="accent2"/>
        </a:solidFill>
      </dgm:spPr>
      <dgm:t>
        <a:bodyPr/>
        <a:lstStyle/>
        <a:p>
          <a:r>
            <a:rPr lang="en-US" dirty="0" smtClean="0"/>
            <a:t>[+Alcohol,</a:t>
          </a:r>
        </a:p>
        <a:p>
          <a:r>
            <a:rPr lang="en-US" dirty="0" smtClean="0"/>
            <a:t>Med.TP]</a:t>
          </a:r>
          <a:endParaRPr lang="en-US" dirty="0"/>
        </a:p>
      </dgm:t>
    </dgm:pt>
    <dgm:pt modelId="{3D4C519B-DEAE-4E12-A607-A07BB8521637}" type="parTrans" cxnId="{B152D321-0A4E-442B-BA78-32BF793A8E78}">
      <dgm:prSet/>
      <dgm:spPr/>
      <dgm:t>
        <a:bodyPr/>
        <a:lstStyle/>
        <a:p>
          <a:endParaRPr lang="en-US"/>
        </a:p>
      </dgm:t>
    </dgm:pt>
    <dgm:pt modelId="{8DE7697E-A056-4839-9893-A9AC6D630637}" type="sibTrans" cxnId="{B152D321-0A4E-442B-BA78-32BF793A8E78}">
      <dgm:prSet/>
      <dgm:spPr/>
      <dgm:t>
        <a:bodyPr/>
        <a:lstStyle/>
        <a:p>
          <a:endParaRPr lang="en-US"/>
        </a:p>
      </dgm:t>
    </dgm:pt>
    <dgm:pt modelId="{8E0E6BAD-5CC1-4BB9-8680-628AB703104E}" type="pres">
      <dgm:prSet presAssocID="{1AE9984F-3D75-494A-A3B1-3536FD0CA300}" presName="diagram" presStyleCnt="0">
        <dgm:presLayoutVars>
          <dgm:chPref val="1"/>
          <dgm:dir/>
          <dgm:animOne val="branch"/>
          <dgm:animLvl val="lvl"/>
          <dgm:resizeHandles val="exact"/>
        </dgm:presLayoutVars>
      </dgm:prSet>
      <dgm:spPr/>
      <dgm:t>
        <a:bodyPr/>
        <a:lstStyle/>
        <a:p>
          <a:endParaRPr lang="en-US"/>
        </a:p>
      </dgm:t>
    </dgm:pt>
    <dgm:pt modelId="{32CCF844-A0AE-452C-9532-8CF3EED21C11}" type="pres">
      <dgm:prSet presAssocID="{BCF5B215-3793-49A2-B708-50D68970CBC9}" presName="root1" presStyleCnt="0"/>
      <dgm:spPr/>
      <dgm:t>
        <a:bodyPr/>
        <a:lstStyle/>
        <a:p>
          <a:endParaRPr lang="en-US"/>
        </a:p>
      </dgm:t>
    </dgm:pt>
    <dgm:pt modelId="{DE77BB4F-41DB-4ADB-95B0-188285677949}" type="pres">
      <dgm:prSet presAssocID="{BCF5B215-3793-49A2-B708-50D68970CBC9}" presName="LevelOneTextNode" presStyleLbl="node0" presStyleIdx="0" presStyleCnt="1" custLinFactNeighborX="2322" custLinFactNeighborY="2571">
        <dgm:presLayoutVars>
          <dgm:chPref val="3"/>
        </dgm:presLayoutVars>
      </dgm:prSet>
      <dgm:spPr/>
      <dgm:t>
        <a:bodyPr/>
        <a:lstStyle/>
        <a:p>
          <a:endParaRPr lang="en-US"/>
        </a:p>
      </dgm:t>
    </dgm:pt>
    <dgm:pt modelId="{F8C49E37-D752-4EB1-B4C1-A2D0A3010170}" type="pres">
      <dgm:prSet presAssocID="{BCF5B215-3793-49A2-B708-50D68970CBC9}" presName="level2hierChild" presStyleCnt="0"/>
      <dgm:spPr/>
      <dgm:t>
        <a:bodyPr/>
        <a:lstStyle/>
        <a:p>
          <a:endParaRPr lang="en-US"/>
        </a:p>
      </dgm:t>
    </dgm:pt>
    <dgm:pt modelId="{94FBEB39-CF67-4B50-8AF4-CF0C22696731}" type="pres">
      <dgm:prSet presAssocID="{33337F1C-34F1-46B5-9999-F77ACF2295D4}" presName="conn2-1" presStyleLbl="parChTrans1D2" presStyleIdx="0" presStyleCnt="4"/>
      <dgm:spPr/>
      <dgm:t>
        <a:bodyPr/>
        <a:lstStyle/>
        <a:p>
          <a:endParaRPr lang="en-US"/>
        </a:p>
      </dgm:t>
    </dgm:pt>
    <dgm:pt modelId="{02A4C03D-71AD-442B-8D2A-218805BB7036}" type="pres">
      <dgm:prSet presAssocID="{33337F1C-34F1-46B5-9999-F77ACF2295D4}" presName="connTx" presStyleLbl="parChTrans1D2" presStyleIdx="0" presStyleCnt="4"/>
      <dgm:spPr/>
      <dgm:t>
        <a:bodyPr/>
        <a:lstStyle/>
        <a:p>
          <a:endParaRPr lang="en-US"/>
        </a:p>
      </dgm:t>
    </dgm:pt>
    <dgm:pt modelId="{3AE7B5F1-6411-4DCE-A632-50F74804E8E5}" type="pres">
      <dgm:prSet presAssocID="{8D555F97-3328-409F-89E8-35383CE6BEB5}" presName="root2" presStyleCnt="0"/>
      <dgm:spPr/>
      <dgm:t>
        <a:bodyPr/>
        <a:lstStyle/>
        <a:p>
          <a:endParaRPr lang="en-US"/>
        </a:p>
      </dgm:t>
    </dgm:pt>
    <dgm:pt modelId="{B2A1D3A5-E042-4A70-8AA5-DB95F5BA909C}" type="pres">
      <dgm:prSet presAssocID="{8D555F97-3328-409F-89E8-35383CE6BEB5}" presName="LevelTwoTextNode" presStyleLbl="node2" presStyleIdx="0" presStyleCnt="4">
        <dgm:presLayoutVars>
          <dgm:chPref val="3"/>
        </dgm:presLayoutVars>
      </dgm:prSet>
      <dgm:spPr/>
      <dgm:t>
        <a:bodyPr/>
        <a:lstStyle/>
        <a:p>
          <a:endParaRPr lang="en-US"/>
        </a:p>
      </dgm:t>
    </dgm:pt>
    <dgm:pt modelId="{98038023-40C2-434E-BD20-50E61CEE4170}" type="pres">
      <dgm:prSet presAssocID="{8D555F97-3328-409F-89E8-35383CE6BEB5}" presName="level3hierChild" presStyleCnt="0"/>
      <dgm:spPr/>
      <dgm:t>
        <a:bodyPr/>
        <a:lstStyle/>
        <a:p>
          <a:endParaRPr lang="en-US"/>
        </a:p>
      </dgm:t>
    </dgm:pt>
    <dgm:pt modelId="{F0AF1439-1AD8-4093-A041-DD45E9AB6B4E}" type="pres">
      <dgm:prSet presAssocID="{1D30FD9C-05B5-417A-9C5E-3357FF665220}" presName="conn2-1" presStyleLbl="parChTrans1D3" presStyleIdx="0" presStyleCnt="7"/>
      <dgm:spPr/>
      <dgm:t>
        <a:bodyPr/>
        <a:lstStyle/>
        <a:p>
          <a:endParaRPr lang="en-US"/>
        </a:p>
      </dgm:t>
    </dgm:pt>
    <dgm:pt modelId="{AB7C195C-BDAA-408D-BB8F-63E90FEC4F3A}" type="pres">
      <dgm:prSet presAssocID="{1D30FD9C-05B5-417A-9C5E-3357FF665220}" presName="connTx" presStyleLbl="parChTrans1D3" presStyleIdx="0" presStyleCnt="7"/>
      <dgm:spPr/>
      <dgm:t>
        <a:bodyPr/>
        <a:lstStyle/>
        <a:p>
          <a:endParaRPr lang="en-US"/>
        </a:p>
      </dgm:t>
    </dgm:pt>
    <dgm:pt modelId="{04605F72-A955-4638-8A25-94D7BAEDB539}" type="pres">
      <dgm:prSet presAssocID="{76FEDBA8-7D92-473A-B8E4-C734DF4489D7}" presName="root2" presStyleCnt="0"/>
      <dgm:spPr/>
      <dgm:t>
        <a:bodyPr/>
        <a:lstStyle/>
        <a:p>
          <a:endParaRPr lang="en-US"/>
        </a:p>
      </dgm:t>
    </dgm:pt>
    <dgm:pt modelId="{3CE5017A-1310-46F3-9B53-9F55AFC394DF}" type="pres">
      <dgm:prSet presAssocID="{76FEDBA8-7D92-473A-B8E4-C734DF4489D7}" presName="LevelTwoTextNode" presStyleLbl="node3" presStyleIdx="0" presStyleCnt="7">
        <dgm:presLayoutVars>
          <dgm:chPref val="3"/>
        </dgm:presLayoutVars>
      </dgm:prSet>
      <dgm:spPr/>
      <dgm:t>
        <a:bodyPr/>
        <a:lstStyle/>
        <a:p>
          <a:endParaRPr lang="en-US"/>
        </a:p>
      </dgm:t>
    </dgm:pt>
    <dgm:pt modelId="{5A780774-9088-422F-865F-6782600BF62D}" type="pres">
      <dgm:prSet presAssocID="{76FEDBA8-7D92-473A-B8E4-C734DF4489D7}" presName="level3hierChild" presStyleCnt="0"/>
      <dgm:spPr/>
      <dgm:t>
        <a:bodyPr/>
        <a:lstStyle/>
        <a:p>
          <a:endParaRPr lang="en-US"/>
        </a:p>
      </dgm:t>
    </dgm:pt>
    <dgm:pt modelId="{3E285301-9D8E-4A25-85E9-BA4AA244E6C3}" type="pres">
      <dgm:prSet presAssocID="{A825C431-1AA6-46CB-BBD1-A491FCAC59DA}" presName="conn2-1" presStyleLbl="parChTrans1D3" presStyleIdx="1" presStyleCnt="7"/>
      <dgm:spPr/>
      <dgm:t>
        <a:bodyPr/>
        <a:lstStyle/>
        <a:p>
          <a:endParaRPr lang="en-US"/>
        </a:p>
      </dgm:t>
    </dgm:pt>
    <dgm:pt modelId="{E72A2DBD-66DB-4550-A818-E79601CF1561}" type="pres">
      <dgm:prSet presAssocID="{A825C431-1AA6-46CB-BBD1-A491FCAC59DA}" presName="connTx" presStyleLbl="parChTrans1D3" presStyleIdx="1" presStyleCnt="7"/>
      <dgm:spPr/>
      <dgm:t>
        <a:bodyPr/>
        <a:lstStyle/>
        <a:p>
          <a:endParaRPr lang="en-US"/>
        </a:p>
      </dgm:t>
    </dgm:pt>
    <dgm:pt modelId="{64F506E6-7A04-4505-A10F-738D5C42519A}" type="pres">
      <dgm:prSet presAssocID="{25AF6A59-D466-4AD0-B316-67EC21D9F83A}" presName="root2" presStyleCnt="0"/>
      <dgm:spPr/>
      <dgm:t>
        <a:bodyPr/>
        <a:lstStyle/>
        <a:p>
          <a:endParaRPr lang="en-US"/>
        </a:p>
      </dgm:t>
    </dgm:pt>
    <dgm:pt modelId="{E4BDA112-72F9-4E43-8BB7-3691A049D91C}" type="pres">
      <dgm:prSet presAssocID="{25AF6A59-D466-4AD0-B316-67EC21D9F83A}" presName="LevelTwoTextNode" presStyleLbl="node3" presStyleIdx="1" presStyleCnt="7">
        <dgm:presLayoutVars>
          <dgm:chPref val="3"/>
        </dgm:presLayoutVars>
      </dgm:prSet>
      <dgm:spPr/>
      <dgm:t>
        <a:bodyPr/>
        <a:lstStyle/>
        <a:p>
          <a:endParaRPr lang="en-US"/>
        </a:p>
      </dgm:t>
    </dgm:pt>
    <dgm:pt modelId="{C3C3F7B4-40AD-46C1-9359-E5FF6BCB74AA}" type="pres">
      <dgm:prSet presAssocID="{25AF6A59-D466-4AD0-B316-67EC21D9F83A}" presName="level3hierChild" presStyleCnt="0"/>
      <dgm:spPr/>
      <dgm:t>
        <a:bodyPr/>
        <a:lstStyle/>
        <a:p>
          <a:endParaRPr lang="en-US"/>
        </a:p>
      </dgm:t>
    </dgm:pt>
    <dgm:pt modelId="{4FAF705B-6125-4EB6-B9C8-76C39B51D291}" type="pres">
      <dgm:prSet presAssocID="{E7A76010-53A2-4B1E-9434-C86ACB595C7C}" presName="conn2-1" presStyleLbl="parChTrans1D4" presStyleIdx="0" presStyleCnt="2"/>
      <dgm:spPr/>
      <dgm:t>
        <a:bodyPr/>
        <a:lstStyle/>
        <a:p>
          <a:endParaRPr lang="en-US"/>
        </a:p>
      </dgm:t>
    </dgm:pt>
    <dgm:pt modelId="{761984C8-E990-4022-ABE4-9E2A46A171B4}" type="pres">
      <dgm:prSet presAssocID="{E7A76010-53A2-4B1E-9434-C86ACB595C7C}" presName="connTx" presStyleLbl="parChTrans1D4" presStyleIdx="0" presStyleCnt="2"/>
      <dgm:spPr/>
      <dgm:t>
        <a:bodyPr/>
        <a:lstStyle/>
        <a:p>
          <a:endParaRPr lang="en-US"/>
        </a:p>
      </dgm:t>
    </dgm:pt>
    <dgm:pt modelId="{50709338-EB15-47F0-B7A9-7AD95DC94724}" type="pres">
      <dgm:prSet presAssocID="{959573A5-718B-4CC2-8A1A-6DD97A276160}" presName="root2" presStyleCnt="0"/>
      <dgm:spPr/>
    </dgm:pt>
    <dgm:pt modelId="{BB9A61EA-1B8D-46FB-8084-113D7958EB0B}" type="pres">
      <dgm:prSet presAssocID="{959573A5-718B-4CC2-8A1A-6DD97A276160}" presName="LevelTwoTextNode" presStyleLbl="node4" presStyleIdx="0" presStyleCnt="2">
        <dgm:presLayoutVars>
          <dgm:chPref val="3"/>
        </dgm:presLayoutVars>
      </dgm:prSet>
      <dgm:spPr/>
      <dgm:t>
        <a:bodyPr/>
        <a:lstStyle/>
        <a:p>
          <a:endParaRPr lang="en-US"/>
        </a:p>
      </dgm:t>
    </dgm:pt>
    <dgm:pt modelId="{139613FA-E735-4FDD-BCD0-17752DB3102A}" type="pres">
      <dgm:prSet presAssocID="{959573A5-718B-4CC2-8A1A-6DD97A276160}" presName="level3hierChild" presStyleCnt="0"/>
      <dgm:spPr/>
    </dgm:pt>
    <dgm:pt modelId="{41EEB564-36C2-49E0-8308-4A4F7B475D08}" type="pres">
      <dgm:prSet presAssocID="{FB6F5E8F-7666-403C-8A51-93EF4FA2EA81}" presName="conn2-1" presStyleLbl="parChTrans1D3" presStyleIdx="2" presStyleCnt="7"/>
      <dgm:spPr/>
      <dgm:t>
        <a:bodyPr/>
        <a:lstStyle/>
        <a:p>
          <a:endParaRPr lang="en-US"/>
        </a:p>
      </dgm:t>
    </dgm:pt>
    <dgm:pt modelId="{581394FB-21E5-451C-8243-F105D076569E}" type="pres">
      <dgm:prSet presAssocID="{FB6F5E8F-7666-403C-8A51-93EF4FA2EA81}" presName="connTx" presStyleLbl="parChTrans1D3" presStyleIdx="2" presStyleCnt="7"/>
      <dgm:spPr/>
      <dgm:t>
        <a:bodyPr/>
        <a:lstStyle/>
        <a:p>
          <a:endParaRPr lang="en-US"/>
        </a:p>
      </dgm:t>
    </dgm:pt>
    <dgm:pt modelId="{20903306-D2A3-4399-94EE-FA49959E7F8D}" type="pres">
      <dgm:prSet presAssocID="{BC426EE8-9AA3-40C5-8898-CF9222A64AAF}" presName="root2" presStyleCnt="0"/>
      <dgm:spPr/>
    </dgm:pt>
    <dgm:pt modelId="{CB17D525-E725-4441-8BAB-E3EE04B3F7B7}" type="pres">
      <dgm:prSet presAssocID="{BC426EE8-9AA3-40C5-8898-CF9222A64AAF}" presName="LevelTwoTextNode" presStyleLbl="node3" presStyleIdx="2" presStyleCnt="7">
        <dgm:presLayoutVars>
          <dgm:chPref val="3"/>
        </dgm:presLayoutVars>
      </dgm:prSet>
      <dgm:spPr/>
      <dgm:t>
        <a:bodyPr/>
        <a:lstStyle/>
        <a:p>
          <a:endParaRPr lang="en-US"/>
        </a:p>
      </dgm:t>
    </dgm:pt>
    <dgm:pt modelId="{5A1590A4-6392-42A2-AC9C-13E5404D49C9}" type="pres">
      <dgm:prSet presAssocID="{BC426EE8-9AA3-40C5-8898-CF9222A64AAF}" presName="level3hierChild" presStyleCnt="0"/>
      <dgm:spPr/>
    </dgm:pt>
    <dgm:pt modelId="{3D51D108-F358-4158-9F6C-D39DC7D9D23F}" type="pres">
      <dgm:prSet presAssocID="{5905D285-A202-450C-844B-E65BB9BF60A2}" presName="conn2-1" presStyleLbl="parChTrans1D2" presStyleIdx="1" presStyleCnt="4"/>
      <dgm:spPr/>
      <dgm:t>
        <a:bodyPr/>
        <a:lstStyle/>
        <a:p>
          <a:endParaRPr lang="en-US"/>
        </a:p>
      </dgm:t>
    </dgm:pt>
    <dgm:pt modelId="{96D979F0-015B-4BD3-8720-2E52017EA899}" type="pres">
      <dgm:prSet presAssocID="{5905D285-A202-450C-844B-E65BB9BF60A2}" presName="connTx" presStyleLbl="parChTrans1D2" presStyleIdx="1" presStyleCnt="4"/>
      <dgm:spPr/>
      <dgm:t>
        <a:bodyPr/>
        <a:lstStyle/>
        <a:p>
          <a:endParaRPr lang="en-US"/>
        </a:p>
      </dgm:t>
    </dgm:pt>
    <dgm:pt modelId="{15A40FAE-99D6-45D1-B0FF-FCE5EC77CB26}" type="pres">
      <dgm:prSet presAssocID="{86851767-EE0F-4E3F-AACC-031ADFC58383}" presName="root2" presStyleCnt="0"/>
      <dgm:spPr/>
      <dgm:t>
        <a:bodyPr/>
        <a:lstStyle/>
        <a:p>
          <a:endParaRPr lang="en-US"/>
        </a:p>
      </dgm:t>
    </dgm:pt>
    <dgm:pt modelId="{9DFE2958-A6D9-42A9-B1CD-CEFE176C0887}" type="pres">
      <dgm:prSet presAssocID="{86851767-EE0F-4E3F-AACC-031ADFC58383}" presName="LevelTwoTextNode" presStyleLbl="node2" presStyleIdx="1" presStyleCnt="4">
        <dgm:presLayoutVars>
          <dgm:chPref val="3"/>
        </dgm:presLayoutVars>
      </dgm:prSet>
      <dgm:spPr/>
      <dgm:t>
        <a:bodyPr/>
        <a:lstStyle/>
        <a:p>
          <a:endParaRPr lang="en-US"/>
        </a:p>
      </dgm:t>
    </dgm:pt>
    <dgm:pt modelId="{BBF2F487-F7A0-4A87-8862-98DC3BF2C7E1}" type="pres">
      <dgm:prSet presAssocID="{86851767-EE0F-4E3F-AACC-031ADFC58383}" presName="level3hierChild" presStyleCnt="0"/>
      <dgm:spPr/>
      <dgm:t>
        <a:bodyPr/>
        <a:lstStyle/>
        <a:p>
          <a:endParaRPr lang="en-US"/>
        </a:p>
      </dgm:t>
    </dgm:pt>
    <dgm:pt modelId="{8282EC6C-C43C-4FF6-AC05-84E8D4E8F32B}" type="pres">
      <dgm:prSet presAssocID="{9E2088BA-7AB8-4FD6-8FAF-EA301B5EF7AF}" presName="conn2-1" presStyleLbl="parChTrans1D3" presStyleIdx="3" presStyleCnt="7"/>
      <dgm:spPr/>
      <dgm:t>
        <a:bodyPr/>
        <a:lstStyle/>
        <a:p>
          <a:endParaRPr lang="en-US"/>
        </a:p>
      </dgm:t>
    </dgm:pt>
    <dgm:pt modelId="{B92EDC6C-42E2-456D-AF12-8B1FDECB18FB}" type="pres">
      <dgm:prSet presAssocID="{9E2088BA-7AB8-4FD6-8FAF-EA301B5EF7AF}" presName="connTx" presStyleLbl="parChTrans1D3" presStyleIdx="3" presStyleCnt="7"/>
      <dgm:spPr/>
      <dgm:t>
        <a:bodyPr/>
        <a:lstStyle/>
        <a:p>
          <a:endParaRPr lang="en-US"/>
        </a:p>
      </dgm:t>
    </dgm:pt>
    <dgm:pt modelId="{BE09436E-2FA3-498D-80BF-4F2E5FB537B4}" type="pres">
      <dgm:prSet presAssocID="{96EFDEAB-33E3-452A-A940-EE1A38B38432}" presName="root2" presStyleCnt="0"/>
      <dgm:spPr/>
      <dgm:t>
        <a:bodyPr/>
        <a:lstStyle/>
        <a:p>
          <a:endParaRPr lang="en-US"/>
        </a:p>
      </dgm:t>
    </dgm:pt>
    <dgm:pt modelId="{7CA56CD2-0451-42BE-82D6-690547A3C5A7}" type="pres">
      <dgm:prSet presAssocID="{96EFDEAB-33E3-452A-A940-EE1A38B38432}" presName="LevelTwoTextNode" presStyleLbl="node3" presStyleIdx="3" presStyleCnt="7">
        <dgm:presLayoutVars>
          <dgm:chPref val="3"/>
        </dgm:presLayoutVars>
      </dgm:prSet>
      <dgm:spPr/>
      <dgm:t>
        <a:bodyPr/>
        <a:lstStyle/>
        <a:p>
          <a:endParaRPr lang="en-US"/>
        </a:p>
      </dgm:t>
    </dgm:pt>
    <dgm:pt modelId="{28388146-7053-470E-A223-34A586DCF382}" type="pres">
      <dgm:prSet presAssocID="{96EFDEAB-33E3-452A-A940-EE1A38B38432}" presName="level3hierChild" presStyleCnt="0"/>
      <dgm:spPr/>
      <dgm:t>
        <a:bodyPr/>
        <a:lstStyle/>
        <a:p>
          <a:endParaRPr lang="en-US"/>
        </a:p>
      </dgm:t>
    </dgm:pt>
    <dgm:pt modelId="{B2A3CF0E-CBE8-410D-983D-07E0417B6029}" type="pres">
      <dgm:prSet presAssocID="{7A52FB3D-37F2-4FDC-9A83-A82B169FAEC3}" presName="conn2-1" presStyleLbl="parChTrans1D3" presStyleIdx="4" presStyleCnt="7"/>
      <dgm:spPr/>
      <dgm:t>
        <a:bodyPr/>
        <a:lstStyle/>
        <a:p>
          <a:endParaRPr lang="en-US"/>
        </a:p>
      </dgm:t>
    </dgm:pt>
    <dgm:pt modelId="{020FD11E-B662-489E-A892-DF4BA2BAA15F}" type="pres">
      <dgm:prSet presAssocID="{7A52FB3D-37F2-4FDC-9A83-A82B169FAEC3}" presName="connTx" presStyleLbl="parChTrans1D3" presStyleIdx="4" presStyleCnt="7"/>
      <dgm:spPr/>
      <dgm:t>
        <a:bodyPr/>
        <a:lstStyle/>
        <a:p>
          <a:endParaRPr lang="en-US"/>
        </a:p>
      </dgm:t>
    </dgm:pt>
    <dgm:pt modelId="{EE42F767-9CBF-42A3-BA87-689E0EC74C66}" type="pres">
      <dgm:prSet presAssocID="{2CB927A3-15CF-4122-94C5-B1654AB08DE1}" presName="root2" presStyleCnt="0"/>
      <dgm:spPr/>
      <dgm:t>
        <a:bodyPr/>
        <a:lstStyle/>
        <a:p>
          <a:endParaRPr lang="en-US"/>
        </a:p>
      </dgm:t>
    </dgm:pt>
    <dgm:pt modelId="{570E6121-FEC9-4ADA-85DC-36856086B84B}" type="pres">
      <dgm:prSet presAssocID="{2CB927A3-15CF-4122-94C5-B1654AB08DE1}" presName="LevelTwoTextNode" presStyleLbl="node3" presStyleIdx="4" presStyleCnt="7">
        <dgm:presLayoutVars>
          <dgm:chPref val="3"/>
        </dgm:presLayoutVars>
      </dgm:prSet>
      <dgm:spPr/>
      <dgm:t>
        <a:bodyPr/>
        <a:lstStyle/>
        <a:p>
          <a:endParaRPr lang="en-US"/>
        </a:p>
      </dgm:t>
    </dgm:pt>
    <dgm:pt modelId="{C3E9A373-2900-48FA-87C8-9C68EC678E7E}" type="pres">
      <dgm:prSet presAssocID="{2CB927A3-15CF-4122-94C5-B1654AB08DE1}" presName="level3hierChild" presStyleCnt="0"/>
      <dgm:spPr/>
      <dgm:t>
        <a:bodyPr/>
        <a:lstStyle/>
        <a:p>
          <a:endParaRPr lang="en-US"/>
        </a:p>
      </dgm:t>
    </dgm:pt>
    <dgm:pt modelId="{3C6C5B02-FFE2-420F-846C-7E814860EC6E}" type="pres">
      <dgm:prSet presAssocID="{E857B46F-C121-46F4-A2CC-B7EA3DBF548F}" presName="conn2-1" presStyleLbl="parChTrans1D3" presStyleIdx="5" presStyleCnt="7"/>
      <dgm:spPr/>
      <dgm:t>
        <a:bodyPr/>
        <a:lstStyle/>
        <a:p>
          <a:endParaRPr lang="en-US"/>
        </a:p>
      </dgm:t>
    </dgm:pt>
    <dgm:pt modelId="{EFDD886B-668F-49CA-95CB-21389C167FB4}" type="pres">
      <dgm:prSet presAssocID="{E857B46F-C121-46F4-A2CC-B7EA3DBF548F}" presName="connTx" presStyleLbl="parChTrans1D3" presStyleIdx="5" presStyleCnt="7"/>
      <dgm:spPr/>
      <dgm:t>
        <a:bodyPr/>
        <a:lstStyle/>
        <a:p>
          <a:endParaRPr lang="en-US"/>
        </a:p>
      </dgm:t>
    </dgm:pt>
    <dgm:pt modelId="{92C03B68-A4B3-404B-883D-D476C566E2BB}" type="pres">
      <dgm:prSet presAssocID="{B3C701D7-5753-42EB-A52E-CCC11D79B437}" presName="root2" presStyleCnt="0"/>
      <dgm:spPr/>
      <dgm:t>
        <a:bodyPr/>
        <a:lstStyle/>
        <a:p>
          <a:endParaRPr lang="en-US"/>
        </a:p>
      </dgm:t>
    </dgm:pt>
    <dgm:pt modelId="{D691CDB3-35EA-4E76-A8B0-827EDF1960BC}" type="pres">
      <dgm:prSet presAssocID="{B3C701D7-5753-42EB-A52E-CCC11D79B437}" presName="LevelTwoTextNode" presStyleLbl="node3" presStyleIdx="5" presStyleCnt="7">
        <dgm:presLayoutVars>
          <dgm:chPref val="3"/>
        </dgm:presLayoutVars>
      </dgm:prSet>
      <dgm:spPr/>
      <dgm:t>
        <a:bodyPr/>
        <a:lstStyle/>
        <a:p>
          <a:endParaRPr lang="en-US"/>
        </a:p>
      </dgm:t>
    </dgm:pt>
    <dgm:pt modelId="{3761E452-17EE-41C7-B3EE-4CCBFA79893F}" type="pres">
      <dgm:prSet presAssocID="{B3C701D7-5753-42EB-A52E-CCC11D79B437}" presName="level3hierChild" presStyleCnt="0"/>
      <dgm:spPr/>
      <dgm:t>
        <a:bodyPr/>
        <a:lstStyle/>
        <a:p>
          <a:endParaRPr lang="en-US"/>
        </a:p>
      </dgm:t>
    </dgm:pt>
    <dgm:pt modelId="{DCD4BAD6-1EF0-48BB-8995-5A06613B5988}" type="pres">
      <dgm:prSet presAssocID="{3D4C519B-DEAE-4E12-A607-A07BB8521637}" presName="conn2-1" presStyleLbl="parChTrans1D4" presStyleIdx="1" presStyleCnt="2"/>
      <dgm:spPr/>
      <dgm:t>
        <a:bodyPr/>
        <a:lstStyle/>
        <a:p>
          <a:endParaRPr lang="en-US"/>
        </a:p>
      </dgm:t>
    </dgm:pt>
    <dgm:pt modelId="{39BDD184-54F4-41D9-81D8-F9DBB966C0D9}" type="pres">
      <dgm:prSet presAssocID="{3D4C519B-DEAE-4E12-A607-A07BB8521637}" presName="connTx" presStyleLbl="parChTrans1D4" presStyleIdx="1" presStyleCnt="2"/>
      <dgm:spPr/>
      <dgm:t>
        <a:bodyPr/>
        <a:lstStyle/>
        <a:p>
          <a:endParaRPr lang="en-US"/>
        </a:p>
      </dgm:t>
    </dgm:pt>
    <dgm:pt modelId="{5688F348-B0C6-4F1D-BF59-FAA50B8E21E2}" type="pres">
      <dgm:prSet presAssocID="{9B1B8585-5E0E-4B92-9B40-B16EBCE4DA5C}" presName="root2" presStyleCnt="0"/>
      <dgm:spPr/>
    </dgm:pt>
    <dgm:pt modelId="{4678CB98-1F40-4BF8-B062-F9E7ACB0D22B}" type="pres">
      <dgm:prSet presAssocID="{9B1B8585-5E0E-4B92-9B40-B16EBCE4DA5C}" presName="LevelTwoTextNode" presStyleLbl="node4" presStyleIdx="1" presStyleCnt="2">
        <dgm:presLayoutVars>
          <dgm:chPref val="3"/>
        </dgm:presLayoutVars>
      </dgm:prSet>
      <dgm:spPr/>
      <dgm:t>
        <a:bodyPr/>
        <a:lstStyle/>
        <a:p>
          <a:endParaRPr lang="en-US"/>
        </a:p>
      </dgm:t>
    </dgm:pt>
    <dgm:pt modelId="{EBF59A6B-10FD-4169-A379-5D61B5B0412E}" type="pres">
      <dgm:prSet presAssocID="{9B1B8585-5E0E-4B92-9B40-B16EBCE4DA5C}" presName="level3hierChild" presStyleCnt="0"/>
      <dgm:spPr/>
    </dgm:pt>
    <dgm:pt modelId="{C7811CBB-229F-4D52-B9F1-17476ED5C52D}" type="pres">
      <dgm:prSet presAssocID="{D4C97340-BD21-4EFD-9055-AE2614EA9AFF}" presName="conn2-1" presStyleLbl="parChTrans1D3" presStyleIdx="6" presStyleCnt="7"/>
      <dgm:spPr/>
      <dgm:t>
        <a:bodyPr/>
        <a:lstStyle/>
        <a:p>
          <a:endParaRPr lang="en-US"/>
        </a:p>
      </dgm:t>
    </dgm:pt>
    <dgm:pt modelId="{1520B9B7-6781-48F4-B709-31A2072098C8}" type="pres">
      <dgm:prSet presAssocID="{D4C97340-BD21-4EFD-9055-AE2614EA9AFF}" presName="connTx" presStyleLbl="parChTrans1D3" presStyleIdx="6" presStyleCnt="7"/>
      <dgm:spPr/>
      <dgm:t>
        <a:bodyPr/>
        <a:lstStyle/>
        <a:p>
          <a:endParaRPr lang="en-US"/>
        </a:p>
      </dgm:t>
    </dgm:pt>
    <dgm:pt modelId="{D9F6D189-FE02-4125-8771-20C42E419706}" type="pres">
      <dgm:prSet presAssocID="{61767AA0-2EC2-4B50-B011-1B365EC2155D}" presName="root2" presStyleCnt="0"/>
      <dgm:spPr/>
      <dgm:t>
        <a:bodyPr/>
        <a:lstStyle/>
        <a:p>
          <a:endParaRPr lang="en-US"/>
        </a:p>
      </dgm:t>
    </dgm:pt>
    <dgm:pt modelId="{0174BEAA-A0D8-481D-B1C5-27CBC235F1B4}" type="pres">
      <dgm:prSet presAssocID="{61767AA0-2EC2-4B50-B011-1B365EC2155D}" presName="LevelTwoTextNode" presStyleLbl="node3" presStyleIdx="6" presStyleCnt="7">
        <dgm:presLayoutVars>
          <dgm:chPref val="3"/>
        </dgm:presLayoutVars>
      </dgm:prSet>
      <dgm:spPr/>
      <dgm:t>
        <a:bodyPr/>
        <a:lstStyle/>
        <a:p>
          <a:endParaRPr lang="en-US"/>
        </a:p>
      </dgm:t>
    </dgm:pt>
    <dgm:pt modelId="{9FC81EAD-F390-4D87-8709-3F82A879587F}" type="pres">
      <dgm:prSet presAssocID="{61767AA0-2EC2-4B50-B011-1B365EC2155D}" presName="level3hierChild" presStyleCnt="0"/>
      <dgm:spPr/>
      <dgm:t>
        <a:bodyPr/>
        <a:lstStyle/>
        <a:p>
          <a:endParaRPr lang="en-US"/>
        </a:p>
      </dgm:t>
    </dgm:pt>
    <dgm:pt modelId="{23EF3709-EF38-4FAD-B53A-14EF099139B9}" type="pres">
      <dgm:prSet presAssocID="{CE4FBB06-9106-4E1A-85FA-AB41B6C0C6E2}" presName="conn2-1" presStyleLbl="parChTrans1D2" presStyleIdx="2" presStyleCnt="4"/>
      <dgm:spPr/>
      <dgm:t>
        <a:bodyPr/>
        <a:lstStyle/>
        <a:p>
          <a:endParaRPr lang="en-US"/>
        </a:p>
      </dgm:t>
    </dgm:pt>
    <dgm:pt modelId="{29990CCE-7B93-4C68-A464-3A708B292DA3}" type="pres">
      <dgm:prSet presAssocID="{CE4FBB06-9106-4E1A-85FA-AB41B6C0C6E2}" presName="connTx" presStyleLbl="parChTrans1D2" presStyleIdx="2" presStyleCnt="4"/>
      <dgm:spPr/>
      <dgm:t>
        <a:bodyPr/>
        <a:lstStyle/>
        <a:p>
          <a:endParaRPr lang="en-US"/>
        </a:p>
      </dgm:t>
    </dgm:pt>
    <dgm:pt modelId="{854A1969-D384-4B20-A8EB-70913CE0B204}" type="pres">
      <dgm:prSet presAssocID="{322F6F86-A012-4B59-904E-3E7FAAFF9513}" presName="root2" presStyleCnt="0"/>
      <dgm:spPr/>
      <dgm:t>
        <a:bodyPr/>
        <a:lstStyle/>
        <a:p>
          <a:endParaRPr lang="en-US"/>
        </a:p>
      </dgm:t>
    </dgm:pt>
    <dgm:pt modelId="{494D9B51-28D1-4AB3-8C66-72E262AEBC7F}" type="pres">
      <dgm:prSet presAssocID="{322F6F86-A012-4B59-904E-3E7FAAFF9513}" presName="LevelTwoTextNode" presStyleLbl="node2" presStyleIdx="2" presStyleCnt="4">
        <dgm:presLayoutVars>
          <dgm:chPref val="3"/>
        </dgm:presLayoutVars>
      </dgm:prSet>
      <dgm:spPr/>
      <dgm:t>
        <a:bodyPr/>
        <a:lstStyle/>
        <a:p>
          <a:endParaRPr lang="en-US"/>
        </a:p>
      </dgm:t>
    </dgm:pt>
    <dgm:pt modelId="{8D8B2D85-8E10-4798-9C92-BAC68DEB4A06}" type="pres">
      <dgm:prSet presAssocID="{322F6F86-A012-4B59-904E-3E7FAAFF9513}" presName="level3hierChild" presStyleCnt="0"/>
      <dgm:spPr/>
      <dgm:t>
        <a:bodyPr/>
        <a:lstStyle/>
        <a:p>
          <a:endParaRPr lang="en-US"/>
        </a:p>
      </dgm:t>
    </dgm:pt>
    <dgm:pt modelId="{915D6CB4-F346-44F1-9260-AFE16668B082}" type="pres">
      <dgm:prSet presAssocID="{2BD4C2AB-228A-4ADD-9D5C-AACFC77159D1}" presName="conn2-1" presStyleLbl="parChTrans1D2" presStyleIdx="3" presStyleCnt="4"/>
      <dgm:spPr/>
      <dgm:t>
        <a:bodyPr/>
        <a:lstStyle/>
        <a:p>
          <a:endParaRPr lang="en-US"/>
        </a:p>
      </dgm:t>
    </dgm:pt>
    <dgm:pt modelId="{9981CEFE-D8D2-41A4-9E1A-A80012375394}" type="pres">
      <dgm:prSet presAssocID="{2BD4C2AB-228A-4ADD-9D5C-AACFC77159D1}" presName="connTx" presStyleLbl="parChTrans1D2" presStyleIdx="3" presStyleCnt="4"/>
      <dgm:spPr/>
      <dgm:t>
        <a:bodyPr/>
        <a:lstStyle/>
        <a:p>
          <a:endParaRPr lang="en-US"/>
        </a:p>
      </dgm:t>
    </dgm:pt>
    <dgm:pt modelId="{1003B55D-82B9-4850-B2D4-85408C0E4DDF}" type="pres">
      <dgm:prSet presAssocID="{745E2C20-D1AD-4AE1-9D4F-019D7906DFF2}" presName="root2" presStyleCnt="0"/>
      <dgm:spPr/>
      <dgm:t>
        <a:bodyPr/>
        <a:lstStyle/>
        <a:p>
          <a:endParaRPr lang="en-US"/>
        </a:p>
      </dgm:t>
    </dgm:pt>
    <dgm:pt modelId="{FD738AE6-69DB-400F-9884-4F8666A93A33}" type="pres">
      <dgm:prSet presAssocID="{745E2C20-D1AD-4AE1-9D4F-019D7906DFF2}" presName="LevelTwoTextNode" presStyleLbl="node2" presStyleIdx="3" presStyleCnt="4">
        <dgm:presLayoutVars>
          <dgm:chPref val="3"/>
        </dgm:presLayoutVars>
      </dgm:prSet>
      <dgm:spPr/>
      <dgm:t>
        <a:bodyPr/>
        <a:lstStyle/>
        <a:p>
          <a:endParaRPr lang="en-US"/>
        </a:p>
      </dgm:t>
    </dgm:pt>
    <dgm:pt modelId="{F1AFE084-7604-4657-AD01-ADB76C2003E9}" type="pres">
      <dgm:prSet presAssocID="{745E2C20-D1AD-4AE1-9D4F-019D7906DFF2}" presName="level3hierChild" presStyleCnt="0"/>
      <dgm:spPr/>
      <dgm:t>
        <a:bodyPr/>
        <a:lstStyle/>
        <a:p>
          <a:endParaRPr lang="en-US"/>
        </a:p>
      </dgm:t>
    </dgm:pt>
  </dgm:ptLst>
  <dgm:cxnLst>
    <dgm:cxn modelId="{FA7BF49A-C2F0-4803-90F1-005911F20B6B}" srcId="{BCF5B215-3793-49A2-B708-50D68970CBC9}" destId="{745E2C20-D1AD-4AE1-9D4F-019D7906DFF2}" srcOrd="3" destOrd="0" parTransId="{2BD4C2AB-228A-4ADD-9D5C-AACFC77159D1}" sibTransId="{5CCF85B0-F394-4AE3-8046-8AB2F1C16E70}"/>
    <dgm:cxn modelId="{CC244EF0-FFD1-4821-BFD3-F5F5D9239C99}" srcId="{25AF6A59-D466-4AD0-B316-67EC21D9F83A}" destId="{959573A5-718B-4CC2-8A1A-6DD97A276160}" srcOrd="0" destOrd="0" parTransId="{E7A76010-53A2-4B1E-9434-C86ACB595C7C}" sibTransId="{000CB85C-F699-43E4-B5CE-F1F9469C5633}"/>
    <dgm:cxn modelId="{6FE35393-45E9-4EB6-8AF9-2CC00FE5BA47}" type="presOf" srcId="{1D30FD9C-05B5-417A-9C5E-3357FF665220}" destId="{AB7C195C-BDAA-408D-BB8F-63E90FEC4F3A}" srcOrd="1" destOrd="0" presId="urn:microsoft.com/office/officeart/2005/8/layout/hierarchy2"/>
    <dgm:cxn modelId="{35765DAD-568E-48C2-8182-AD608355D760}" type="presOf" srcId="{E857B46F-C121-46F4-A2CC-B7EA3DBF548F}" destId="{3C6C5B02-FFE2-420F-846C-7E814860EC6E}" srcOrd="0" destOrd="0" presId="urn:microsoft.com/office/officeart/2005/8/layout/hierarchy2"/>
    <dgm:cxn modelId="{48FF66F9-3332-469C-A966-A7B2FEF1F955}" type="presOf" srcId="{B3C701D7-5753-42EB-A52E-CCC11D79B437}" destId="{D691CDB3-35EA-4E76-A8B0-827EDF1960BC}" srcOrd="0" destOrd="0" presId="urn:microsoft.com/office/officeart/2005/8/layout/hierarchy2"/>
    <dgm:cxn modelId="{456A9D5D-C7D8-4722-987D-9EBD0557FDFD}" type="presOf" srcId="{D4C97340-BD21-4EFD-9055-AE2614EA9AFF}" destId="{C7811CBB-229F-4D52-B9F1-17476ED5C52D}" srcOrd="0" destOrd="0" presId="urn:microsoft.com/office/officeart/2005/8/layout/hierarchy2"/>
    <dgm:cxn modelId="{B1CB4BAE-3582-4738-BC46-EEBCB1AE460D}" srcId="{8D555F97-3328-409F-89E8-35383CE6BEB5}" destId="{76FEDBA8-7D92-473A-B8E4-C734DF4489D7}" srcOrd="0" destOrd="0" parTransId="{1D30FD9C-05B5-417A-9C5E-3357FF665220}" sibTransId="{9CCFE27D-1BCA-4FBE-9CF0-C919AC5CE831}"/>
    <dgm:cxn modelId="{B247AADE-46D0-4108-A5A3-D840B24D18C9}" type="presOf" srcId="{5905D285-A202-450C-844B-E65BB9BF60A2}" destId="{3D51D108-F358-4158-9F6C-D39DC7D9D23F}" srcOrd="0" destOrd="0" presId="urn:microsoft.com/office/officeart/2005/8/layout/hierarchy2"/>
    <dgm:cxn modelId="{1AEE840D-AABA-4EE7-B597-FE86A04AD429}" type="presOf" srcId="{959573A5-718B-4CC2-8A1A-6DD97A276160}" destId="{BB9A61EA-1B8D-46FB-8084-113D7958EB0B}" srcOrd="0" destOrd="0" presId="urn:microsoft.com/office/officeart/2005/8/layout/hierarchy2"/>
    <dgm:cxn modelId="{B152D321-0A4E-442B-BA78-32BF793A8E78}" srcId="{B3C701D7-5753-42EB-A52E-CCC11D79B437}" destId="{9B1B8585-5E0E-4B92-9B40-B16EBCE4DA5C}" srcOrd="0" destOrd="0" parTransId="{3D4C519B-DEAE-4E12-A607-A07BB8521637}" sibTransId="{8DE7697E-A056-4839-9893-A9AC6D630637}"/>
    <dgm:cxn modelId="{79EE345B-260C-4CFF-9E11-84AB3C2EA1B8}" type="presOf" srcId="{CE4FBB06-9106-4E1A-85FA-AB41B6C0C6E2}" destId="{23EF3709-EF38-4FAD-B53A-14EF099139B9}" srcOrd="0" destOrd="0" presId="urn:microsoft.com/office/officeart/2005/8/layout/hierarchy2"/>
    <dgm:cxn modelId="{8583B8EB-9B57-40D7-88AA-C890BD976D9B}" srcId="{86851767-EE0F-4E3F-AACC-031ADFC58383}" destId="{B3C701D7-5753-42EB-A52E-CCC11D79B437}" srcOrd="2" destOrd="0" parTransId="{E857B46F-C121-46F4-A2CC-B7EA3DBF548F}" sibTransId="{C3D29B1A-9A9A-41C8-9D3C-2864E93A0DA2}"/>
    <dgm:cxn modelId="{8F0BB07A-C08C-4D49-A26B-5C00A13A43DE}" type="presOf" srcId="{E7A76010-53A2-4B1E-9434-C86ACB595C7C}" destId="{761984C8-E990-4022-ABE4-9E2A46A171B4}" srcOrd="1" destOrd="0" presId="urn:microsoft.com/office/officeart/2005/8/layout/hierarchy2"/>
    <dgm:cxn modelId="{3D592D8A-DCCF-49C6-8A70-48F025D6F11A}" type="presOf" srcId="{E857B46F-C121-46F4-A2CC-B7EA3DBF548F}" destId="{EFDD886B-668F-49CA-95CB-21389C167FB4}" srcOrd="1" destOrd="0" presId="urn:microsoft.com/office/officeart/2005/8/layout/hierarchy2"/>
    <dgm:cxn modelId="{4DBCDD02-B1A9-4E80-9BD9-A8F8997C97FC}" srcId="{BCF5B215-3793-49A2-B708-50D68970CBC9}" destId="{86851767-EE0F-4E3F-AACC-031ADFC58383}" srcOrd="1" destOrd="0" parTransId="{5905D285-A202-450C-844B-E65BB9BF60A2}" sibTransId="{1D59B9E0-66B7-4C3F-8A5B-93121CCC14BA}"/>
    <dgm:cxn modelId="{356F07BA-CB93-4411-9ADE-6AE0827CE2FF}" type="presOf" srcId="{A825C431-1AA6-46CB-BBD1-A491FCAC59DA}" destId="{E72A2DBD-66DB-4550-A818-E79601CF1561}" srcOrd="1" destOrd="0" presId="urn:microsoft.com/office/officeart/2005/8/layout/hierarchy2"/>
    <dgm:cxn modelId="{CCDAD302-38B9-4F78-B260-7E47BBF62447}" type="presOf" srcId="{7A52FB3D-37F2-4FDC-9A83-A82B169FAEC3}" destId="{020FD11E-B662-489E-A892-DF4BA2BAA15F}" srcOrd="1" destOrd="0" presId="urn:microsoft.com/office/officeart/2005/8/layout/hierarchy2"/>
    <dgm:cxn modelId="{84E01B9A-4997-4FAF-B563-5310F81E2579}" type="presOf" srcId="{FB6F5E8F-7666-403C-8A51-93EF4FA2EA81}" destId="{41EEB564-36C2-49E0-8308-4A4F7B475D08}" srcOrd="0" destOrd="0" presId="urn:microsoft.com/office/officeart/2005/8/layout/hierarchy2"/>
    <dgm:cxn modelId="{06D42127-8309-443E-8F64-33E38D905D62}" srcId="{86851767-EE0F-4E3F-AACC-031ADFC58383}" destId="{61767AA0-2EC2-4B50-B011-1B365EC2155D}" srcOrd="3" destOrd="0" parTransId="{D4C97340-BD21-4EFD-9055-AE2614EA9AFF}" sibTransId="{36975531-13D8-4F63-8648-32339173D4D2}"/>
    <dgm:cxn modelId="{116C5193-4775-4A64-8A4F-88636D098FCD}" type="presOf" srcId="{2BD4C2AB-228A-4ADD-9D5C-AACFC77159D1}" destId="{915D6CB4-F346-44F1-9260-AFE16668B082}" srcOrd="0" destOrd="0" presId="urn:microsoft.com/office/officeart/2005/8/layout/hierarchy2"/>
    <dgm:cxn modelId="{931B722F-02F3-4F4D-A40D-020668DAB693}" type="presOf" srcId="{322F6F86-A012-4B59-904E-3E7FAAFF9513}" destId="{494D9B51-28D1-4AB3-8C66-72E262AEBC7F}" srcOrd="0" destOrd="0" presId="urn:microsoft.com/office/officeart/2005/8/layout/hierarchy2"/>
    <dgm:cxn modelId="{3D19F618-5E86-4870-9046-649B681C3D6A}" type="presOf" srcId="{D4C97340-BD21-4EFD-9055-AE2614EA9AFF}" destId="{1520B9B7-6781-48F4-B709-31A2072098C8}" srcOrd="1" destOrd="0" presId="urn:microsoft.com/office/officeart/2005/8/layout/hierarchy2"/>
    <dgm:cxn modelId="{7709D0B4-4B0C-44E4-8504-DAD21C6FD452}" type="presOf" srcId="{E7A76010-53A2-4B1E-9434-C86ACB595C7C}" destId="{4FAF705B-6125-4EB6-B9C8-76C39B51D291}" srcOrd="0" destOrd="0" presId="urn:microsoft.com/office/officeart/2005/8/layout/hierarchy2"/>
    <dgm:cxn modelId="{B9175866-2E10-4FDF-B426-B19FFACA01EA}" type="presOf" srcId="{1D30FD9C-05B5-417A-9C5E-3357FF665220}" destId="{F0AF1439-1AD8-4093-A041-DD45E9AB6B4E}" srcOrd="0" destOrd="0" presId="urn:microsoft.com/office/officeart/2005/8/layout/hierarchy2"/>
    <dgm:cxn modelId="{F3E424DF-48C3-46B9-9515-B3E5E697924B}" srcId="{BCF5B215-3793-49A2-B708-50D68970CBC9}" destId="{322F6F86-A012-4B59-904E-3E7FAAFF9513}" srcOrd="2" destOrd="0" parTransId="{CE4FBB06-9106-4E1A-85FA-AB41B6C0C6E2}" sibTransId="{5A018971-7F3C-4467-AD20-CCDCAF2C190E}"/>
    <dgm:cxn modelId="{316FC0CE-61F6-475C-8EDF-374D09EA04D0}" type="presOf" srcId="{2CB927A3-15CF-4122-94C5-B1654AB08DE1}" destId="{570E6121-FEC9-4ADA-85DC-36856086B84B}" srcOrd="0" destOrd="0" presId="urn:microsoft.com/office/officeart/2005/8/layout/hierarchy2"/>
    <dgm:cxn modelId="{274C58A1-23FA-4626-A045-C4C99E28B57A}" type="presOf" srcId="{CE4FBB06-9106-4E1A-85FA-AB41B6C0C6E2}" destId="{29990CCE-7B93-4C68-A464-3A708B292DA3}" srcOrd="1" destOrd="0" presId="urn:microsoft.com/office/officeart/2005/8/layout/hierarchy2"/>
    <dgm:cxn modelId="{6E45512E-5E7C-41F2-A42F-E512DD58173E}" type="presOf" srcId="{8D555F97-3328-409F-89E8-35383CE6BEB5}" destId="{B2A1D3A5-E042-4A70-8AA5-DB95F5BA909C}" srcOrd="0" destOrd="0" presId="urn:microsoft.com/office/officeart/2005/8/layout/hierarchy2"/>
    <dgm:cxn modelId="{78F6E2C1-8F40-449E-B0BF-1511441E8CB4}" type="presOf" srcId="{5905D285-A202-450C-844B-E65BB9BF60A2}" destId="{96D979F0-015B-4BD3-8720-2E52017EA899}" srcOrd="1" destOrd="0" presId="urn:microsoft.com/office/officeart/2005/8/layout/hierarchy2"/>
    <dgm:cxn modelId="{AE62E180-EFAC-4A98-ADEF-921981E61FC8}" type="presOf" srcId="{7A52FB3D-37F2-4FDC-9A83-A82B169FAEC3}" destId="{B2A3CF0E-CBE8-410D-983D-07E0417B6029}" srcOrd="0" destOrd="0" presId="urn:microsoft.com/office/officeart/2005/8/layout/hierarchy2"/>
    <dgm:cxn modelId="{9D13B517-FFBA-4DDB-95E1-5CCEE716B367}" type="presOf" srcId="{33337F1C-34F1-46B5-9999-F77ACF2295D4}" destId="{94FBEB39-CF67-4B50-8AF4-CF0C22696731}" srcOrd="0" destOrd="0" presId="urn:microsoft.com/office/officeart/2005/8/layout/hierarchy2"/>
    <dgm:cxn modelId="{4AD732A6-EDD3-4077-BA10-95BFCCEEB4CA}" type="presOf" srcId="{745E2C20-D1AD-4AE1-9D4F-019D7906DFF2}" destId="{FD738AE6-69DB-400F-9884-4F8666A93A33}" srcOrd="0" destOrd="0" presId="urn:microsoft.com/office/officeart/2005/8/layout/hierarchy2"/>
    <dgm:cxn modelId="{7B4B29A1-0AE0-4062-BF17-ACCF94D51D50}" type="presOf" srcId="{61767AA0-2EC2-4B50-B011-1B365EC2155D}" destId="{0174BEAA-A0D8-481D-B1C5-27CBC235F1B4}" srcOrd="0" destOrd="0" presId="urn:microsoft.com/office/officeart/2005/8/layout/hierarchy2"/>
    <dgm:cxn modelId="{0D475D91-678D-4523-9B16-301396897FF7}" srcId="{86851767-EE0F-4E3F-AACC-031ADFC58383}" destId="{2CB927A3-15CF-4122-94C5-B1654AB08DE1}" srcOrd="1" destOrd="0" parTransId="{7A52FB3D-37F2-4FDC-9A83-A82B169FAEC3}" sibTransId="{03C73324-64F8-4A26-8B9C-9FAF884691AF}"/>
    <dgm:cxn modelId="{6B665C4F-14E0-4740-9DE0-4D60D16FAC12}" type="presOf" srcId="{76FEDBA8-7D92-473A-B8E4-C734DF4489D7}" destId="{3CE5017A-1310-46F3-9B53-9F55AFC394DF}" srcOrd="0" destOrd="0" presId="urn:microsoft.com/office/officeart/2005/8/layout/hierarchy2"/>
    <dgm:cxn modelId="{266583D1-E9DF-4394-B296-C23CA12BBDFD}" srcId="{1AE9984F-3D75-494A-A3B1-3536FD0CA300}" destId="{BCF5B215-3793-49A2-B708-50D68970CBC9}" srcOrd="0" destOrd="0" parTransId="{8AA1AA2E-E918-4AA3-AF08-3A457A2A1440}" sibTransId="{6D7F7741-F479-493A-9BEF-B93DFA34C786}"/>
    <dgm:cxn modelId="{3C4093B3-288B-41BB-B504-01704D47CFD5}" type="presOf" srcId="{33337F1C-34F1-46B5-9999-F77ACF2295D4}" destId="{02A4C03D-71AD-442B-8D2A-218805BB7036}" srcOrd="1" destOrd="0" presId="urn:microsoft.com/office/officeart/2005/8/layout/hierarchy2"/>
    <dgm:cxn modelId="{3E77BFA6-5BC1-4100-9CE1-3255054DDE2E}" srcId="{8D555F97-3328-409F-89E8-35383CE6BEB5}" destId="{BC426EE8-9AA3-40C5-8898-CF9222A64AAF}" srcOrd="2" destOrd="0" parTransId="{FB6F5E8F-7666-403C-8A51-93EF4FA2EA81}" sibTransId="{9C458B16-B717-4C91-9358-D9F319D03702}"/>
    <dgm:cxn modelId="{845DE0AE-B342-4C0C-B9C1-CF914C18168B}" srcId="{86851767-EE0F-4E3F-AACC-031ADFC58383}" destId="{96EFDEAB-33E3-452A-A940-EE1A38B38432}" srcOrd="0" destOrd="0" parTransId="{9E2088BA-7AB8-4FD6-8FAF-EA301B5EF7AF}" sibTransId="{DB7BFBF6-6D1E-43E9-8BB9-2FD8759B79B9}"/>
    <dgm:cxn modelId="{B3F2C42E-5741-4ABD-A938-785EAA3A1210}" type="presOf" srcId="{9E2088BA-7AB8-4FD6-8FAF-EA301B5EF7AF}" destId="{B92EDC6C-42E2-456D-AF12-8B1FDECB18FB}" srcOrd="1" destOrd="0" presId="urn:microsoft.com/office/officeart/2005/8/layout/hierarchy2"/>
    <dgm:cxn modelId="{31A3F2B0-F2FA-4E95-A684-CDB4F4627706}" type="presOf" srcId="{3D4C519B-DEAE-4E12-A607-A07BB8521637}" destId="{DCD4BAD6-1EF0-48BB-8995-5A06613B5988}" srcOrd="0" destOrd="0" presId="urn:microsoft.com/office/officeart/2005/8/layout/hierarchy2"/>
    <dgm:cxn modelId="{13AF587C-1EC1-4F1B-9A08-5B8B40407C99}" type="presOf" srcId="{A825C431-1AA6-46CB-BBD1-A491FCAC59DA}" destId="{3E285301-9D8E-4A25-85E9-BA4AA244E6C3}" srcOrd="0" destOrd="0" presId="urn:microsoft.com/office/officeart/2005/8/layout/hierarchy2"/>
    <dgm:cxn modelId="{F1471930-066C-44EB-AE28-3635F425CB49}" type="presOf" srcId="{BCF5B215-3793-49A2-B708-50D68970CBC9}" destId="{DE77BB4F-41DB-4ADB-95B0-188285677949}" srcOrd="0" destOrd="0" presId="urn:microsoft.com/office/officeart/2005/8/layout/hierarchy2"/>
    <dgm:cxn modelId="{0D7DBCCC-1940-46C3-9F96-7F60D75D1C04}" type="presOf" srcId="{BC426EE8-9AA3-40C5-8898-CF9222A64AAF}" destId="{CB17D525-E725-4441-8BAB-E3EE04B3F7B7}" srcOrd="0" destOrd="0" presId="urn:microsoft.com/office/officeart/2005/8/layout/hierarchy2"/>
    <dgm:cxn modelId="{D3BBA9D3-AC51-4188-8A51-5D769A8FF2E5}" type="presOf" srcId="{96EFDEAB-33E3-452A-A940-EE1A38B38432}" destId="{7CA56CD2-0451-42BE-82D6-690547A3C5A7}" srcOrd="0" destOrd="0" presId="urn:microsoft.com/office/officeart/2005/8/layout/hierarchy2"/>
    <dgm:cxn modelId="{412D2A61-382A-481B-9AE6-974C0F1246CB}" srcId="{BCF5B215-3793-49A2-B708-50D68970CBC9}" destId="{8D555F97-3328-409F-89E8-35383CE6BEB5}" srcOrd="0" destOrd="0" parTransId="{33337F1C-34F1-46B5-9999-F77ACF2295D4}" sibTransId="{7D618056-1232-4EA6-A922-2E3028C44839}"/>
    <dgm:cxn modelId="{9ACF9FD0-7FCB-4DC3-9062-65B39E9334CC}" type="presOf" srcId="{9E2088BA-7AB8-4FD6-8FAF-EA301B5EF7AF}" destId="{8282EC6C-C43C-4FF6-AC05-84E8D4E8F32B}" srcOrd="0" destOrd="0" presId="urn:microsoft.com/office/officeart/2005/8/layout/hierarchy2"/>
    <dgm:cxn modelId="{A325DFF3-D7BB-4F89-9A20-4AAFBC030FEA}" type="presOf" srcId="{1AE9984F-3D75-494A-A3B1-3536FD0CA300}" destId="{8E0E6BAD-5CC1-4BB9-8680-628AB703104E}" srcOrd="0" destOrd="0" presId="urn:microsoft.com/office/officeart/2005/8/layout/hierarchy2"/>
    <dgm:cxn modelId="{0DC58696-10C0-4CF0-A686-C5026030CB4F}" type="presOf" srcId="{3D4C519B-DEAE-4E12-A607-A07BB8521637}" destId="{39BDD184-54F4-41D9-81D8-F9DBB966C0D9}" srcOrd="1" destOrd="0" presId="urn:microsoft.com/office/officeart/2005/8/layout/hierarchy2"/>
    <dgm:cxn modelId="{95A105A1-EDCE-42EA-A35D-C763C9CB6A6E}" type="presOf" srcId="{9B1B8585-5E0E-4B92-9B40-B16EBCE4DA5C}" destId="{4678CB98-1F40-4BF8-B062-F9E7ACB0D22B}" srcOrd="0" destOrd="0" presId="urn:microsoft.com/office/officeart/2005/8/layout/hierarchy2"/>
    <dgm:cxn modelId="{B9C9462F-4F81-41BA-B401-52FA4B7EBE30}" srcId="{8D555F97-3328-409F-89E8-35383CE6BEB5}" destId="{25AF6A59-D466-4AD0-B316-67EC21D9F83A}" srcOrd="1" destOrd="0" parTransId="{A825C431-1AA6-46CB-BBD1-A491FCAC59DA}" sibTransId="{BAE50850-3FF0-4910-8A3E-EC5C509306EF}"/>
    <dgm:cxn modelId="{410D5657-BA99-433F-8D28-86DD6BF9FC87}" type="presOf" srcId="{FB6F5E8F-7666-403C-8A51-93EF4FA2EA81}" destId="{581394FB-21E5-451C-8243-F105D076569E}" srcOrd="1" destOrd="0" presId="urn:microsoft.com/office/officeart/2005/8/layout/hierarchy2"/>
    <dgm:cxn modelId="{C5A4F414-2F48-446D-AC5D-4B82EFC090F8}" type="presOf" srcId="{86851767-EE0F-4E3F-AACC-031ADFC58383}" destId="{9DFE2958-A6D9-42A9-B1CD-CEFE176C0887}" srcOrd="0" destOrd="0" presId="urn:microsoft.com/office/officeart/2005/8/layout/hierarchy2"/>
    <dgm:cxn modelId="{66FCB6B6-3F20-4162-B0F4-9D65C786D887}" type="presOf" srcId="{25AF6A59-D466-4AD0-B316-67EC21D9F83A}" destId="{E4BDA112-72F9-4E43-8BB7-3691A049D91C}" srcOrd="0" destOrd="0" presId="urn:microsoft.com/office/officeart/2005/8/layout/hierarchy2"/>
    <dgm:cxn modelId="{2A5F17C9-4350-4C5C-BA3F-E2526755F153}" type="presOf" srcId="{2BD4C2AB-228A-4ADD-9D5C-AACFC77159D1}" destId="{9981CEFE-D8D2-41A4-9E1A-A80012375394}" srcOrd="1" destOrd="0" presId="urn:microsoft.com/office/officeart/2005/8/layout/hierarchy2"/>
    <dgm:cxn modelId="{63DD7C40-A535-4D23-B814-3D42628FBBB6}" type="presParOf" srcId="{8E0E6BAD-5CC1-4BB9-8680-628AB703104E}" destId="{32CCF844-A0AE-452C-9532-8CF3EED21C11}" srcOrd="0" destOrd="0" presId="urn:microsoft.com/office/officeart/2005/8/layout/hierarchy2"/>
    <dgm:cxn modelId="{FC449E52-55F6-4C6A-9915-FCC74B70D44B}" type="presParOf" srcId="{32CCF844-A0AE-452C-9532-8CF3EED21C11}" destId="{DE77BB4F-41DB-4ADB-95B0-188285677949}" srcOrd="0" destOrd="0" presId="urn:microsoft.com/office/officeart/2005/8/layout/hierarchy2"/>
    <dgm:cxn modelId="{64D18675-5A1B-4CDD-8216-F298BDA9E35C}" type="presParOf" srcId="{32CCF844-A0AE-452C-9532-8CF3EED21C11}" destId="{F8C49E37-D752-4EB1-B4C1-A2D0A3010170}" srcOrd="1" destOrd="0" presId="urn:microsoft.com/office/officeart/2005/8/layout/hierarchy2"/>
    <dgm:cxn modelId="{9ED7073E-32CB-4C84-BE06-4BE3ED38643F}" type="presParOf" srcId="{F8C49E37-D752-4EB1-B4C1-A2D0A3010170}" destId="{94FBEB39-CF67-4B50-8AF4-CF0C22696731}" srcOrd="0" destOrd="0" presId="urn:microsoft.com/office/officeart/2005/8/layout/hierarchy2"/>
    <dgm:cxn modelId="{757960F5-FB7F-4530-8C80-420D96856CC2}" type="presParOf" srcId="{94FBEB39-CF67-4B50-8AF4-CF0C22696731}" destId="{02A4C03D-71AD-442B-8D2A-218805BB7036}" srcOrd="0" destOrd="0" presId="urn:microsoft.com/office/officeart/2005/8/layout/hierarchy2"/>
    <dgm:cxn modelId="{1ACAE3C2-5C07-4C7A-88CC-2F5B657E85B7}" type="presParOf" srcId="{F8C49E37-D752-4EB1-B4C1-A2D0A3010170}" destId="{3AE7B5F1-6411-4DCE-A632-50F74804E8E5}" srcOrd="1" destOrd="0" presId="urn:microsoft.com/office/officeart/2005/8/layout/hierarchy2"/>
    <dgm:cxn modelId="{CE3093B0-C4E8-4663-96EB-3EEAE0344FA1}" type="presParOf" srcId="{3AE7B5F1-6411-4DCE-A632-50F74804E8E5}" destId="{B2A1D3A5-E042-4A70-8AA5-DB95F5BA909C}" srcOrd="0" destOrd="0" presId="urn:microsoft.com/office/officeart/2005/8/layout/hierarchy2"/>
    <dgm:cxn modelId="{A70F2E28-7E79-407C-8AF8-6DC050BC5805}" type="presParOf" srcId="{3AE7B5F1-6411-4DCE-A632-50F74804E8E5}" destId="{98038023-40C2-434E-BD20-50E61CEE4170}" srcOrd="1" destOrd="0" presId="urn:microsoft.com/office/officeart/2005/8/layout/hierarchy2"/>
    <dgm:cxn modelId="{A28C3DC2-3E9C-42CB-8D93-796E828C3E4A}" type="presParOf" srcId="{98038023-40C2-434E-BD20-50E61CEE4170}" destId="{F0AF1439-1AD8-4093-A041-DD45E9AB6B4E}" srcOrd="0" destOrd="0" presId="urn:microsoft.com/office/officeart/2005/8/layout/hierarchy2"/>
    <dgm:cxn modelId="{723180C3-FF67-48E3-8F37-434BD1A90313}" type="presParOf" srcId="{F0AF1439-1AD8-4093-A041-DD45E9AB6B4E}" destId="{AB7C195C-BDAA-408D-BB8F-63E90FEC4F3A}" srcOrd="0" destOrd="0" presId="urn:microsoft.com/office/officeart/2005/8/layout/hierarchy2"/>
    <dgm:cxn modelId="{48959729-306B-46F3-B67C-F648CF3C4C42}" type="presParOf" srcId="{98038023-40C2-434E-BD20-50E61CEE4170}" destId="{04605F72-A955-4638-8A25-94D7BAEDB539}" srcOrd="1" destOrd="0" presId="urn:microsoft.com/office/officeart/2005/8/layout/hierarchy2"/>
    <dgm:cxn modelId="{909C3551-DE99-4DA6-8E88-B3C986605221}" type="presParOf" srcId="{04605F72-A955-4638-8A25-94D7BAEDB539}" destId="{3CE5017A-1310-46F3-9B53-9F55AFC394DF}" srcOrd="0" destOrd="0" presId="urn:microsoft.com/office/officeart/2005/8/layout/hierarchy2"/>
    <dgm:cxn modelId="{43B1B80A-D049-4D6B-A292-B0E711CEBA92}" type="presParOf" srcId="{04605F72-A955-4638-8A25-94D7BAEDB539}" destId="{5A780774-9088-422F-865F-6782600BF62D}" srcOrd="1" destOrd="0" presId="urn:microsoft.com/office/officeart/2005/8/layout/hierarchy2"/>
    <dgm:cxn modelId="{CD96691D-21F2-47DF-83F7-D95EF6D6960B}" type="presParOf" srcId="{98038023-40C2-434E-BD20-50E61CEE4170}" destId="{3E285301-9D8E-4A25-85E9-BA4AA244E6C3}" srcOrd="2" destOrd="0" presId="urn:microsoft.com/office/officeart/2005/8/layout/hierarchy2"/>
    <dgm:cxn modelId="{7A3EB99B-833C-4FB2-9CEC-48914E3F5041}" type="presParOf" srcId="{3E285301-9D8E-4A25-85E9-BA4AA244E6C3}" destId="{E72A2DBD-66DB-4550-A818-E79601CF1561}" srcOrd="0" destOrd="0" presId="urn:microsoft.com/office/officeart/2005/8/layout/hierarchy2"/>
    <dgm:cxn modelId="{8BE34AD3-C554-4C3D-9A03-B1E470D33E4A}" type="presParOf" srcId="{98038023-40C2-434E-BD20-50E61CEE4170}" destId="{64F506E6-7A04-4505-A10F-738D5C42519A}" srcOrd="3" destOrd="0" presId="urn:microsoft.com/office/officeart/2005/8/layout/hierarchy2"/>
    <dgm:cxn modelId="{2078A536-259A-4681-AF77-C680515F84E7}" type="presParOf" srcId="{64F506E6-7A04-4505-A10F-738D5C42519A}" destId="{E4BDA112-72F9-4E43-8BB7-3691A049D91C}" srcOrd="0" destOrd="0" presId="urn:microsoft.com/office/officeart/2005/8/layout/hierarchy2"/>
    <dgm:cxn modelId="{143E4C32-CCBE-41A4-9ECD-EEC6F7796DB9}" type="presParOf" srcId="{64F506E6-7A04-4505-A10F-738D5C42519A}" destId="{C3C3F7B4-40AD-46C1-9359-E5FF6BCB74AA}" srcOrd="1" destOrd="0" presId="urn:microsoft.com/office/officeart/2005/8/layout/hierarchy2"/>
    <dgm:cxn modelId="{6000D819-89FA-4800-A8EB-72BC2BE446A2}" type="presParOf" srcId="{C3C3F7B4-40AD-46C1-9359-E5FF6BCB74AA}" destId="{4FAF705B-6125-4EB6-B9C8-76C39B51D291}" srcOrd="0" destOrd="0" presId="urn:microsoft.com/office/officeart/2005/8/layout/hierarchy2"/>
    <dgm:cxn modelId="{3DA109AF-74D7-4684-AF49-A76CC654BF2D}" type="presParOf" srcId="{4FAF705B-6125-4EB6-B9C8-76C39B51D291}" destId="{761984C8-E990-4022-ABE4-9E2A46A171B4}" srcOrd="0" destOrd="0" presId="urn:microsoft.com/office/officeart/2005/8/layout/hierarchy2"/>
    <dgm:cxn modelId="{306F341C-32E2-4777-9956-1A9D38EC0471}" type="presParOf" srcId="{C3C3F7B4-40AD-46C1-9359-E5FF6BCB74AA}" destId="{50709338-EB15-47F0-B7A9-7AD95DC94724}" srcOrd="1" destOrd="0" presId="urn:microsoft.com/office/officeart/2005/8/layout/hierarchy2"/>
    <dgm:cxn modelId="{46B4E3B5-E16E-48D8-AEF9-85670DE9722D}" type="presParOf" srcId="{50709338-EB15-47F0-B7A9-7AD95DC94724}" destId="{BB9A61EA-1B8D-46FB-8084-113D7958EB0B}" srcOrd="0" destOrd="0" presId="urn:microsoft.com/office/officeart/2005/8/layout/hierarchy2"/>
    <dgm:cxn modelId="{8CFEEA2B-66BA-4E46-A580-C27E78A87A71}" type="presParOf" srcId="{50709338-EB15-47F0-B7A9-7AD95DC94724}" destId="{139613FA-E735-4FDD-BCD0-17752DB3102A}" srcOrd="1" destOrd="0" presId="urn:microsoft.com/office/officeart/2005/8/layout/hierarchy2"/>
    <dgm:cxn modelId="{80CBEE76-D042-4F10-89E0-7665949FA785}" type="presParOf" srcId="{98038023-40C2-434E-BD20-50E61CEE4170}" destId="{41EEB564-36C2-49E0-8308-4A4F7B475D08}" srcOrd="4" destOrd="0" presId="urn:microsoft.com/office/officeart/2005/8/layout/hierarchy2"/>
    <dgm:cxn modelId="{295851F4-1467-4B01-905F-451F93A2B96F}" type="presParOf" srcId="{41EEB564-36C2-49E0-8308-4A4F7B475D08}" destId="{581394FB-21E5-451C-8243-F105D076569E}" srcOrd="0" destOrd="0" presId="urn:microsoft.com/office/officeart/2005/8/layout/hierarchy2"/>
    <dgm:cxn modelId="{C1A8159F-1880-4432-B6E7-3D3E9A7DB973}" type="presParOf" srcId="{98038023-40C2-434E-BD20-50E61CEE4170}" destId="{20903306-D2A3-4399-94EE-FA49959E7F8D}" srcOrd="5" destOrd="0" presId="urn:microsoft.com/office/officeart/2005/8/layout/hierarchy2"/>
    <dgm:cxn modelId="{E6AD7C98-B0F4-4DF6-A60A-DC528DF6B047}" type="presParOf" srcId="{20903306-D2A3-4399-94EE-FA49959E7F8D}" destId="{CB17D525-E725-4441-8BAB-E3EE04B3F7B7}" srcOrd="0" destOrd="0" presId="urn:microsoft.com/office/officeart/2005/8/layout/hierarchy2"/>
    <dgm:cxn modelId="{0974614D-50D0-4835-9323-1B5F07E7A4A9}" type="presParOf" srcId="{20903306-D2A3-4399-94EE-FA49959E7F8D}" destId="{5A1590A4-6392-42A2-AC9C-13E5404D49C9}" srcOrd="1" destOrd="0" presId="urn:microsoft.com/office/officeart/2005/8/layout/hierarchy2"/>
    <dgm:cxn modelId="{B436143C-5512-43AF-AFF2-B4C390420811}" type="presParOf" srcId="{F8C49E37-D752-4EB1-B4C1-A2D0A3010170}" destId="{3D51D108-F358-4158-9F6C-D39DC7D9D23F}" srcOrd="2" destOrd="0" presId="urn:microsoft.com/office/officeart/2005/8/layout/hierarchy2"/>
    <dgm:cxn modelId="{D3E695CC-1B25-4972-84F0-3CB5BE09AE9F}" type="presParOf" srcId="{3D51D108-F358-4158-9F6C-D39DC7D9D23F}" destId="{96D979F0-015B-4BD3-8720-2E52017EA899}" srcOrd="0" destOrd="0" presId="urn:microsoft.com/office/officeart/2005/8/layout/hierarchy2"/>
    <dgm:cxn modelId="{DD59D331-A930-4EDC-ABB1-E91513ADD9EB}" type="presParOf" srcId="{F8C49E37-D752-4EB1-B4C1-A2D0A3010170}" destId="{15A40FAE-99D6-45D1-B0FF-FCE5EC77CB26}" srcOrd="3" destOrd="0" presId="urn:microsoft.com/office/officeart/2005/8/layout/hierarchy2"/>
    <dgm:cxn modelId="{3B8CF760-094C-4E42-B531-10089F948DE7}" type="presParOf" srcId="{15A40FAE-99D6-45D1-B0FF-FCE5EC77CB26}" destId="{9DFE2958-A6D9-42A9-B1CD-CEFE176C0887}" srcOrd="0" destOrd="0" presId="urn:microsoft.com/office/officeart/2005/8/layout/hierarchy2"/>
    <dgm:cxn modelId="{9535BF17-6151-423B-A7B9-40DA75E1EB56}" type="presParOf" srcId="{15A40FAE-99D6-45D1-B0FF-FCE5EC77CB26}" destId="{BBF2F487-F7A0-4A87-8862-98DC3BF2C7E1}" srcOrd="1" destOrd="0" presId="urn:microsoft.com/office/officeart/2005/8/layout/hierarchy2"/>
    <dgm:cxn modelId="{D4AF717D-E159-4D75-8993-E03020C63149}" type="presParOf" srcId="{BBF2F487-F7A0-4A87-8862-98DC3BF2C7E1}" destId="{8282EC6C-C43C-4FF6-AC05-84E8D4E8F32B}" srcOrd="0" destOrd="0" presId="urn:microsoft.com/office/officeart/2005/8/layout/hierarchy2"/>
    <dgm:cxn modelId="{86776AA7-B795-4924-BC20-A1409533E63A}" type="presParOf" srcId="{8282EC6C-C43C-4FF6-AC05-84E8D4E8F32B}" destId="{B92EDC6C-42E2-456D-AF12-8B1FDECB18FB}" srcOrd="0" destOrd="0" presId="urn:microsoft.com/office/officeart/2005/8/layout/hierarchy2"/>
    <dgm:cxn modelId="{01448AFD-004C-412C-9CAA-7E733A034369}" type="presParOf" srcId="{BBF2F487-F7A0-4A87-8862-98DC3BF2C7E1}" destId="{BE09436E-2FA3-498D-80BF-4F2E5FB537B4}" srcOrd="1" destOrd="0" presId="urn:microsoft.com/office/officeart/2005/8/layout/hierarchy2"/>
    <dgm:cxn modelId="{5BF1C20E-5FDA-4FDC-935E-AE778B3DFB7B}" type="presParOf" srcId="{BE09436E-2FA3-498D-80BF-4F2E5FB537B4}" destId="{7CA56CD2-0451-42BE-82D6-690547A3C5A7}" srcOrd="0" destOrd="0" presId="urn:microsoft.com/office/officeart/2005/8/layout/hierarchy2"/>
    <dgm:cxn modelId="{9EDBE01C-69DB-4EFE-8F16-2B4B03B931C9}" type="presParOf" srcId="{BE09436E-2FA3-498D-80BF-4F2E5FB537B4}" destId="{28388146-7053-470E-A223-34A586DCF382}" srcOrd="1" destOrd="0" presId="urn:microsoft.com/office/officeart/2005/8/layout/hierarchy2"/>
    <dgm:cxn modelId="{7D93D766-BBA8-43A1-B1D4-1AF285CED6A9}" type="presParOf" srcId="{BBF2F487-F7A0-4A87-8862-98DC3BF2C7E1}" destId="{B2A3CF0E-CBE8-410D-983D-07E0417B6029}" srcOrd="2" destOrd="0" presId="urn:microsoft.com/office/officeart/2005/8/layout/hierarchy2"/>
    <dgm:cxn modelId="{C20A13D6-6237-429C-9550-3B0127C49819}" type="presParOf" srcId="{B2A3CF0E-CBE8-410D-983D-07E0417B6029}" destId="{020FD11E-B662-489E-A892-DF4BA2BAA15F}" srcOrd="0" destOrd="0" presId="urn:microsoft.com/office/officeart/2005/8/layout/hierarchy2"/>
    <dgm:cxn modelId="{EE6D13FC-BD4E-4E2E-9AEB-86F5D4FC2B62}" type="presParOf" srcId="{BBF2F487-F7A0-4A87-8862-98DC3BF2C7E1}" destId="{EE42F767-9CBF-42A3-BA87-689E0EC74C66}" srcOrd="3" destOrd="0" presId="urn:microsoft.com/office/officeart/2005/8/layout/hierarchy2"/>
    <dgm:cxn modelId="{EB1AADB5-125B-4E74-93BB-4BF1FF5625B0}" type="presParOf" srcId="{EE42F767-9CBF-42A3-BA87-689E0EC74C66}" destId="{570E6121-FEC9-4ADA-85DC-36856086B84B}" srcOrd="0" destOrd="0" presId="urn:microsoft.com/office/officeart/2005/8/layout/hierarchy2"/>
    <dgm:cxn modelId="{A7501827-CBAB-4A9E-91BA-AC0F9829A0DA}" type="presParOf" srcId="{EE42F767-9CBF-42A3-BA87-689E0EC74C66}" destId="{C3E9A373-2900-48FA-87C8-9C68EC678E7E}" srcOrd="1" destOrd="0" presId="urn:microsoft.com/office/officeart/2005/8/layout/hierarchy2"/>
    <dgm:cxn modelId="{178186A6-8EF7-4B1D-A102-7877601C76D1}" type="presParOf" srcId="{BBF2F487-F7A0-4A87-8862-98DC3BF2C7E1}" destId="{3C6C5B02-FFE2-420F-846C-7E814860EC6E}" srcOrd="4" destOrd="0" presId="urn:microsoft.com/office/officeart/2005/8/layout/hierarchy2"/>
    <dgm:cxn modelId="{09E2EE72-9AF6-4822-BF0C-5C5610FEEC8B}" type="presParOf" srcId="{3C6C5B02-FFE2-420F-846C-7E814860EC6E}" destId="{EFDD886B-668F-49CA-95CB-21389C167FB4}" srcOrd="0" destOrd="0" presId="urn:microsoft.com/office/officeart/2005/8/layout/hierarchy2"/>
    <dgm:cxn modelId="{C0690B5B-0760-40F0-B1EE-51A9ED989F8E}" type="presParOf" srcId="{BBF2F487-F7A0-4A87-8862-98DC3BF2C7E1}" destId="{92C03B68-A4B3-404B-883D-D476C566E2BB}" srcOrd="5" destOrd="0" presId="urn:microsoft.com/office/officeart/2005/8/layout/hierarchy2"/>
    <dgm:cxn modelId="{401129BD-AC3B-4D1B-BF09-4E2434B965E9}" type="presParOf" srcId="{92C03B68-A4B3-404B-883D-D476C566E2BB}" destId="{D691CDB3-35EA-4E76-A8B0-827EDF1960BC}" srcOrd="0" destOrd="0" presId="urn:microsoft.com/office/officeart/2005/8/layout/hierarchy2"/>
    <dgm:cxn modelId="{637F229A-5825-4F9A-A823-85CC5CF5C29E}" type="presParOf" srcId="{92C03B68-A4B3-404B-883D-D476C566E2BB}" destId="{3761E452-17EE-41C7-B3EE-4CCBFA79893F}" srcOrd="1" destOrd="0" presId="urn:microsoft.com/office/officeart/2005/8/layout/hierarchy2"/>
    <dgm:cxn modelId="{688D9505-8DF4-4145-8547-32D50E6468F2}" type="presParOf" srcId="{3761E452-17EE-41C7-B3EE-4CCBFA79893F}" destId="{DCD4BAD6-1EF0-48BB-8995-5A06613B5988}" srcOrd="0" destOrd="0" presId="urn:microsoft.com/office/officeart/2005/8/layout/hierarchy2"/>
    <dgm:cxn modelId="{4EE69DA7-0EB1-4555-B473-10811142CA37}" type="presParOf" srcId="{DCD4BAD6-1EF0-48BB-8995-5A06613B5988}" destId="{39BDD184-54F4-41D9-81D8-F9DBB966C0D9}" srcOrd="0" destOrd="0" presId="urn:microsoft.com/office/officeart/2005/8/layout/hierarchy2"/>
    <dgm:cxn modelId="{C402970C-A896-4CAA-83E6-CD3BC26B58AD}" type="presParOf" srcId="{3761E452-17EE-41C7-B3EE-4CCBFA79893F}" destId="{5688F348-B0C6-4F1D-BF59-FAA50B8E21E2}" srcOrd="1" destOrd="0" presId="urn:microsoft.com/office/officeart/2005/8/layout/hierarchy2"/>
    <dgm:cxn modelId="{6EBE12C2-E1BC-4A0C-BE85-9C23741C2F81}" type="presParOf" srcId="{5688F348-B0C6-4F1D-BF59-FAA50B8E21E2}" destId="{4678CB98-1F40-4BF8-B062-F9E7ACB0D22B}" srcOrd="0" destOrd="0" presId="urn:microsoft.com/office/officeart/2005/8/layout/hierarchy2"/>
    <dgm:cxn modelId="{DF62AECE-81F3-44A5-8002-F8E13B092133}" type="presParOf" srcId="{5688F348-B0C6-4F1D-BF59-FAA50B8E21E2}" destId="{EBF59A6B-10FD-4169-A379-5D61B5B0412E}" srcOrd="1" destOrd="0" presId="urn:microsoft.com/office/officeart/2005/8/layout/hierarchy2"/>
    <dgm:cxn modelId="{A701D132-9206-4A42-A508-F81995DB8872}" type="presParOf" srcId="{BBF2F487-F7A0-4A87-8862-98DC3BF2C7E1}" destId="{C7811CBB-229F-4D52-B9F1-17476ED5C52D}" srcOrd="6" destOrd="0" presId="urn:microsoft.com/office/officeart/2005/8/layout/hierarchy2"/>
    <dgm:cxn modelId="{522A9C91-C1FD-4FFF-8CF7-03EA71860233}" type="presParOf" srcId="{C7811CBB-229F-4D52-B9F1-17476ED5C52D}" destId="{1520B9B7-6781-48F4-B709-31A2072098C8}" srcOrd="0" destOrd="0" presId="urn:microsoft.com/office/officeart/2005/8/layout/hierarchy2"/>
    <dgm:cxn modelId="{127A12EA-1746-4B31-822B-AC9D98E4C93B}" type="presParOf" srcId="{BBF2F487-F7A0-4A87-8862-98DC3BF2C7E1}" destId="{D9F6D189-FE02-4125-8771-20C42E419706}" srcOrd="7" destOrd="0" presId="urn:microsoft.com/office/officeart/2005/8/layout/hierarchy2"/>
    <dgm:cxn modelId="{84B68496-A460-47AA-94B2-7B4CDF3B941B}" type="presParOf" srcId="{D9F6D189-FE02-4125-8771-20C42E419706}" destId="{0174BEAA-A0D8-481D-B1C5-27CBC235F1B4}" srcOrd="0" destOrd="0" presId="urn:microsoft.com/office/officeart/2005/8/layout/hierarchy2"/>
    <dgm:cxn modelId="{726871F4-7B40-4713-8199-2ADA69EF5E26}" type="presParOf" srcId="{D9F6D189-FE02-4125-8771-20C42E419706}" destId="{9FC81EAD-F390-4D87-8709-3F82A879587F}" srcOrd="1" destOrd="0" presId="urn:microsoft.com/office/officeart/2005/8/layout/hierarchy2"/>
    <dgm:cxn modelId="{7F2453DA-2437-4D77-8D80-4E38E174C10E}" type="presParOf" srcId="{F8C49E37-D752-4EB1-B4C1-A2D0A3010170}" destId="{23EF3709-EF38-4FAD-B53A-14EF099139B9}" srcOrd="4" destOrd="0" presId="urn:microsoft.com/office/officeart/2005/8/layout/hierarchy2"/>
    <dgm:cxn modelId="{07D784E6-D7D9-4BE9-8474-C03436E3DB5E}" type="presParOf" srcId="{23EF3709-EF38-4FAD-B53A-14EF099139B9}" destId="{29990CCE-7B93-4C68-A464-3A708B292DA3}" srcOrd="0" destOrd="0" presId="urn:microsoft.com/office/officeart/2005/8/layout/hierarchy2"/>
    <dgm:cxn modelId="{2F4A522B-8039-42FD-B9FC-3AC2D87D6407}" type="presParOf" srcId="{F8C49E37-D752-4EB1-B4C1-A2D0A3010170}" destId="{854A1969-D384-4B20-A8EB-70913CE0B204}" srcOrd="5" destOrd="0" presId="urn:microsoft.com/office/officeart/2005/8/layout/hierarchy2"/>
    <dgm:cxn modelId="{C3A66A5F-8128-4C04-B0BF-09533168DCA8}" type="presParOf" srcId="{854A1969-D384-4B20-A8EB-70913CE0B204}" destId="{494D9B51-28D1-4AB3-8C66-72E262AEBC7F}" srcOrd="0" destOrd="0" presId="urn:microsoft.com/office/officeart/2005/8/layout/hierarchy2"/>
    <dgm:cxn modelId="{1EC7DDEA-D812-4C9C-81FB-24BBB68B5B9A}" type="presParOf" srcId="{854A1969-D384-4B20-A8EB-70913CE0B204}" destId="{8D8B2D85-8E10-4798-9C92-BAC68DEB4A06}" srcOrd="1" destOrd="0" presId="urn:microsoft.com/office/officeart/2005/8/layout/hierarchy2"/>
    <dgm:cxn modelId="{4BB40BC2-49C8-443E-A4D8-5CE386D0AE41}" type="presParOf" srcId="{F8C49E37-D752-4EB1-B4C1-A2D0A3010170}" destId="{915D6CB4-F346-44F1-9260-AFE16668B082}" srcOrd="6" destOrd="0" presId="urn:microsoft.com/office/officeart/2005/8/layout/hierarchy2"/>
    <dgm:cxn modelId="{374081DB-AA56-483D-8A85-5F6804AF4ECA}" type="presParOf" srcId="{915D6CB4-F346-44F1-9260-AFE16668B082}" destId="{9981CEFE-D8D2-41A4-9E1A-A80012375394}" srcOrd="0" destOrd="0" presId="urn:microsoft.com/office/officeart/2005/8/layout/hierarchy2"/>
    <dgm:cxn modelId="{54BD3738-021C-4DA7-9803-7888BD6C4479}" type="presParOf" srcId="{F8C49E37-D752-4EB1-B4C1-A2D0A3010170}" destId="{1003B55D-82B9-4850-B2D4-85408C0E4DDF}" srcOrd="7" destOrd="0" presId="urn:microsoft.com/office/officeart/2005/8/layout/hierarchy2"/>
    <dgm:cxn modelId="{CE285498-B58F-48B1-8C63-39926D1CB5B3}" type="presParOf" srcId="{1003B55D-82B9-4850-B2D4-85408C0E4DDF}" destId="{FD738AE6-69DB-400F-9884-4F8666A93A33}" srcOrd="0" destOrd="0" presId="urn:microsoft.com/office/officeart/2005/8/layout/hierarchy2"/>
    <dgm:cxn modelId="{D837BE7C-67CC-4CB5-8A43-1EFC9124F0C0}" type="presParOf" srcId="{1003B55D-82B9-4850-B2D4-85408C0E4DDF}" destId="{F1AFE084-7604-4657-AD01-ADB76C2003E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AE9984F-3D75-494A-A3B1-3536FD0CA300}" type="doc">
      <dgm:prSet loTypeId="urn:microsoft.com/office/officeart/2008/layout/HorizontalMultiLevelHierarchy" loCatId="hierarchy" qsTypeId="urn:microsoft.com/office/officeart/2005/8/quickstyle/simple1" qsCatId="simple" csTypeId="urn:microsoft.com/office/officeart/2005/8/colors/accent2_2" csCatId="accent2" phldr="1"/>
      <dgm:spPr/>
      <dgm:t>
        <a:bodyPr/>
        <a:lstStyle/>
        <a:p>
          <a:endParaRPr lang="en-US"/>
        </a:p>
      </dgm:t>
    </dgm:pt>
    <dgm:pt modelId="{A95E6502-6EBE-42A5-A31D-5065EBFBB9A3}">
      <dgm:prSet phldrT="[Text]"/>
      <dgm:spPr/>
      <dgm:t>
        <a:bodyPr/>
        <a:lstStyle/>
        <a:p>
          <a:r>
            <a:rPr lang="en-US" dirty="0"/>
            <a:t>State</a:t>
          </a:r>
        </a:p>
      </dgm:t>
    </dgm:pt>
    <dgm:pt modelId="{A9D5F7D9-DFD5-4E6D-83DB-A87163C4042A}" type="parTrans" cxnId="{5C0AFEB5-0752-4BB3-8B41-B9461C18AB1F}">
      <dgm:prSet/>
      <dgm:spPr/>
      <dgm:t>
        <a:bodyPr/>
        <a:lstStyle/>
        <a:p>
          <a:endParaRPr lang="en-US"/>
        </a:p>
      </dgm:t>
    </dgm:pt>
    <dgm:pt modelId="{DA952ED8-0175-4ED2-907A-E7879747927B}" type="sibTrans" cxnId="{5C0AFEB5-0752-4BB3-8B41-B9461C18AB1F}">
      <dgm:prSet/>
      <dgm:spPr/>
      <dgm:t>
        <a:bodyPr/>
        <a:lstStyle/>
        <a:p>
          <a:endParaRPr lang="en-US"/>
        </a:p>
      </dgm:t>
    </dgm:pt>
    <dgm:pt modelId="{20D3A6A9-4673-4EC5-8D16-A4003A7AB07A}">
      <dgm:prSet phldrT="[Text]"/>
      <dgm:spPr/>
      <dgm:t>
        <a:bodyPr/>
        <a:lstStyle/>
        <a:p>
          <a:r>
            <a:rPr lang="en-US" dirty="0" smtClean="0"/>
            <a:t>Selling= VAT</a:t>
          </a:r>
          <a:endParaRPr lang="en-US" dirty="0"/>
        </a:p>
      </dgm:t>
    </dgm:pt>
    <dgm:pt modelId="{85E4A076-5B3C-41FA-94D5-472A80E130E1}" type="parTrans" cxnId="{1873861B-4393-4056-A6CF-F4197696A639}">
      <dgm:prSet/>
      <dgm:spPr/>
      <dgm:t>
        <a:bodyPr/>
        <a:lstStyle/>
        <a:p>
          <a:endParaRPr lang="en-US"/>
        </a:p>
      </dgm:t>
    </dgm:pt>
    <dgm:pt modelId="{CE585105-FC84-4541-86A9-F87D46C92940}" type="sibTrans" cxnId="{1873861B-4393-4056-A6CF-F4197696A639}">
      <dgm:prSet/>
      <dgm:spPr/>
      <dgm:t>
        <a:bodyPr/>
        <a:lstStyle/>
        <a:p>
          <a:endParaRPr lang="en-US"/>
        </a:p>
      </dgm:t>
    </dgm:pt>
    <dgm:pt modelId="{67FE5924-AD57-4F35-9DA9-41FAADCE8DBE}">
      <dgm:prSet phldrT="[Text]"/>
      <dgm:spPr/>
      <dgm:t>
        <a:bodyPr/>
        <a:lstStyle/>
        <a:p>
          <a:r>
            <a:rPr lang="en-US" dirty="0" smtClean="0"/>
            <a:t>Excise on </a:t>
          </a:r>
          <a:r>
            <a:rPr lang="en-US" dirty="0" smtClean="0">
              <a:solidFill>
                <a:schemeClr val="accent3">
                  <a:lumMod val="60000"/>
                  <a:lumOff val="40000"/>
                </a:schemeClr>
              </a:solidFill>
              <a:effectLst>
                <a:outerShdw blurRad="38100" dist="38100" dir="2700000" algn="tl">
                  <a:srgbClr val="000000">
                    <a:alpha val="43137"/>
                  </a:srgbClr>
                </a:outerShdw>
              </a:effectLst>
            </a:rPr>
            <a:t>Liquor</a:t>
          </a:r>
          <a:r>
            <a:rPr lang="en-US" dirty="0" smtClean="0"/>
            <a:t>, Narcotics</a:t>
          </a:r>
          <a:endParaRPr lang="en-US" dirty="0"/>
        </a:p>
      </dgm:t>
    </dgm:pt>
    <dgm:pt modelId="{EB2FDBC2-1373-49CC-9419-0AE122AF2A52}" type="parTrans" cxnId="{D3EF6932-A430-4A0F-B6EA-4817A85C218C}">
      <dgm:prSet/>
      <dgm:spPr/>
      <dgm:t>
        <a:bodyPr/>
        <a:lstStyle/>
        <a:p>
          <a:endParaRPr lang="en-US"/>
        </a:p>
      </dgm:t>
    </dgm:pt>
    <dgm:pt modelId="{29010F34-10F1-4C38-BABF-AED01A5D1AE3}" type="sibTrans" cxnId="{D3EF6932-A430-4A0F-B6EA-4817A85C218C}">
      <dgm:prSet/>
      <dgm:spPr/>
      <dgm:t>
        <a:bodyPr/>
        <a:lstStyle/>
        <a:p>
          <a:endParaRPr lang="en-US"/>
        </a:p>
      </dgm:t>
    </dgm:pt>
    <dgm:pt modelId="{FD65806E-846A-43E0-8C3F-37FE6175E1A3}">
      <dgm:prSet phldrT="[Text]"/>
      <dgm:spPr/>
      <dgm:t>
        <a:bodyPr/>
        <a:lstStyle/>
        <a:p>
          <a:r>
            <a:rPr lang="en-US" dirty="0" smtClean="0"/>
            <a:t>PURCHASE Tax</a:t>
          </a:r>
          <a:endParaRPr lang="en-US" dirty="0"/>
        </a:p>
      </dgm:t>
    </dgm:pt>
    <dgm:pt modelId="{EF14A973-1A38-42CC-BE8E-402105CA5E5D}" type="parTrans" cxnId="{4E0D518A-034B-480B-AA34-88F97D9BA28F}">
      <dgm:prSet/>
      <dgm:spPr/>
      <dgm:t>
        <a:bodyPr/>
        <a:lstStyle/>
        <a:p>
          <a:endParaRPr lang="en-US"/>
        </a:p>
      </dgm:t>
    </dgm:pt>
    <dgm:pt modelId="{44B72BC3-0A05-4735-A73A-1AD162FD382A}" type="sibTrans" cxnId="{4E0D518A-034B-480B-AA34-88F97D9BA28F}">
      <dgm:prSet/>
      <dgm:spPr/>
      <dgm:t>
        <a:bodyPr/>
        <a:lstStyle/>
        <a:p>
          <a:endParaRPr lang="en-US"/>
        </a:p>
      </dgm:t>
    </dgm:pt>
    <dgm:pt modelId="{DBB6A683-68C0-428D-A061-B8255C68249A}">
      <dgm:prSet phldrT="[Text]"/>
      <dgm:spPr/>
      <dgm:t>
        <a:bodyPr/>
        <a:lstStyle/>
        <a:p>
          <a:r>
            <a:rPr lang="en-US" dirty="0" smtClean="0"/>
            <a:t>Entertainment</a:t>
          </a:r>
          <a:endParaRPr lang="en-US" dirty="0"/>
        </a:p>
      </dgm:t>
    </dgm:pt>
    <dgm:pt modelId="{36236363-B8AC-4E1F-8D71-015BEB214323}" type="parTrans" cxnId="{8505D40F-D8A6-4A17-9D07-38557E2D10A4}">
      <dgm:prSet/>
      <dgm:spPr/>
      <dgm:t>
        <a:bodyPr/>
        <a:lstStyle/>
        <a:p>
          <a:endParaRPr lang="en-US"/>
        </a:p>
      </dgm:t>
    </dgm:pt>
    <dgm:pt modelId="{B984C3DE-4B20-460F-80C8-964711203AD9}" type="sibTrans" cxnId="{8505D40F-D8A6-4A17-9D07-38557E2D10A4}">
      <dgm:prSet/>
      <dgm:spPr/>
      <dgm:t>
        <a:bodyPr/>
        <a:lstStyle/>
        <a:p>
          <a:endParaRPr lang="en-US"/>
        </a:p>
      </dgm:t>
    </dgm:pt>
    <dgm:pt modelId="{61644575-C727-4BB2-B78B-88C74CCC773E}">
      <dgm:prSet phldrT="[Text]"/>
      <dgm:spPr/>
      <dgm:t>
        <a:bodyPr/>
        <a:lstStyle/>
        <a:p>
          <a:r>
            <a:rPr lang="en-US" dirty="0" smtClean="0"/>
            <a:t>-NOT medicinal, toiletry prep.</a:t>
          </a:r>
          <a:endParaRPr lang="en-US" dirty="0"/>
        </a:p>
      </dgm:t>
    </dgm:pt>
    <dgm:pt modelId="{368F3B32-4D0D-40E4-AFDB-737A41A2E2DB}" type="parTrans" cxnId="{3876DA41-BEF1-4A6D-AEF9-0C01629CFC70}">
      <dgm:prSet/>
      <dgm:spPr/>
      <dgm:t>
        <a:bodyPr/>
        <a:lstStyle/>
        <a:p>
          <a:endParaRPr lang="en-US"/>
        </a:p>
      </dgm:t>
    </dgm:pt>
    <dgm:pt modelId="{9AA30567-1BDC-46FF-A102-84D81F8C3B5C}" type="sibTrans" cxnId="{3876DA41-BEF1-4A6D-AEF9-0C01629CFC70}">
      <dgm:prSet/>
      <dgm:spPr/>
      <dgm:t>
        <a:bodyPr/>
        <a:lstStyle/>
        <a:p>
          <a:endParaRPr lang="en-US"/>
        </a:p>
      </dgm:t>
    </dgm:pt>
    <dgm:pt modelId="{E5EBF803-758C-4C9D-A04C-DE5853CDE132}">
      <dgm:prSet phldrT="[Text]"/>
      <dgm:spPr/>
      <dgm:t>
        <a:bodyPr/>
        <a:lstStyle/>
        <a:p>
          <a:r>
            <a:rPr lang="en-US" dirty="0" smtClean="0"/>
            <a:t>UNION</a:t>
          </a:r>
          <a:endParaRPr lang="en-US" dirty="0"/>
        </a:p>
      </dgm:t>
    </dgm:pt>
    <dgm:pt modelId="{23117909-A0BA-4AD7-95D4-16A5F375E832}" type="parTrans" cxnId="{218248AE-7EA1-4EC3-9C2A-7DAA985166A7}">
      <dgm:prSet/>
      <dgm:spPr/>
      <dgm:t>
        <a:bodyPr/>
        <a:lstStyle/>
        <a:p>
          <a:endParaRPr lang="en-US"/>
        </a:p>
      </dgm:t>
    </dgm:pt>
    <dgm:pt modelId="{A1BFFE65-7102-4330-82D5-5078A449B634}" type="sibTrans" cxnId="{218248AE-7EA1-4EC3-9C2A-7DAA985166A7}">
      <dgm:prSet/>
      <dgm:spPr/>
      <dgm:t>
        <a:bodyPr/>
        <a:lstStyle/>
        <a:p>
          <a:endParaRPr lang="en-US"/>
        </a:p>
      </dgm:t>
    </dgm:pt>
    <dgm:pt modelId="{D31B14FD-6432-4CB7-BEB5-A67C7FBC34E2}">
      <dgm:prSet phldrT="[Text]"/>
      <dgm:spPr/>
      <dgm:t>
        <a:bodyPr/>
        <a:lstStyle/>
        <a:p>
          <a:r>
            <a:rPr lang="en-US" dirty="0" smtClean="0"/>
            <a:t>-NOT TV, Radio, Newspaper</a:t>
          </a:r>
          <a:endParaRPr lang="en-US" dirty="0"/>
        </a:p>
      </dgm:t>
    </dgm:pt>
    <dgm:pt modelId="{2702926B-4F60-4C45-84EB-AB35A5EF8E15}" type="parTrans" cxnId="{CDBA4A04-7A56-4C51-ABDC-08D3B2B70447}">
      <dgm:prSet/>
      <dgm:spPr/>
      <dgm:t>
        <a:bodyPr/>
        <a:lstStyle/>
        <a:p>
          <a:endParaRPr lang="en-US"/>
        </a:p>
      </dgm:t>
    </dgm:pt>
    <dgm:pt modelId="{5A0F75B9-9AE8-455D-B121-E2D8B38A6027}" type="sibTrans" cxnId="{CDBA4A04-7A56-4C51-ABDC-08D3B2B70447}">
      <dgm:prSet/>
      <dgm:spPr/>
      <dgm:t>
        <a:bodyPr/>
        <a:lstStyle/>
        <a:p>
          <a:endParaRPr lang="en-US"/>
        </a:p>
      </dgm:t>
    </dgm:pt>
    <dgm:pt modelId="{D088E086-4531-4481-AD4A-54C29449B944}">
      <dgm:prSet phldrT="[Text]"/>
      <dgm:spPr/>
      <dgm:t>
        <a:bodyPr/>
        <a:lstStyle/>
        <a:p>
          <a:r>
            <a:rPr lang="en-US" dirty="0" smtClean="0"/>
            <a:t>UNION</a:t>
          </a:r>
          <a:endParaRPr lang="en-US" dirty="0"/>
        </a:p>
      </dgm:t>
    </dgm:pt>
    <dgm:pt modelId="{4AAB7FC0-9503-4687-8796-DF8C37188550}" type="parTrans" cxnId="{B6AC0990-58C5-47EB-BC28-3FAD0FBB6144}">
      <dgm:prSet/>
      <dgm:spPr/>
      <dgm:t>
        <a:bodyPr/>
        <a:lstStyle/>
        <a:p>
          <a:endParaRPr lang="en-US"/>
        </a:p>
      </dgm:t>
    </dgm:pt>
    <dgm:pt modelId="{490572DE-8DAD-4664-8690-1D04A2A99868}" type="sibTrans" cxnId="{B6AC0990-58C5-47EB-BC28-3FAD0FBB6144}">
      <dgm:prSet/>
      <dgm:spPr/>
      <dgm:t>
        <a:bodyPr/>
        <a:lstStyle/>
        <a:p>
          <a:endParaRPr lang="en-US"/>
        </a:p>
      </dgm:t>
    </dgm:pt>
    <dgm:pt modelId="{708313E4-B4EA-4BCB-963D-63D4EEBA3CCB}">
      <dgm:prSet phldrT="[Text]"/>
      <dgm:spPr/>
      <dgm:t>
        <a:bodyPr/>
        <a:lstStyle/>
        <a:p>
          <a:r>
            <a:rPr lang="en-US" dirty="0" smtClean="0"/>
            <a:t>Advertisement</a:t>
          </a:r>
          <a:endParaRPr lang="en-US" dirty="0"/>
        </a:p>
      </dgm:t>
    </dgm:pt>
    <dgm:pt modelId="{07A4DD7C-0196-4559-8C37-5DF56434AC6B}" type="parTrans" cxnId="{6A2E333B-1171-46AB-A358-DD2C7B412F8B}">
      <dgm:prSet/>
      <dgm:spPr/>
      <dgm:t>
        <a:bodyPr/>
        <a:lstStyle/>
        <a:p>
          <a:endParaRPr lang="en-US"/>
        </a:p>
      </dgm:t>
    </dgm:pt>
    <dgm:pt modelId="{BACD0F90-DD01-4E85-B9D3-F5A5415D9C3D}" type="sibTrans" cxnId="{6A2E333B-1171-46AB-A358-DD2C7B412F8B}">
      <dgm:prSet/>
      <dgm:spPr/>
      <dgm:t>
        <a:bodyPr/>
        <a:lstStyle/>
        <a:p>
          <a:endParaRPr lang="en-US"/>
        </a:p>
      </dgm:t>
    </dgm:pt>
    <dgm:pt modelId="{8BC8E6C4-35B0-4E0A-8636-CBDD5FAD8D52}">
      <dgm:prSet phldrT="[Text]"/>
      <dgm:spPr>
        <a:solidFill>
          <a:schemeClr val="accent1">
            <a:lumMod val="50000"/>
          </a:schemeClr>
        </a:solidFill>
      </dgm:spPr>
      <dgm:t>
        <a:bodyPr/>
        <a:lstStyle/>
        <a:p>
          <a:r>
            <a:rPr lang="en-US" dirty="0" smtClean="0"/>
            <a:t>Petroleum</a:t>
          </a:r>
          <a:endParaRPr lang="en-US" dirty="0"/>
        </a:p>
      </dgm:t>
    </dgm:pt>
    <dgm:pt modelId="{8A2DFD67-B092-4D3D-BF53-300662B14369}" type="parTrans" cxnId="{476727F8-DAAE-40C1-B6E8-4711832FC5C2}">
      <dgm:prSet/>
      <dgm:spPr/>
      <dgm:t>
        <a:bodyPr/>
        <a:lstStyle/>
        <a:p>
          <a:endParaRPr lang="en-US"/>
        </a:p>
      </dgm:t>
    </dgm:pt>
    <dgm:pt modelId="{4A819F22-26A5-4038-B183-7D5957B361C8}" type="sibTrans" cxnId="{476727F8-DAAE-40C1-B6E8-4711832FC5C2}">
      <dgm:prSet/>
      <dgm:spPr/>
      <dgm:t>
        <a:bodyPr/>
        <a:lstStyle/>
        <a:p>
          <a:endParaRPr lang="en-US"/>
        </a:p>
      </dgm:t>
    </dgm:pt>
    <dgm:pt modelId="{FF887E69-FDF2-4636-841A-26565318C513}">
      <dgm:prSet phldrT="[Text]"/>
      <dgm:spPr/>
      <dgm:t>
        <a:bodyPr/>
        <a:lstStyle/>
        <a:p>
          <a:r>
            <a:rPr lang="en-US" dirty="0" smtClean="0"/>
            <a:t>Vehicle</a:t>
          </a:r>
          <a:r>
            <a:rPr lang="en-US" dirty="0"/>
            <a:t>, </a:t>
          </a:r>
          <a:r>
            <a:rPr lang="en-US" dirty="0" smtClean="0"/>
            <a:t>Animal, boats</a:t>
          </a:r>
          <a:endParaRPr lang="en-US" dirty="0"/>
        </a:p>
      </dgm:t>
    </dgm:pt>
    <dgm:pt modelId="{DD85B16A-FD72-4624-9F2D-3140AB882DAB}" type="parTrans" cxnId="{501E235C-6B48-4932-B9DE-10FDE7D93AFE}">
      <dgm:prSet/>
      <dgm:spPr/>
      <dgm:t>
        <a:bodyPr/>
        <a:lstStyle/>
        <a:p>
          <a:endParaRPr lang="en-US"/>
        </a:p>
      </dgm:t>
    </dgm:pt>
    <dgm:pt modelId="{003B6ACA-EA95-4EDC-A8FA-EDF424D0619B}" type="sibTrans" cxnId="{501E235C-6B48-4932-B9DE-10FDE7D93AFE}">
      <dgm:prSet/>
      <dgm:spPr/>
      <dgm:t>
        <a:bodyPr/>
        <a:lstStyle/>
        <a:p>
          <a:endParaRPr lang="en-US"/>
        </a:p>
      </dgm:t>
    </dgm:pt>
    <dgm:pt modelId="{00466E68-E1EB-4425-9D61-AB08C06CFC33}">
      <dgm:prSet phldrT="[Text]"/>
      <dgm:spPr/>
      <dgm:t>
        <a:bodyPr/>
        <a:lstStyle/>
        <a:p>
          <a:r>
            <a:rPr lang="en-US" dirty="0" smtClean="0"/>
            <a:t>Luxury</a:t>
          </a:r>
          <a:endParaRPr lang="en-US" dirty="0"/>
        </a:p>
      </dgm:t>
    </dgm:pt>
    <dgm:pt modelId="{20A9F4BE-E5C8-42F1-9FF5-A533DAE52F55}" type="parTrans" cxnId="{1B7DCB8B-C555-442A-8269-4D9C81D0A87F}">
      <dgm:prSet/>
      <dgm:spPr/>
      <dgm:t>
        <a:bodyPr/>
        <a:lstStyle/>
        <a:p>
          <a:endParaRPr lang="en-US"/>
        </a:p>
      </dgm:t>
    </dgm:pt>
    <dgm:pt modelId="{50B42B7B-9E6A-4D7D-B4C6-9CBA4B7113A7}" type="sibTrans" cxnId="{1B7DCB8B-C555-442A-8269-4D9C81D0A87F}">
      <dgm:prSet/>
      <dgm:spPr/>
      <dgm:t>
        <a:bodyPr/>
        <a:lstStyle/>
        <a:p>
          <a:endParaRPr lang="en-US"/>
        </a:p>
      </dgm:t>
    </dgm:pt>
    <dgm:pt modelId="{95CC5DA6-C0F9-444E-AD21-4FCF39A8C774}">
      <dgm:prSet phldrT="[Text]"/>
      <dgm:spPr/>
      <dgm:t>
        <a:bodyPr/>
        <a:lstStyle/>
        <a:p>
          <a:r>
            <a:rPr lang="en-US" dirty="0" smtClean="0"/>
            <a:t>Tolls, Transport, Entry Tax /</a:t>
          </a:r>
          <a:r>
            <a:rPr lang="en-US" dirty="0" err="1" smtClean="0"/>
            <a:t>Octroi</a:t>
          </a:r>
          <a:endParaRPr lang="en-US" dirty="0"/>
        </a:p>
      </dgm:t>
    </dgm:pt>
    <dgm:pt modelId="{91D392BD-0441-4788-8375-8ACC7AD1F723}" type="parTrans" cxnId="{BDC41175-4BB5-4078-A8E8-3CA0FBF91B4A}">
      <dgm:prSet/>
      <dgm:spPr/>
      <dgm:t>
        <a:bodyPr/>
        <a:lstStyle/>
        <a:p>
          <a:endParaRPr lang="en-US"/>
        </a:p>
      </dgm:t>
    </dgm:pt>
    <dgm:pt modelId="{5F6A0AF8-C924-4AA2-B670-3947049DDD70}" type="sibTrans" cxnId="{BDC41175-4BB5-4078-A8E8-3CA0FBF91B4A}">
      <dgm:prSet/>
      <dgm:spPr/>
      <dgm:t>
        <a:bodyPr/>
        <a:lstStyle/>
        <a:p>
          <a:endParaRPr lang="en-US"/>
        </a:p>
      </dgm:t>
    </dgm:pt>
    <dgm:pt modelId="{BD5861F1-7DD6-45A6-B4D2-55AE74B3B969}">
      <dgm:prSet phldrT="[Text]"/>
      <dgm:spPr/>
      <dgm:t>
        <a:bodyPr/>
        <a:lstStyle/>
        <a:p>
          <a:r>
            <a:rPr lang="en-US" dirty="0" smtClean="0"/>
            <a:t>Betting-gambling</a:t>
          </a:r>
          <a:endParaRPr lang="en-US" dirty="0"/>
        </a:p>
      </dgm:t>
    </dgm:pt>
    <dgm:pt modelId="{6CE4D58D-2093-4DE3-BDA0-01F32728D728}" type="parTrans" cxnId="{65A22CE4-F33F-4762-B980-51A0759C5750}">
      <dgm:prSet/>
      <dgm:spPr/>
      <dgm:t>
        <a:bodyPr/>
        <a:lstStyle/>
        <a:p>
          <a:endParaRPr lang="en-US"/>
        </a:p>
      </dgm:t>
    </dgm:pt>
    <dgm:pt modelId="{F1BD8F75-B728-4818-A8F0-732447C7227A}" type="sibTrans" cxnId="{65A22CE4-F33F-4762-B980-51A0759C5750}">
      <dgm:prSet/>
      <dgm:spPr/>
      <dgm:t>
        <a:bodyPr/>
        <a:lstStyle/>
        <a:p>
          <a:endParaRPr lang="en-US"/>
        </a:p>
      </dgm:t>
    </dgm:pt>
    <dgm:pt modelId="{AA8C0375-82BC-4D4B-9483-3E4917DEE4F1}">
      <dgm:prSet phldrT="[Text]"/>
      <dgm:spPr>
        <a:solidFill>
          <a:schemeClr val="accent1">
            <a:lumMod val="50000"/>
          </a:schemeClr>
        </a:solidFill>
      </dgm:spPr>
      <dgm:t>
        <a:bodyPr/>
        <a:lstStyle/>
        <a:p>
          <a:r>
            <a:rPr lang="en-US" dirty="0" smtClean="0"/>
            <a:t>IF taken by Local Bodies</a:t>
          </a:r>
          <a:endParaRPr lang="en-US" dirty="0"/>
        </a:p>
      </dgm:t>
    </dgm:pt>
    <dgm:pt modelId="{36AC0EC0-3097-43A3-95FA-C11EA93A0D58}" type="parTrans" cxnId="{CD5C0CA6-C46B-4F0E-9501-47A69D5EDA9A}">
      <dgm:prSet/>
      <dgm:spPr/>
      <dgm:t>
        <a:bodyPr/>
        <a:lstStyle/>
        <a:p>
          <a:endParaRPr lang="en-US"/>
        </a:p>
      </dgm:t>
    </dgm:pt>
    <dgm:pt modelId="{A575D1F8-F2F1-4ABB-8AA0-B119FD0D5FB7}" type="sibTrans" cxnId="{CD5C0CA6-C46B-4F0E-9501-47A69D5EDA9A}">
      <dgm:prSet/>
      <dgm:spPr/>
      <dgm:t>
        <a:bodyPr/>
        <a:lstStyle/>
        <a:p>
          <a:endParaRPr lang="en-US"/>
        </a:p>
      </dgm:t>
    </dgm:pt>
    <dgm:pt modelId="{88104EAC-F806-4041-AF45-6D09FA4A92C3}">
      <dgm:prSet phldrT="[Text]"/>
      <dgm:spPr>
        <a:solidFill>
          <a:schemeClr val="accent1">
            <a:lumMod val="50000"/>
          </a:schemeClr>
        </a:solidFill>
      </dgm:spPr>
      <dgm:t>
        <a:bodyPr/>
        <a:lstStyle/>
        <a:p>
          <a:r>
            <a:rPr lang="en-US" dirty="0" smtClean="0"/>
            <a:t>IF taken by Local Bodies</a:t>
          </a:r>
          <a:endParaRPr lang="en-US" dirty="0"/>
        </a:p>
      </dgm:t>
    </dgm:pt>
    <dgm:pt modelId="{11FE2B3F-692C-44BE-9E7F-4F80091FB0F1}" type="parTrans" cxnId="{09252EE1-3504-4AB6-BB47-684DDB68EFEB}">
      <dgm:prSet/>
      <dgm:spPr/>
      <dgm:t>
        <a:bodyPr/>
        <a:lstStyle/>
        <a:p>
          <a:endParaRPr lang="en-US"/>
        </a:p>
      </dgm:t>
    </dgm:pt>
    <dgm:pt modelId="{B5216F4B-C4FD-4D1F-8EDC-F5A49625A93A}" type="sibTrans" cxnId="{09252EE1-3504-4AB6-BB47-684DDB68EFEB}">
      <dgm:prSet/>
      <dgm:spPr/>
      <dgm:t>
        <a:bodyPr/>
        <a:lstStyle/>
        <a:p>
          <a:endParaRPr lang="en-US"/>
        </a:p>
      </dgm:t>
    </dgm:pt>
    <dgm:pt modelId="{A2E733F1-21AA-4907-9611-F6B7835292F8}">
      <dgm:prSet phldrT="[Text]"/>
      <dgm:spPr/>
      <dgm:t>
        <a:bodyPr/>
        <a:lstStyle/>
        <a:p>
          <a:r>
            <a:rPr lang="en-US" dirty="0" smtClean="0"/>
            <a:t>-NOT Newspaper</a:t>
          </a:r>
          <a:endParaRPr lang="en-US" dirty="0"/>
        </a:p>
      </dgm:t>
    </dgm:pt>
    <dgm:pt modelId="{B687718E-92EC-4F27-9C88-CB917623A803}" type="parTrans" cxnId="{E1611A7E-4AA6-4233-8C64-FD7007433E2B}">
      <dgm:prSet/>
      <dgm:spPr/>
      <dgm:t>
        <a:bodyPr/>
        <a:lstStyle/>
        <a:p>
          <a:endParaRPr lang="en-US"/>
        </a:p>
      </dgm:t>
    </dgm:pt>
    <dgm:pt modelId="{23E1B0C2-AB93-4DB0-9DDB-CDD6D41143DE}" type="sibTrans" cxnId="{E1611A7E-4AA6-4233-8C64-FD7007433E2B}">
      <dgm:prSet/>
      <dgm:spPr/>
      <dgm:t>
        <a:bodyPr/>
        <a:lstStyle/>
        <a:p>
          <a:endParaRPr lang="en-US"/>
        </a:p>
      </dgm:t>
    </dgm:pt>
    <dgm:pt modelId="{603D4CD8-0A0B-46A5-8E0C-8035BEE4ED19}">
      <dgm:prSet phldrT="[Text]"/>
      <dgm:spPr/>
      <dgm:t>
        <a:bodyPr/>
        <a:lstStyle/>
        <a:p>
          <a:r>
            <a:rPr lang="en-US" dirty="0" smtClean="0"/>
            <a:t>UNION</a:t>
          </a:r>
          <a:endParaRPr lang="en-US" dirty="0"/>
        </a:p>
      </dgm:t>
    </dgm:pt>
    <dgm:pt modelId="{1921C8B4-C67F-478D-90AF-67F43CD66C68}" type="parTrans" cxnId="{C09DBC4D-39E2-4AE0-8A4E-207609600944}">
      <dgm:prSet/>
      <dgm:spPr/>
      <dgm:t>
        <a:bodyPr/>
        <a:lstStyle/>
        <a:p>
          <a:endParaRPr lang="en-US"/>
        </a:p>
      </dgm:t>
    </dgm:pt>
    <dgm:pt modelId="{90D668F3-659F-441D-B00C-2D73AA4345EE}" type="sibTrans" cxnId="{C09DBC4D-39E2-4AE0-8A4E-207609600944}">
      <dgm:prSet/>
      <dgm:spPr/>
      <dgm:t>
        <a:bodyPr/>
        <a:lstStyle/>
        <a:p>
          <a:endParaRPr lang="en-US"/>
        </a:p>
      </dgm:t>
    </dgm:pt>
    <dgm:pt modelId="{010A846C-5036-481D-91EC-D118EF740DAB}">
      <dgm:prSet phldrT="[Text]"/>
      <dgm:spPr>
        <a:solidFill>
          <a:schemeClr val="accent1">
            <a:lumMod val="50000"/>
          </a:schemeClr>
        </a:solidFill>
      </dgm:spPr>
      <dgm:t>
        <a:bodyPr/>
        <a:lstStyle/>
        <a:p>
          <a:r>
            <a:rPr lang="en-US" dirty="0" smtClean="0"/>
            <a:t>Electricity (?) </a:t>
          </a:r>
          <a:endParaRPr lang="en-US" dirty="0"/>
        </a:p>
      </dgm:t>
    </dgm:pt>
    <dgm:pt modelId="{524800B8-EB03-43B3-A6AA-2828E9F8B887}" type="parTrans" cxnId="{6ED00731-0BEF-48D4-89D6-EFA5015AAF26}">
      <dgm:prSet/>
      <dgm:spPr/>
      <dgm:t>
        <a:bodyPr/>
        <a:lstStyle/>
        <a:p>
          <a:endParaRPr lang="en-US"/>
        </a:p>
      </dgm:t>
    </dgm:pt>
    <dgm:pt modelId="{A3FBE288-22E5-4991-AD02-0B2DA887DF02}" type="sibTrans" cxnId="{6ED00731-0BEF-48D4-89D6-EFA5015AAF26}">
      <dgm:prSet/>
      <dgm:spPr/>
      <dgm:t>
        <a:bodyPr/>
        <a:lstStyle/>
        <a:p>
          <a:endParaRPr lang="en-US"/>
        </a:p>
      </dgm:t>
    </dgm:pt>
    <dgm:pt modelId="{C61F937D-05E1-4144-A9B4-56782ECA48A6}">
      <dgm:prSet phldrT="[Text]"/>
      <dgm:spPr>
        <a:solidFill>
          <a:schemeClr val="accent1">
            <a:lumMod val="50000"/>
          </a:schemeClr>
        </a:solidFill>
      </dgm:spPr>
      <dgm:t>
        <a:bodyPr/>
        <a:lstStyle/>
        <a:p>
          <a:r>
            <a:rPr lang="en-US" dirty="0" smtClean="0"/>
            <a:t>Transmission, Distribution, Sale</a:t>
          </a:r>
          <a:endParaRPr lang="en-US" dirty="0"/>
        </a:p>
      </dgm:t>
    </dgm:pt>
    <dgm:pt modelId="{AFB8BE39-DCF8-469F-AA1B-E43B3420BFC5}" type="parTrans" cxnId="{D41BD266-F977-4436-B6B8-BCAF6F8B84D7}">
      <dgm:prSet/>
      <dgm:spPr/>
      <dgm:t>
        <a:bodyPr/>
        <a:lstStyle/>
        <a:p>
          <a:endParaRPr lang="en-US"/>
        </a:p>
      </dgm:t>
    </dgm:pt>
    <dgm:pt modelId="{56AD9676-94C5-4BFD-B0B6-0AB3DE3BD4EE}" type="sibTrans" cxnId="{D41BD266-F977-4436-B6B8-BCAF6F8B84D7}">
      <dgm:prSet/>
      <dgm:spPr/>
      <dgm:t>
        <a:bodyPr/>
        <a:lstStyle/>
        <a:p>
          <a:endParaRPr lang="en-US"/>
        </a:p>
      </dgm:t>
    </dgm:pt>
    <dgm:pt modelId="{6AAC8732-616E-46EF-BC1A-2073908E5F9E}">
      <dgm:prSet phldrT="[Text]"/>
      <dgm:spPr>
        <a:solidFill>
          <a:srgbClr val="0070C0"/>
        </a:solidFill>
      </dgm:spPr>
      <dgm:t>
        <a:bodyPr/>
        <a:lstStyle/>
        <a:p>
          <a:r>
            <a:rPr lang="en-US" dirty="0" smtClean="0"/>
            <a:t>Road Tax (?)</a:t>
          </a:r>
          <a:endParaRPr lang="en-US" dirty="0"/>
        </a:p>
      </dgm:t>
    </dgm:pt>
    <dgm:pt modelId="{5B4C4C0B-4FDA-4FDA-98D4-0092490DC0C3}" type="parTrans" cxnId="{69FBEB95-A3DB-44AF-988A-882169A8A179}">
      <dgm:prSet/>
      <dgm:spPr/>
      <dgm:t>
        <a:bodyPr/>
        <a:lstStyle/>
        <a:p>
          <a:endParaRPr lang="en-US"/>
        </a:p>
      </dgm:t>
    </dgm:pt>
    <dgm:pt modelId="{4D6EEFF8-2F18-40A3-A7A9-5F756AA37F51}" type="sibTrans" cxnId="{69FBEB95-A3DB-44AF-988A-882169A8A179}">
      <dgm:prSet/>
      <dgm:spPr/>
      <dgm:t>
        <a:bodyPr/>
        <a:lstStyle/>
        <a:p>
          <a:endParaRPr lang="en-US"/>
        </a:p>
      </dgm:t>
    </dgm:pt>
    <dgm:pt modelId="{BCADDABD-4758-4CD5-8655-9D73B43E4209}" type="pres">
      <dgm:prSet presAssocID="{1AE9984F-3D75-494A-A3B1-3536FD0CA300}" presName="Name0" presStyleCnt="0">
        <dgm:presLayoutVars>
          <dgm:chPref val="1"/>
          <dgm:dir/>
          <dgm:animOne val="branch"/>
          <dgm:animLvl val="lvl"/>
          <dgm:resizeHandles val="exact"/>
        </dgm:presLayoutVars>
      </dgm:prSet>
      <dgm:spPr/>
      <dgm:t>
        <a:bodyPr/>
        <a:lstStyle/>
        <a:p>
          <a:endParaRPr lang="en-US"/>
        </a:p>
      </dgm:t>
    </dgm:pt>
    <dgm:pt modelId="{ACCFDB48-3FCB-4582-870D-3DE10E426E4C}" type="pres">
      <dgm:prSet presAssocID="{A95E6502-6EBE-42A5-A31D-5065EBFBB9A3}" presName="root1" presStyleCnt="0"/>
      <dgm:spPr/>
      <dgm:t>
        <a:bodyPr/>
        <a:lstStyle/>
        <a:p>
          <a:endParaRPr lang="en-US"/>
        </a:p>
      </dgm:t>
    </dgm:pt>
    <dgm:pt modelId="{481D33F2-89FA-4A53-B05D-4B474CBC3D1C}" type="pres">
      <dgm:prSet presAssocID="{A95E6502-6EBE-42A5-A31D-5065EBFBB9A3}" presName="LevelOneTextNode" presStyleLbl="node0" presStyleIdx="0" presStyleCnt="1">
        <dgm:presLayoutVars>
          <dgm:chPref val="3"/>
        </dgm:presLayoutVars>
      </dgm:prSet>
      <dgm:spPr/>
      <dgm:t>
        <a:bodyPr/>
        <a:lstStyle/>
        <a:p>
          <a:endParaRPr lang="en-US"/>
        </a:p>
      </dgm:t>
    </dgm:pt>
    <dgm:pt modelId="{8EB9D874-F866-4437-A44F-AAF145A1C409}" type="pres">
      <dgm:prSet presAssocID="{A95E6502-6EBE-42A5-A31D-5065EBFBB9A3}" presName="level2hierChild" presStyleCnt="0"/>
      <dgm:spPr/>
      <dgm:t>
        <a:bodyPr/>
        <a:lstStyle/>
        <a:p>
          <a:endParaRPr lang="en-US"/>
        </a:p>
      </dgm:t>
    </dgm:pt>
    <dgm:pt modelId="{14D8AA81-F2A9-46C0-A981-804BE7DCD722}" type="pres">
      <dgm:prSet presAssocID="{524800B8-EB03-43B3-A6AA-2828E9F8B887}" presName="conn2-1" presStyleLbl="parChTrans1D2" presStyleIdx="0" presStyleCnt="8"/>
      <dgm:spPr/>
      <dgm:t>
        <a:bodyPr/>
        <a:lstStyle/>
        <a:p>
          <a:endParaRPr lang="en-US"/>
        </a:p>
      </dgm:t>
    </dgm:pt>
    <dgm:pt modelId="{BE3AED25-54AE-4916-BE96-51D0C7F048D7}" type="pres">
      <dgm:prSet presAssocID="{524800B8-EB03-43B3-A6AA-2828E9F8B887}" presName="connTx" presStyleLbl="parChTrans1D2" presStyleIdx="0" presStyleCnt="8"/>
      <dgm:spPr/>
      <dgm:t>
        <a:bodyPr/>
        <a:lstStyle/>
        <a:p>
          <a:endParaRPr lang="en-US"/>
        </a:p>
      </dgm:t>
    </dgm:pt>
    <dgm:pt modelId="{FCF8BF72-D6A8-4CBC-A061-04F1B4F9905E}" type="pres">
      <dgm:prSet presAssocID="{010A846C-5036-481D-91EC-D118EF740DAB}" presName="root2" presStyleCnt="0"/>
      <dgm:spPr/>
    </dgm:pt>
    <dgm:pt modelId="{26F809E7-5F45-419D-A7B5-68A454E38CB0}" type="pres">
      <dgm:prSet presAssocID="{010A846C-5036-481D-91EC-D118EF740DAB}" presName="LevelTwoTextNode" presStyleLbl="node2" presStyleIdx="0" presStyleCnt="8">
        <dgm:presLayoutVars>
          <dgm:chPref val="3"/>
        </dgm:presLayoutVars>
      </dgm:prSet>
      <dgm:spPr/>
      <dgm:t>
        <a:bodyPr/>
        <a:lstStyle/>
        <a:p>
          <a:endParaRPr lang="en-US"/>
        </a:p>
      </dgm:t>
    </dgm:pt>
    <dgm:pt modelId="{7B503274-E856-4B64-A25B-D18CB6F2CC9E}" type="pres">
      <dgm:prSet presAssocID="{010A846C-5036-481D-91EC-D118EF740DAB}" presName="level3hierChild" presStyleCnt="0"/>
      <dgm:spPr/>
    </dgm:pt>
    <dgm:pt modelId="{9F013796-8219-4F02-9F62-AF63D11ED737}" type="pres">
      <dgm:prSet presAssocID="{AFB8BE39-DCF8-469F-AA1B-E43B3420BFC5}" presName="conn2-1" presStyleLbl="parChTrans1D3" presStyleIdx="0" presStyleCnt="9"/>
      <dgm:spPr/>
      <dgm:t>
        <a:bodyPr/>
        <a:lstStyle/>
        <a:p>
          <a:endParaRPr lang="en-US"/>
        </a:p>
      </dgm:t>
    </dgm:pt>
    <dgm:pt modelId="{5FEE0FD9-6BD8-4F9D-AE3F-9A6F76F67E2E}" type="pres">
      <dgm:prSet presAssocID="{AFB8BE39-DCF8-469F-AA1B-E43B3420BFC5}" presName="connTx" presStyleLbl="parChTrans1D3" presStyleIdx="0" presStyleCnt="9"/>
      <dgm:spPr/>
      <dgm:t>
        <a:bodyPr/>
        <a:lstStyle/>
        <a:p>
          <a:endParaRPr lang="en-US"/>
        </a:p>
      </dgm:t>
    </dgm:pt>
    <dgm:pt modelId="{10FB677D-E67A-467D-A3B0-9DDC00DCFFB0}" type="pres">
      <dgm:prSet presAssocID="{C61F937D-05E1-4144-A9B4-56782ECA48A6}" presName="root2" presStyleCnt="0"/>
      <dgm:spPr/>
    </dgm:pt>
    <dgm:pt modelId="{6607F6F2-28F9-49FA-8571-82B91EFE58FD}" type="pres">
      <dgm:prSet presAssocID="{C61F937D-05E1-4144-A9B4-56782ECA48A6}" presName="LevelTwoTextNode" presStyleLbl="node3" presStyleIdx="0" presStyleCnt="9" custScaleX="177338">
        <dgm:presLayoutVars>
          <dgm:chPref val="3"/>
        </dgm:presLayoutVars>
      </dgm:prSet>
      <dgm:spPr/>
      <dgm:t>
        <a:bodyPr/>
        <a:lstStyle/>
        <a:p>
          <a:endParaRPr lang="en-US"/>
        </a:p>
      </dgm:t>
    </dgm:pt>
    <dgm:pt modelId="{69E382D1-5810-48A2-9567-DB06CE7C9992}" type="pres">
      <dgm:prSet presAssocID="{C61F937D-05E1-4144-A9B4-56782ECA48A6}" presName="level3hierChild" presStyleCnt="0"/>
      <dgm:spPr/>
    </dgm:pt>
    <dgm:pt modelId="{6630555E-A640-48ED-8E62-FFEEB5938FD4}" type="pres">
      <dgm:prSet presAssocID="{85E4A076-5B3C-41FA-94D5-472A80E130E1}" presName="conn2-1" presStyleLbl="parChTrans1D2" presStyleIdx="1" presStyleCnt="8"/>
      <dgm:spPr/>
      <dgm:t>
        <a:bodyPr/>
        <a:lstStyle/>
        <a:p>
          <a:endParaRPr lang="en-US"/>
        </a:p>
      </dgm:t>
    </dgm:pt>
    <dgm:pt modelId="{09D588EA-2BFC-467A-A191-432D325601D0}" type="pres">
      <dgm:prSet presAssocID="{85E4A076-5B3C-41FA-94D5-472A80E130E1}" presName="connTx" presStyleLbl="parChTrans1D2" presStyleIdx="1" presStyleCnt="8"/>
      <dgm:spPr/>
      <dgm:t>
        <a:bodyPr/>
        <a:lstStyle/>
        <a:p>
          <a:endParaRPr lang="en-US"/>
        </a:p>
      </dgm:t>
    </dgm:pt>
    <dgm:pt modelId="{C48E9B2A-F6E1-413B-93FB-403A0A873212}" type="pres">
      <dgm:prSet presAssocID="{20D3A6A9-4673-4EC5-8D16-A4003A7AB07A}" presName="root2" presStyleCnt="0"/>
      <dgm:spPr/>
      <dgm:t>
        <a:bodyPr/>
        <a:lstStyle/>
        <a:p>
          <a:endParaRPr lang="en-US"/>
        </a:p>
      </dgm:t>
    </dgm:pt>
    <dgm:pt modelId="{97B5BD74-6683-498C-BF4A-7A8CD3433BF0}" type="pres">
      <dgm:prSet presAssocID="{20D3A6A9-4673-4EC5-8D16-A4003A7AB07A}" presName="LevelTwoTextNode" presStyleLbl="node2" presStyleIdx="1" presStyleCnt="8">
        <dgm:presLayoutVars>
          <dgm:chPref val="3"/>
        </dgm:presLayoutVars>
      </dgm:prSet>
      <dgm:spPr/>
      <dgm:t>
        <a:bodyPr/>
        <a:lstStyle/>
        <a:p>
          <a:endParaRPr lang="en-US"/>
        </a:p>
      </dgm:t>
    </dgm:pt>
    <dgm:pt modelId="{AE0EA738-D375-4E0F-8EC8-4D327CF676C2}" type="pres">
      <dgm:prSet presAssocID="{20D3A6A9-4673-4EC5-8D16-A4003A7AB07A}" presName="level3hierChild" presStyleCnt="0"/>
      <dgm:spPr/>
      <dgm:t>
        <a:bodyPr/>
        <a:lstStyle/>
        <a:p>
          <a:endParaRPr lang="en-US"/>
        </a:p>
      </dgm:t>
    </dgm:pt>
    <dgm:pt modelId="{D39CF862-7358-4978-8CE0-D354F9702C74}" type="pres">
      <dgm:prSet presAssocID="{8A2DFD67-B092-4D3D-BF53-300662B14369}" presName="conn2-1" presStyleLbl="parChTrans1D3" presStyleIdx="1" presStyleCnt="9"/>
      <dgm:spPr/>
      <dgm:t>
        <a:bodyPr/>
        <a:lstStyle/>
        <a:p>
          <a:endParaRPr lang="en-US"/>
        </a:p>
      </dgm:t>
    </dgm:pt>
    <dgm:pt modelId="{5DC31C41-50E5-4E17-AA8D-3FCC24FCA962}" type="pres">
      <dgm:prSet presAssocID="{8A2DFD67-B092-4D3D-BF53-300662B14369}" presName="connTx" presStyleLbl="parChTrans1D3" presStyleIdx="1" presStyleCnt="9"/>
      <dgm:spPr/>
      <dgm:t>
        <a:bodyPr/>
        <a:lstStyle/>
        <a:p>
          <a:endParaRPr lang="en-US"/>
        </a:p>
      </dgm:t>
    </dgm:pt>
    <dgm:pt modelId="{2F643BC0-A13E-4115-84FE-F40FAAD15081}" type="pres">
      <dgm:prSet presAssocID="{8BC8E6C4-35B0-4E0A-8636-CBDD5FAD8D52}" presName="root2" presStyleCnt="0"/>
      <dgm:spPr/>
      <dgm:t>
        <a:bodyPr/>
        <a:lstStyle/>
        <a:p>
          <a:endParaRPr lang="en-US"/>
        </a:p>
      </dgm:t>
    </dgm:pt>
    <dgm:pt modelId="{EF4D2485-EFD6-4EA0-BB99-D4D5FF1EFC87}" type="pres">
      <dgm:prSet presAssocID="{8BC8E6C4-35B0-4E0A-8636-CBDD5FAD8D52}" presName="LevelTwoTextNode" presStyleLbl="node3" presStyleIdx="1" presStyleCnt="9">
        <dgm:presLayoutVars>
          <dgm:chPref val="3"/>
        </dgm:presLayoutVars>
      </dgm:prSet>
      <dgm:spPr/>
      <dgm:t>
        <a:bodyPr/>
        <a:lstStyle/>
        <a:p>
          <a:endParaRPr lang="en-US"/>
        </a:p>
      </dgm:t>
    </dgm:pt>
    <dgm:pt modelId="{E120ECCF-F904-4BEC-8DC1-89C26D1EB82A}" type="pres">
      <dgm:prSet presAssocID="{8BC8E6C4-35B0-4E0A-8636-CBDD5FAD8D52}" presName="level3hierChild" presStyleCnt="0"/>
      <dgm:spPr/>
      <dgm:t>
        <a:bodyPr/>
        <a:lstStyle/>
        <a:p>
          <a:endParaRPr lang="en-US"/>
        </a:p>
      </dgm:t>
    </dgm:pt>
    <dgm:pt modelId="{5A136543-FC54-4C02-9BA8-5D0053BAC26D}" type="pres">
      <dgm:prSet presAssocID="{B687718E-92EC-4F27-9C88-CB917623A803}" presName="conn2-1" presStyleLbl="parChTrans1D3" presStyleIdx="2" presStyleCnt="9"/>
      <dgm:spPr/>
      <dgm:t>
        <a:bodyPr/>
        <a:lstStyle/>
        <a:p>
          <a:endParaRPr lang="en-US"/>
        </a:p>
      </dgm:t>
    </dgm:pt>
    <dgm:pt modelId="{D2744CE6-806A-41B9-B3D7-7082AFB77BDC}" type="pres">
      <dgm:prSet presAssocID="{B687718E-92EC-4F27-9C88-CB917623A803}" presName="connTx" presStyleLbl="parChTrans1D3" presStyleIdx="2" presStyleCnt="9"/>
      <dgm:spPr/>
      <dgm:t>
        <a:bodyPr/>
        <a:lstStyle/>
        <a:p>
          <a:endParaRPr lang="en-US"/>
        </a:p>
      </dgm:t>
    </dgm:pt>
    <dgm:pt modelId="{787F182B-7155-4552-81AC-B62BE068A4EA}" type="pres">
      <dgm:prSet presAssocID="{A2E733F1-21AA-4907-9611-F6B7835292F8}" presName="root2" presStyleCnt="0"/>
      <dgm:spPr/>
    </dgm:pt>
    <dgm:pt modelId="{2A6B191D-BEE6-4C10-8BDA-935A15FE26BE}" type="pres">
      <dgm:prSet presAssocID="{A2E733F1-21AA-4907-9611-F6B7835292F8}" presName="LevelTwoTextNode" presStyleLbl="node3" presStyleIdx="2" presStyleCnt="9">
        <dgm:presLayoutVars>
          <dgm:chPref val="3"/>
        </dgm:presLayoutVars>
      </dgm:prSet>
      <dgm:spPr/>
      <dgm:t>
        <a:bodyPr/>
        <a:lstStyle/>
        <a:p>
          <a:endParaRPr lang="en-US"/>
        </a:p>
      </dgm:t>
    </dgm:pt>
    <dgm:pt modelId="{A589A7A3-E029-4A65-8D2E-ED167417B7A0}" type="pres">
      <dgm:prSet presAssocID="{A2E733F1-21AA-4907-9611-F6B7835292F8}" presName="level3hierChild" presStyleCnt="0"/>
      <dgm:spPr/>
    </dgm:pt>
    <dgm:pt modelId="{A8E97B82-BDD4-42EB-8008-1AF98639BDCD}" type="pres">
      <dgm:prSet presAssocID="{1921C8B4-C67F-478D-90AF-67F43CD66C68}" presName="conn2-1" presStyleLbl="parChTrans1D4" presStyleIdx="0" presStyleCnt="4"/>
      <dgm:spPr/>
      <dgm:t>
        <a:bodyPr/>
        <a:lstStyle/>
        <a:p>
          <a:endParaRPr lang="en-US"/>
        </a:p>
      </dgm:t>
    </dgm:pt>
    <dgm:pt modelId="{16C452FE-664C-4E8D-A58A-125BB0A4FA35}" type="pres">
      <dgm:prSet presAssocID="{1921C8B4-C67F-478D-90AF-67F43CD66C68}" presName="connTx" presStyleLbl="parChTrans1D4" presStyleIdx="0" presStyleCnt="4"/>
      <dgm:spPr/>
      <dgm:t>
        <a:bodyPr/>
        <a:lstStyle/>
        <a:p>
          <a:endParaRPr lang="en-US"/>
        </a:p>
      </dgm:t>
    </dgm:pt>
    <dgm:pt modelId="{0858D9A0-21C3-4963-9A22-C1AD5FB2B6DA}" type="pres">
      <dgm:prSet presAssocID="{603D4CD8-0A0B-46A5-8E0C-8035BEE4ED19}" presName="root2" presStyleCnt="0"/>
      <dgm:spPr/>
    </dgm:pt>
    <dgm:pt modelId="{C740FDE9-8D99-4CD2-949E-5D026B1573B3}" type="pres">
      <dgm:prSet presAssocID="{603D4CD8-0A0B-46A5-8E0C-8035BEE4ED19}" presName="LevelTwoTextNode" presStyleLbl="node4" presStyleIdx="0" presStyleCnt="4">
        <dgm:presLayoutVars>
          <dgm:chPref val="3"/>
        </dgm:presLayoutVars>
      </dgm:prSet>
      <dgm:spPr/>
      <dgm:t>
        <a:bodyPr/>
        <a:lstStyle/>
        <a:p>
          <a:endParaRPr lang="en-US"/>
        </a:p>
      </dgm:t>
    </dgm:pt>
    <dgm:pt modelId="{B5B96467-7976-4E24-BD8C-9BAF4876A348}" type="pres">
      <dgm:prSet presAssocID="{603D4CD8-0A0B-46A5-8E0C-8035BEE4ED19}" presName="level3hierChild" presStyleCnt="0"/>
      <dgm:spPr/>
    </dgm:pt>
    <dgm:pt modelId="{F50F8F2E-D18A-43BE-9861-E4530AB34385}" type="pres">
      <dgm:prSet presAssocID="{EB2FDBC2-1373-49CC-9419-0AE122AF2A52}" presName="conn2-1" presStyleLbl="parChTrans1D2" presStyleIdx="2" presStyleCnt="8"/>
      <dgm:spPr/>
      <dgm:t>
        <a:bodyPr/>
        <a:lstStyle/>
        <a:p>
          <a:endParaRPr lang="en-US"/>
        </a:p>
      </dgm:t>
    </dgm:pt>
    <dgm:pt modelId="{DEF55082-EC52-449D-B714-D39523B5CEE7}" type="pres">
      <dgm:prSet presAssocID="{EB2FDBC2-1373-49CC-9419-0AE122AF2A52}" presName="connTx" presStyleLbl="parChTrans1D2" presStyleIdx="2" presStyleCnt="8"/>
      <dgm:spPr/>
      <dgm:t>
        <a:bodyPr/>
        <a:lstStyle/>
        <a:p>
          <a:endParaRPr lang="en-US"/>
        </a:p>
      </dgm:t>
    </dgm:pt>
    <dgm:pt modelId="{B3AFAD07-E71A-420B-BE80-0760157A35F9}" type="pres">
      <dgm:prSet presAssocID="{67FE5924-AD57-4F35-9DA9-41FAADCE8DBE}" presName="root2" presStyleCnt="0"/>
      <dgm:spPr/>
      <dgm:t>
        <a:bodyPr/>
        <a:lstStyle/>
        <a:p>
          <a:endParaRPr lang="en-US"/>
        </a:p>
      </dgm:t>
    </dgm:pt>
    <dgm:pt modelId="{531D0FF6-EDC2-456F-9BCE-F3D21CBA98B7}" type="pres">
      <dgm:prSet presAssocID="{67FE5924-AD57-4F35-9DA9-41FAADCE8DBE}" presName="LevelTwoTextNode" presStyleLbl="node2" presStyleIdx="2" presStyleCnt="8">
        <dgm:presLayoutVars>
          <dgm:chPref val="3"/>
        </dgm:presLayoutVars>
      </dgm:prSet>
      <dgm:spPr/>
      <dgm:t>
        <a:bodyPr/>
        <a:lstStyle/>
        <a:p>
          <a:endParaRPr lang="en-US"/>
        </a:p>
      </dgm:t>
    </dgm:pt>
    <dgm:pt modelId="{BCB2BE0D-F316-4D71-8207-80744D5769D8}" type="pres">
      <dgm:prSet presAssocID="{67FE5924-AD57-4F35-9DA9-41FAADCE8DBE}" presName="level3hierChild" presStyleCnt="0"/>
      <dgm:spPr/>
      <dgm:t>
        <a:bodyPr/>
        <a:lstStyle/>
        <a:p>
          <a:endParaRPr lang="en-US"/>
        </a:p>
      </dgm:t>
    </dgm:pt>
    <dgm:pt modelId="{467F4737-66CB-4FF2-9324-9E2436C5056C}" type="pres">
      <dgm:prSet presAssocID="{368F3B32-4D0D-40E4-AFDB-737A41A2E2DB}" presName="conn2-1" presStyleLbl="parChTrans1D3" presStyleIdx="3" presStyleCnt="9"/>
      <dgm:spPr/>
      <dgm:t>
        <a:bodyPr/>
        <a:lstStyle/>
        <a:p>
          <a:endParaRPr lang="en-US"/>
        </a:p>
      </dgm:t>
    </dgm:pt>
    <dgm:pt modelId="{F01E56DF-11C4-4A51-B88B-2766DEB89287}" type="pres">
      <dgm:prSet presAssocID="{368F3B32-4D0D-40E4-AFDB-737A41A2E2DB}" presName="connTx" presStyleLbl="parChTrans1D3" presStyleIdx="3" presStyleCnt="9"/>
      <dgm:spPr/>
      <dgm:t>
        <a:bodyPr/>
        <a:lstStyle/>
        <a:p>
          <a:endParaRPr lang="en-US"/>
        </a:p>
      </dgm:t>
    </dgm:pt>
    <dgm:pt modelId="{221EEFC8-D236-4A03-9EFF-49FCE6931F9A}" type="pres">
      <dgm:prSet presAssocID="{61644575-C727-4BB2-B78B-88C74CCC773E}" presName="root2" presStyleCnt="0"/>
      <dgm:spPr/>
      <dgm:t>
        <a:bodyPr/>
        <a:lstStyle/>
        <a:p>
          <a:endParaRPr lang="en-US"/>
        </a:p>
      </dgm:t>
    </dgm:pt>
    <dgm:pt modelId="{50AFD72E-027D-4F37-948D-733B3E0E81FC}" type="pres">
      <dgm:prSet presAssocID="{61644575-C727-4BB2-B78B-88C74CCC773E}" presName="LevelTwoTextNode" presStyleLbl="node3" presStyleIdx="3" presStyleCnt="9">
        <dgm:presLayoutVars>
          <dgm:chPref val="3"/>
        </dgm:presLayoutVars>
      </dgm:prSet>
      <dgm:spPr/>
      <dgm:t>
        <a:bodyPr/>
        <a:lstStyle/>
        <a:p>
          <a:endParaRPr lang="en-US"/>
        </a:p>
      </dgm:t>
    </dgm:pt>
    <dgm:pt modelId="{CAC88856-EBFD-49F8-B22B-230460D8BFE3}" type="pres">
      <dgm:prSet presAssocID="{61644575-C727-4BB2-B78B-88C74CCC773E}" presName="level3hierChild" presStyleCnt="0"/>
      <dgm:spPr/>
      <dgm:t>
        <a:bodyPr/>
        <a:lstStyle/>
        <a:p>
          <a:endParaRPr lang="en-US"/>
        </a:p>
      </dgm:t>
    </dgm:pt>
    <dgm:pt modelId="{D16C8DFC-3CCA-45C7-8B85-6066148B5DFE}" type="pres">
      <dgm:prSet presAssocID="{23117909-A0BA-4AD7-95D4-16A5F375E832}" presName="conn2-1" presStyleLbl="parChTrans1D4" presStyleIdx="1" presStyleCnt="4"/>
      <dgm:spPr/>
      <dgm:t>
        <a:bodyPr/>
        <a:lstStyle/>
        <a:p>
          <a:endParaRPr lang="en-US"/>
        </a:p>
      </dgm:t>
    </dgm:pt>
    <dgm:pt modelId="{9F933D78-B615-4786-87AA-903839263CAC}" type="pres">
      <dgm:prSet presAssocID="{23117909-A0BA-4AD7-95D4-16A5F375E832}" presName="connTx" presStyleLbl="parChTrans1D4" presStyleIdx="1" presStyleCnt="4"/>
      <dgm:spPr/>
      <dgm:t>
        <a:bodyPr/>
        <a:lstStyle/>
        <a:p>
          <a:endParaRPr lang="en-US"/>
        </a:p>
      </dgm:t>
    </dgm:pt>
    <dgm:pt modelId="{50B78EC2-0809-4DBE-AFF8-35FAC181193D}" type="pres">
      <dgm:prSet presAssocID="{E5EBF803-758C-4C9D-A04C-DE5853CDE132}" presName="root2" presStyleCnt="0"/>
      <dgm:spPr/>
      <dgm:t>
        <a:bodyPr/>
        <a:lstStyle/>
        <a:p>
          <a:endParaRPr lang="en-US"/>
        </a:p>
      </dgm:t>
    </dgm:pt>
    <dgm:pt modelId="{DEFBF745-E402-48D1-B426-72A670E14980}" type="pres">
      <dgm:prSet presAssocID="{E5EBF803-758C-4C9D-A04C-DE5853CDE132}" presName="LevelTwoTextNode" presStyleLbl="node4" presStyleIdx="1" presStyleCnt="4">
        <dgm:presLayoutVars>
          <dgm:chPref val="3"/>
        </dgm:presLayoutVars>
      </dgm:prSet>
      <dgm:spPr/>
      <dgm:t>
        <a:bodyPr/>
        <a:lstStyle/>
        <a:p>
          <a:endParaRPr lang="en-US"/>
        </a:p>
      </dgm:t>
    </dgm:pt>
    <dgm:pt modelId="{DFDBA192-9F04-44BE-88E5-461325C93DE0}" type="pres">
      <dgm:prSet presAssocID="{E5EBF803-758C-4C9D-A04C-DE5853CDE132}" presName="level3hierChild" presStyleCnt="0"/>
      <dgm:spPr/>
      <dgm:t>
        <a:bodyPr/>
        <a:lstStyle/>
        <a:p>
          <a:endParaRPr lang="en-US"/>
        </a:p>
      </dgm:t>
    </dgm:pt>
    <dgm:pt modelId="{F61A14BF-9C42-40B8-94EC-24CD973F8566}" type="pres">
      <dgm:prSet presAssocID="{07A4DD7C-0196-4559-8C37-5DF56434AC6B}" presName="conn2-1" presStyleLbl="parChTrans1D2" presStyleIdx="3" presStyleCnt="8"/>
      <dgm:spPr/>
      <dgm:t>
        <a:bodyPr/>
        <a:lstStyle/>
        <a:p>
          <a:endParaRPr lang="en-US"/>
        </a:p>
      </dgm:t>
    </dgm:pt>
    <dgm:pt modelId="{4EED6020-29E8-4300-8704-BDF8ECB0A5C1}" type="pres">
      <dgm:prSet presAssocID="{07A4DD7C-0196-4559-8C37-5DF56434AC6B}" presName="connTx" presStyleLbl="parChTrans1D2" presStyleIdx="3" presStyleCnt="8"/>
      <dgm:spPr/>
      <dgm:t>
        <a:bodyPr/>
        <a:lstStyle/>
        <a:p>
          <a:endParaRPr lang="en-US"/>
        </a:p>
      </dgm:t>
    </dgm:pt>
    <dgm:pt modelId="{B2C48AD5-321B-4246-8273-D9105E6CED94}" type="pres">
      <dgm:prSet presAssocID="{708313E4-B4EA-4BCB-963D-63D4EEBA3CCB}" presName="root2" presStyleCnt="0"/>
      <dgm:spPr/>
      <dgm:t>
        <a:bodyPr/>
        <a:lstStyle/>
        <a:p>
          <a:endParaRPr lang="en-US"/>
        </a:p>
      </dgm:t>
    </dgm:pt>
    <dgm:pt modelId="{DF4E69A4-646C-43AC-9644-508782DDBA70}" type="pres">
      <dgm:prSet presAssocID="{708313E4-B4EA-4BCB-963D-63D4EEBA3CCB}" presName="LevelTwoTextNode" presStyleLbl="node2" presStyleIdx="3" presStyleCnt="8">
        <dgm:presLayoutVars>
          <dgm:chPref val="3"/>
        </dgm:presLayoutVars>
      </dgm:prSet>
      <dgm:spPr/>
      <dgm:t>
        <a:bodyPr/>
        <a:lstStyle/>
        <a:p>
          <a:endParaRPr lang="en-US"/>
        </a:p>
      </dgm:t>
    </dgm:pt>
    <dgm:pt modelId="{F4E66CC9-C1F4-4F54-BA28-F273F9157F8E}" type="pres">
      <dgm:prSet presAssocID="{708313E4-B4EA-4BCB-963D-63D4EEBA3CCB}" presName="level3hierChild" presStyleCnt="0"/>
      <dgm:spPr/>
      <dgm:t>
        <a:bodyPr/>
        <a:lstStyle/>
        <a:p>
          <a:endParaRPr lang="en-US"/>
        </a:p>
      </dgm:t>
    </dgm:pt>
    <dgm:pt modelId="{282B1176-48CB-414B-9109-AFE69EEF130F}" type="pres">
      <dgm:prSet presAssocID="{2702926B-4F60-4C45-84EB-AB35A5EF8E15}" presName="conn2-1" presStyleLbl="parChTrans1D3" presStyleIdx="4" presStyleCnt="9"/>
      <dgm:spPr/>
      <dgm:t>
        <a:bodyPr/>
        <a:lstStyle/>
        <a:p>
          <a:endParaRPr lang="en-US"/>
        </a:p>
      </dgm:t>
    </dgm:pt>
    <dgm:pt modelId="{390621D8-0D2D-48E0-A7A6-968986D55D8C}" type="pres">
      <dgm:prSet presAssocID="{2702926B-4F60-4C45-84EB-AB35A5EF8E15}" presName="connTx" presStyleLbl="parChTrans1D3" presStyleIdx="4" presStyleCnt="9"/>
      <dgm:spPr/>
      <dgm:t>
        <a:bodyPr/>
        <a:lstStyle/>
        <a:p>
          <a:endParaRPr lang="en-US"/>
        </a:p>
      </dgm:t>
    </dgm:pt>
    <dgm:pt modelId="{B5B51936-BCC7-4C47-B8A1-1B6B906EC78F}" type="pres">
      <dgm:prSet presAssocID="{D31B14FD-6432-4CB7-BEB5-A67C7FBC34E2}" presName="root2" presStyleCnt="0"/>
      <dgm:spPr/>
      <dgm:t>
        <a:bodyPr/>
        <a:lstStyle/>
        <a:p>
          <a:endParaRPr lang="en-US"/>
        </a:p>
      </dgm:t>
    </dgm:pt>
    <dgm:pt modelId="{83EE9813-E5FF-4887-9C2A-48EFC90F8B86}" type="pres">
      <dgm:prSet presAssocID="{D31B14FD-6432-4CB7-BEB5-A67C7FBC34E2}" presName="LevelTwoTextNode" presStyleLbl="node3" presStyleIdx="4" presStyleCnt="9">
        <dgm:presLayoutVars>
          <dgm:chPref val="3"/>
        </dgm:presLayoutVars>
      </dgm:prSet>
      <dgm:spPr/>
      <dgm:t>
        <a:bodyPr/>
        <a:lstStyle/>
        <a:p>
          <a:endParaRPr lang="en-US"/>
        </a:p>
      </dgm:t>
    </dgm:pt>
    <dgm:pt modelId="{00EB2BC3-1655-4BEE-9082-01B53F593E7B}" type="pres">
      <dgm:prSet presAssocID="{D31B14FD-6432-4CB7-BEB5-A67C7FBC34E2}" presName="level3hierChild" presStyleCnt="0"/>
      <dgm:spPr/>
      <dgm:t>
        <a:bodyPr/>
        <a:lstStyle/>
        <a:p>
          <a:endParaRPr lang="en-US"/>
        </a:p>
      </dgm:t>
    </dgm:pt>
    <dgm:pt modelId="{84CCC3F6-1917-408D-ADB6-D596567F8B4E}" type="pres">
      <dgm:prSet presAssocID="{4AAB7FC0-9503-4687-8796-DF8C37188550}" presName="conn2-1" presStyleLbl="parChTrans1D4" presStyleIdx="2" presStyleCnt="4"/>
      <dgm:spPr/>
      <dgm:t>
        <a:bodyPr/>
        <a:lstStyle/>
        <a:p>
          <a:endParaRPr lang="en-US"/>
        </a:p>
      </dgm:t>
    </dgm:pt>
    <dgm:pt modelId="{2EDB57E3-10FD-40AA-8CC4-520ECF7BBA39}" type="pres">
      <dgm:prSet presAssocID="{4AAB7FC0-9503-4687-8796-DF8C37188550}" presName="connTx" presStyleLbl="parChTrans1D4" presStyleIdx="2" presStyleCnt="4"/>
      <dgm:spPr/>
      <dgm:t>
        <a:bodyPr/>
        <a:lstStyle/>
        <a:p>
          <a:endParaRPr lang="en-US"/>
        </a:p>
      </dgm:t>
    </dgm:pt>
    <dgm:pt modelId="{AD92C31A-0474-4897-91C9-0E3C0416F923}" type="pres">
      <dgm:prSet presAssocID="{D088E086-4531-4481-AD4A-54C29449B944}" presName="root2" presStyleCnt="0"/>
      <dgm:spPr/>
      <dgm:t>
        <a:bodyPr/>
        <a:lstStyle/>
        <a:p>
          <a:endParaRPr lang="en-US"/>
        </a:p>
      </dgm:t>
    </dgm:pt>
    <dgm:pt modelId="{1E5E692D-7E19-45D0-B3A8-7BE6703BDC1C}" type="pres">
      <dgm:prSet presAssocID="{D088E086-4531-4481-AD4A-54C29449B944}" presName="LevelTwoTextNode" presStyleLbl="node4" presStyleIdx="2" presStyleCnt="4">
        <dgm:presLayoutVars>
          <dgm:chPref val="3"/>
        </dgm:presLayoutVars>
      </dgm:prSet>
      <dgm:spPr/>
      <dgm:t>
        <a:bodyPr/>
        <a:lstStyle/>
        <a:p>
          <a:endParaRPr lang="en-US"/>
        </a:p>
      </dgm:t>
    </dgm:pt>
    <dgm:pt modelId="{B3309041-A5D5-482B-A8E6-0812F0495660}" type="pres">
      <dgm:prSet presAssocID="{D088E086-4531-4481-AD4A-54C29449B944}" presName="level3hierChild" presStyleCnt="0"/>
      <dgm:spPr/>
      <dgm:t>
        <a:bodyPr/>
        <a:lstStyle/>
        <a:p>
          <a:endParaRPr lang="en-US"/>
        </a:p>
      </dgm:t>
    </dgm:pt>
    <dgm:pt modelId="{262A542D-AB5D-4340-ACB3-9484C86BF636}" type="pres">
      <dgm:prSet presAssocID="{EF14A973-1A38-42CC-BE8E-402105CA5E5D}" presName="conn2-1" presStyleLbl="parChTrans1D2" presStyleIdx="4" presStyleCnt="8"/>
      <dgm:spPr/>
      <dgm:t>
        <a:bodyPr/>
        <a:lstStyle/>
        <a:p>
          <a:endParaRPr lang="en-US"/>
        </a:p>
      </dgm:t>
    </dgm:pt>
    <dgm:pt modelId="{4D9C9176-EA90-4FFF-B054-CBD2993CD4FB}" type="pres">
      <dgm:prSet presAssocID="{EF14A973-1A38-42CC-BE8E-402105CA5E5D}" presName="connTx" presStyleLbl="parChTrans1D2" presStyleIdx="4" presStyleCnt="8"/>
      <dgm:spPr/>
      <dgm:t>
        <a:bodyPr/>
        <a:lstStyle/>
        <a:p>
          <a:endParaRPr lang="en-US"/>
        </a:p>
      </dgm:t>
    </dgm:pt>
    <dgm:pt modelId="{92592273-3A7D-40FA-9CC2-89D3168CCDA9}" type="pres">
      <dgm:prSet presAssocID="{FD65806E-846A-43E0-8C3F-37FE6175E1A3}" presName="root2" presStyleCnt="0"/>
      <dgm:spPr/>
      <dgm:t>
        <a:bodyPr/>
        <a:lstStyle/>
        <a:p>
          <a:endParaRPr lang="en-US"/>
        </a:p>
      </dgm:t>
    </dgm:pt>
    <dgm:pt modelId="{DC78980F-538C-4B33-BD54-BB51220111AD}" type="pres">
      <dgm:prSet presAssocID="{FD65806E-846A-43E0-8C3F-37FE6175E1A3}" presName="LevelTwoTextNode" presStyleLbl="node2" presStyleIdx="4" presStyleCnt="8">
        <dgm:presLayoutVars>
          <dgm:chPref val="3"/>
        </dgm:presLayoutVars>
      </dgm:prSet>
      <dgm:spPr/>
      <dgm:t>
        <a:bodyPr/>
        <a:lstStyle/>
        <a:p>
          <a:endParaRPr lang="en-US"/>
        </a:p>
      </dgm:t>
    </dgm:pt>
    <dgm:pt modelId="{9B009C98-A2EE-437D-B2AE-40431E338B79}" type="pres">
      <dgm:prSet presAssocID="{FD65806E-846A-43E0-8C3F-37FE6175E1A3}" presName="level3hierChild" presStyleCnt="0"/>
      <dgm:spPr/>
      <dgm:t>
        <a:bodyPr/>
        <a:lstStyle/>
        <a:p>
          <a:endParaRPr lang="en-US"/>
        </a:p>
      </dgm:t>
    </dgm:pt>
    <dgm:pt modelId="{B5AA3188-46E8-46C5-AD19-F41784CFDF69}" type="pres">
      <dgm:prSet presAssocID="{DD85B16A-FD72-4624-9F2D-3140AB882DAB}" presName="conn2-1" presStyleLbl="parChTrans1D3" presStyleIdx="5" presStyleCnt="9"/>
      <dgm:spPr/>
      <dgm:t>
        <a:bodyPr/>
        <a:lstStyle/>
        <a:p>
          <a:endParaRPr lang="en-US"/>
        </a:p>
      </dgm:t>
    </dgm:pt>
    <dgm:pt modelId="{ED45530A-5B09-4483-B2EF-3300A5E2B118}" type="pres">
      <dgm:prSet presAssocID="{DD85B16A-FD72-4624-9F2D-3140AB882DAB}" presName="connTx" presStyleLbl="parChTrans1D3" presStyleIdx="5" presStyleCnt="9"/>
      <dgm:spPr/>
      <dgm:t>
        <a:bodyPr/>
        <a:lstStyle/>
        <a:p>
          <a:endParaRPr lang="en-US"/>
        </a:p>
      </dgm:t>
    </dgm:pt>
    <dgm:pt modelId="{57029FA0-B300-4A9D-AEF6-14645132881B}" type="pres">
      <dgm:prSet presAssocID="{FF887E69-FDF2-4636-841A-26565318C513}" presName="root2" presStyleCnt="0"/>
      <dgm:spPr/>
      <dgm:t>
        <a:bodyPr/>
        <a:lstStyle/>
        <a:p>
          <a:endParaRPr lang="en-US"/>
        </a:p>
      </dgm:t>
    </dgm:pt>
    <dgm:pt modelId="{48D8A25D-641F-4308-9A44-BE589844CA87}" type="pres">
      <dgm:prSet presAssocID="{FF887E69-FDF2-4636-841A-26565318C513}" presName="LevelTwoTextNode" presStyleLbl="node3" presStyleIdx="5" presStyleCnt="9">
        <dgm:presLayoutVars>
          <dgm:chPref val="3"/>
        </dgm:presLayoutVars>
      </dgm:prSet>
      <dgm:spPr/>
      <dgm:t>
        <a:bodyPr/>
        <a:lstStyle/>
        <a:p>
          <a:endParaRPr lang="en-US"/>
        </a:p>
      </dgm:t>
    </dgm:pt>
    <dgm:pt modelId="{58CFEBEA-59F5-40B3-A0A1-B7187C010C4E}" type="pres">
      <dgm:prSet presAssocID="{FF887E69-FDF2-4636-841A-26565318C513}" presName="level3hierChild" presStyleCnt="0"/>
      <dgm:spPr/>
      <dgm:t>
        <a:bodyPr/>
        <a:lstStyle/>
        <a:p>
          <a:endParaRPr lang="en-US"/>
        </a:p>
      </dgm:t>
    </dgm:pt>
    <dgm:pt modelId="{1FA62D88-DF92-477F-B770-3B2B3C82FAD9}" type="pres">
      <dgm:prSet presAssocID="{5B4C4C0B-4FDA-4FDA-98D4-0092490DC0C3}" presName="conn2-1" presStyleLbl="parChTrans1D4" presStyleIdx="3" presStyleCnt="4"/>
      <dgm:spPr/>
      <dgm:t>
        <a:bodyPr/>
        <a:lstStyle/>
        <a:p>
          <a:endParaRPr lang="en-US"/>
        </a:p>
      </dgm:t>
    </dgm:pt>
    <dgm:pt modelId="{AABF9336-E107-40BD-87F0-1E4D5F62C5B4}" type="pres">
      <dgm:prSet presAssocID="{5B4C4C0B-4FDA-4FDA-98D4-0092490DC0C3}" presName="connTx" presStyleLbl="parChTrans1D4" presStyleIdx="3" presStyleCnt="4"/>
      <dgm:spPr/>
      <dgm:t>
        <a:bodyPr/>
        <a:lstStyle/>
        <a:p>
          <a:endParaRPr lang="en-US"/>
        </a:p>
      </dgm:t>
    </dgm:pt>
    <dgm:pt modelId="{D0BF01BB-418E-4C2B-ADA1-2E4EE2AAAB44}" type="pres">
      <dgm:prSet presAssocID="{6AAC8732-616E-46EF-BC1A-2073908E5F9E}" presName="root2" presStyleCnt="0"/>
      <dgm:spPr/>
    </dgm:pt>
    <dgm:pt modelId="{4FB6826D-06D6-4A0D-948C-0D5FA1D2BB87}" type="pres">
      <dgm:prSet presAssocID="{6AAC8732-616E-46EF-BC1A-2073908E5F9E}" presName="LevelTwoTextNode" presStyleLbl="node4" presStyleIdx="3" presStyleCnt="4">
        <dgm:presLayoutVars>
          <dgm:chPref val="3"/>
        </dgm:presLayoutVars>
      </dgm:prSet>
      <dgm:spPr/>
      <dgm:t>
        <a:bodyPr/>
        <a:lstStyle/>
        <a:p>
          <a:endParaRPr lang="en-US"/>
        </a:p>
      </dgm:t>
    </dgm:pt>
    <dgm:pt modelId="{7C64D18B-01E0-4C07-9363-8BD2CFEF91B8}" type="pres">
      <dgm:prSet presAssocID="{6AAC8732-616E-46EF-BC1A-2073908E5F9E}" presName="level3hierChild" presStyleCnt="0"/>
      <dgm:spPr/>
    </dgm:pt>
    <dgm:pt modelId="{6336E0F1-8CE7-45DA-ABAC-66CCDF7942A0}" type="pres">
      <dgm:prSet presAssocID="{91D392BD-0441-4788-8375-8ACC7AD1F723}" presName="conn2-1" presStyleLbl="parChTrans1D2" presStyleIdx="5" presStyleCnt="8"/>
      <dgm:spPr/>
      <dgm:t>
        <a:bodyPr/>
        <a:lstStyle/>
        <a:p>
          <a:endParaRPr lang="en-US"/>
        </a:p>
      </dgm:t>
    </dgm:pt>
    <dgm:pt modelId="{CB8827A8-278B-4BC6-8FBD-A24CB40BC5C7}" type="pres">
      <dgm:prSet presAssocID="{91D392BD-0441-4788-8375-8ACC7AD1F723}" presName="connTx" presStyleLbl="parChTrans1D2" presStyleIdx="5" presStyleCnt="8"/>
      <dgm:spPr/>
      <dgm:t>
        <a:bodyPr/>
        <a:lstStyle/>
        <a:p>
          <a:endParaRPr lang="en-US"/>
        </a:p>
      </dgm:t>
    </dgm:pt>
    <dgm:pt modelId="{80B7069E-A45C-485E-B628-CADBDEA259D4}" type="pres">
      <dgm:prSet presAssocID="{95CC5DA6-C0F9-444E-AD21-4FCF39A8C774}" presName="root2" presStyleCnt="0"/>
      <dgm:spPr/>
      <dgm:t>
        <a:bodyPr/>
        <a:lstStyle/>
        <a:p>
          <a:endParaRPr lang="en-US"/>
        </a:p>
      </dgm:t>
    </dgm:pt>
    <dgm:pt modelId="{4297DB1B-39BF-4413-8090-6BAA7995F10F}" type="pres">
      <dgm:prSet presAssocID="{95CC5DA6-C0F9-444E-AD21-4FCF39A8C774}" presName="LevelTwoTextNode" presStyleLbl="node2" presStyleIdx="5" presStyleCnt="8" custScaleX="195427">
        <dgm:presLayoutVars>
          <dgm:chPref val="3"/>
        </dgm:presLayoutVars>
      </dgm:prSet>
      <dgm:spPr/>
      <dgm:t>
        <a:bodyPr/>
        <a:lstStyle/>
        <a:p>
          <a:endParaRPr lang="en-US"/>
        </a:p>
      </dgm:t>
    </dgm:pt>
    <dgm:pt modelId="{35A59E3F-1D3A-4096-9CAE-50DB1621D718}" type="pres">
      <dgm:prSet presAssocID="{95CC5DA6-C0F9-444E-AD21-4FCF39A8C774}" presName="level3hierChild" presStyleCnt="0"/>
      <dgm:spPr/>
      <dgm:t>
        <a:bodyPr/>
        <a:lstStyle/>
        <a:p>
          <a:endParaRPr lang="en-US"/>
        </a:p>
      </dgm:t>
    </dgm:pt>
    <dgm:pt modelId="{3E2D1497-560A-4A17-84BB-D0BBA5A7292F}" type="pres">
      <dgm:prSet presAssocID="{11FE2B3F-692C-44BE-9E7F-4F80091FB0F1}" presName="conn2-1" presStyleLbl="parChTrans1D3" presStyleIdx="6" presStyleCnt="9"/>
      <dgm:spPr/>
      <dgm:t>
        <a:bodyPr/>
        <a:lstStyle/>
        <a:p>
          <a:endParaRPr lang="en-US"/>
        </a:p>
      </dgm:t>
    </dgm:pt>
    <dgm:pt modelId="{B92DF577-C603-45C0-85A4-3BF384DFE313}" type="pres">
      <dgm:prSet presAssocID="{11FE2B3F-692C-44BE-9E7F-4F80091FB0F1}" presName="connTx" presStyleLbl="parChTrans1D3" presStyleIdx="6" presStyleCnt="9"/>
      <dgm:spPr/>
      <dgm:t>
        <a:bodyPr/>
        <a:lstStyle/>
        <a:p>
          <a:endParaRPr lang="en-US"/>
        </a:p>
      </dgm:t>
    </dgm:pt>
    <dgm:pt modelId="{584E937E-575B-4A6C-B43A-C65123CDD5E2}" type="pres">
      <dgm:prSet presAssocID="{88104EAC-F806-4041-AF45-6D09FA4A92C3}" presName="root2" presStyleCnt="0"/>
      <dgm:spPr/>
    </dgm:pt>
    <dgm:pt modelId="{14168377-5015-4B37-8F46-EB50E30582F5}" type="pres">
      <dgm:prSet presAssocID="{88104EAC-F806-4041-AF45-6D09FA4A92C3}" presName="LevelTwoTextNode" presStyleLbl="node3" presStyleIdx="6" presStyleCnt="9">
        <dgm:presLayoutVars>
          <dgm:chPref val="3"/>
        </dgm:presLayoutVars>
      </dgm:prSet>
      <dgm:spPr/>
      <dgm:t>
        <a:bodyPr/>
        <a:lstStyle/>
        <a:p>
          <a:endParaRPr lang="en-US"/>
        </a:p>
      </dgm:t>
    </dgm:pt>
    <dgm:pt modelId="{FA2250AC-D1AB-40D8-8AB1-05D9D2F54EDC}" type="pres">
      <dgm:prSet presAssocID="{88104EAC-F806-4041-AF45-6D09FA4A92C3}" presName="level3hierChild" presStyleCnt="0"/>
      <dgm:spPr/>
    </dgm:pt>
    <dgm:pt modelId="{0ED43DDC-DDBA-4115-A5FA-C102474FDC28}" type="pres">
      <dgm:prSet presAssocID="{20A9F4BE-E5C8-42F1-9FF5-A533DAE52F55}" presName="conn2-1" presStyleLbl="parChTrans1D2" presStyleIdx="6" presStyleCnt="8"/>
      <dgm:spPr/>
      <dgm:t>
        <a:bodyPr/>
        <a:lstStyle/>
        <a:p>
          <a:endParaRPr lang="en-US"/>
        </a:p>
      </dgm:t>
    </dgm:pt>
    <dgm:pt modelId="{AE9FD315-BEF7-4B91-9E5E-C60111BA1FBC}" type="pres">
      <dgm:prSet presAssocID="{20A9F4BE-E5C8-42F1-9FF5-A533DAE52F55}" presName="connTx" presStyleLbl="parChTrans1D2" presStyleIdx="6" presStyleCnt="8"/>
      <dgm:spPr/>
      <dgm:t>
        <a:bodyPr/>
        <a:lstStyle/>
        <a:p>
          <a:endParaRPr lang="en-US"/>
        </a:p>
      </dgm:t>
    </dgm:pt>
    <dgm:pt modelId="{94A24CDF-C483-4EE8-83F9-B1E73FA06C1A}" type="pres">
      <dgm:prSet presAssocID="{00466E68-E1EB-4425-9D61-AB08C06CFC33}" presName="root2" presStyleCnt="0"/>
      <dgm:spPr/>
      <dgm:t>
        <a:bodyPr/>
        <a:lstStyle/>
        <a:p>
          <a:endParaRPr lang="en-US"/>
        </a:p>
      </dgm:t>
    </dgm:pt>
    <dgm:pt modelId="{E2AC7FDF-6667-4A68-AB65-5B63C35ED41C}" type="pres">
      <dgm:prSet presAssocID="{00466E68-E1EB-4425-9D61-AB08C06CFC33}" presName="LevelTwoTextNode" presStyleLbl="node2" presStyleIdx="6" presStyleCnt="8">
        <dgm:presLayoutVars>
          <dgm:chPref val="3"/>
        </dgm:presLayoutVars>
      </dgm:prSet>
      <dgm:spPr/>
      <dgm:t>
        <a:bodyPr/>
        <a:lstStyle/>
        <a:p>
          <a:endParaRPr lang="en-US"/>
        </a:p>
      </dgm:t>
    </dgm:pt>
    <dgm:pt modelId="{BE1D0336-AAB6-4E52-9B52-F4DD23F659DB}" type="pres">
      <dgm:prSet presAssocID="{00466E68-E1EB-4425-9D61-AB08C06CFC33}" presName="level3hierChild" presStyleCnt="0"/>
      <dgm:spPr/>
      <dgm:t>
        <a:bodyPr/>
        <a:lstStyle/>
        <a:p>
          <a:endParaRPr lang="en-US"/>
        </a:p>
      </dgm:t>
    </dgm:pt>
    <dgm:pt modelId="{9CC2F56E-3304-44F6-A130-EE94CB6971B5}" type="pres">
      <dgm:prSet presAssocID="{6CE4D58D-2093-4DE3-BDA0-01F32728D728}" presName="conn2-1" presStyleLbl="parChTrans1D3" presStyleIdx="7" presStyleCnt="9"/>
      <dgm:spPr/>
      <dgm:t>
        <a:bodyPr/>
        <a:lstStyle/>
        <a:p>
          <a:endParaRPr lang="en-US"/>
        </a:p>
      </dgm:t>
    </dgm:pt>
    <dgm:pt modelId="{E78E8FCD-9DC4-470F-8F15-0B1DFA2E5B85}" type="pres">
      <dgm:prSet presAssocID="{6CE4D58D-2093-4DE3-BDA0-01F32728D728}" presName="connTx" presStyleLbl="parChTrans1D3" presStyleIdx="7" presStyleCnt="9"/>
      <dgm:spPr/>
      <dgm:t>
        <a:bodyPr/>
        <a:lstStyle/>
        <a:p>
          <a:endParaRPr lang="en-US"/>
        </a:p>
      </dgm:t>
    </dgm:pt>
    <dgm:pt modelId="{A618A5D3-674B-47E6-8726-FEEF828BCCC0}" type="pres">
      <dgm:prSet presAssocID="{BD5861F1-7DD6-45A6-B4D2-55AE74B3B969}" presName="root2" presStyleCnt="0"/>
      <dgm:spPr/>
      <dgm:t>
        <a:bodyPr/>
        <a:lstStyle/>
        <a:p>
          <a:endParaRPr lang="en-US"/>
        </a:p>
      </dgm:t>
    </dgm:pt>
    <dgm:pt modelId="{3130EC29-7E77-491F-BCC8-84EE8F4271A9}" type="pres">
      <dgm:prSet presAssocID="{BD5861F1-7DD6-45A6-B4D2-55AE74B3B969}" presName="LevelTwoTextNode" presStyleLbl="node3" presStyleIdx="7" presStyleCnt="9">
        <dgm:presLayoutVars>
          <dgm:chPref val="3"/>
        </dgm:presLayoutVars>
      </dgm:prSet>
      <dgm:spPr/>
      <dgm:t>
        <a:bodyPr/>
        <a:lstStyle/>
        <a:p>
          <a:endParaRPr lang="en-US"/>
        </a:p>
      </dgm:t>
    </dgm:pt>
    <dgm:pt modelId="{D84A9146-2D1C-4D14-BA31-2F2564268EF6}" type="pres">
      <dgm:prSet presAssocID="{BD5861F1-7DD6-45A6-B4D2-55AE74B3B969}" presName="level3hierChild" presStyleCnt="0"/>
      <dgm:spPr/>
      <dgm:t>
        <a:bodyPr/>
        <a:lstStyle/>
        <a:p>
          <a:endParaRPr lang="en-US"/>
        </a:p>
      </dgm:t>
    </dgm:pt>
    <dgm:pt modelId="{2F024313-02D4-401E-96CD-74F0339C84A4}" type="pres">
      <dgm:prSet presAssocID="{36236363-B8AC-4E1F-8D71-015BEB214323}" presName="conn2-1" presStyleLbl="parChTrans1D2" presStyleIdx="7" presStyleCnt="8"/>
      <dgm:spPr/>
      <dgm:t>
        <a:bodyPr/>
        <a:lstStyle/>
        <a:p>
          <a:endParaRPr lang="en-US"/>
        </a:p>
      </dgm:t>
    </dgm:pt>
    <dgm:pt modelId="{1FE73328-DCB9-40CD-AB26-EEB4D1D4EA2D}" type="pres">
      <dgm:prSet presAssocID="{36236363-B8AC-4E1F-8D71-015BEB214323}" presName="connTx" presStyleLbl="parChTrans1D2" presStyleIdx="7" presStyleCnt="8"/>
      <dgm:spPr/>
      <dgm:t>
        <a:bodyPr/>
        <a:lstStyle/>
        <a:p>
          <a:endParaRPr lang="en-US"/>
        </a:p>
      </dgm:t>
    </dgm:pt>
    <dgm:pt modelId="{EFA75350-9C7C-4706-A8D5-BB7255AD565D}" type="pres">
      <dgm:prSet presAssocID="{DBB6A683-68C0-428D-A061-B8255C68249A}" presName="root2" presStyleCnt="0"/>
      <dgm:spPr/>
      <dgm:t>
        <a:bodyPr/>
        <a:lstStyle/>
        <a:p>
          <a:endParaRPr lang="en-US"/>
        </a:p>
      </dgm:t>
    </dgm:pt>
    <dgm:pt modelId="{82CEC384-D2A7-4D7C-8D23-DE2F42898BFC}" type="pres">
      <dgm:prSet presAssocID="{DBB6A683-68C0-428D-A061-B8255C68249A}" presName="LevelTwoTextNode" presStyleLbl="node2" presStyleIdx="7" presStyleCnt="8">
        <dgm:presLayoutVars>
          <dgm:chPref val="3"/>
        </dgm:presLayoutVars>
      </dgm:prSet>
      <dgm:spPr/>
      <dgm:t>
        <a:bodyPr/>
        <a:lstStyle/>
        <a:p>
          <a:endParaRPr lang="en-US"/>
        </a:p>
      </dgm:t>
    </dgm:pt>
    <dgm:pt modelId="{63319BDE-C71F-4B88-B6D7-B49049923159}" type="pres">
      <dgm:prSet presAssocID="{DBB6A683-68C0-428D-A061-B8255C68249A}" presName="level3hierChild" presStyleCnt="0"/>
      <dgm:spPr/>
      <dgm:t>
        <a:bodyPr/>
        <a:lstStyle/>
        <a:p>
          <a:endParaRPr lang="en-US"/>
        </a:p>
      </dgm:t>
    </dgm:pt>
    <dgm:pt modelId="{265FAE1F-BB5D-40FE-B806-E73FBE6DB50E}" type="pres">
      <dgm:prSet presAssocID="{36AC0EC0-3097-43A3-95FA-C11EA93A0D58}" presName="conn2-1" presStyleLbl="parChTrans1D3" presStyleIdx="8" presStyleCnt="9"/>
      <dgm:spPr/>
      <dgm:t>
        <a:bodyPr/>
        <a:lstStyle/>
        <a:p>
          <a:endParaRPr lang="en-US"/>
        </a:p>
      </dgm:t>
    </dgm:pt>
    <dgm:pt modelId="{EDD9AAF8-062C-4E4E-89BB-AF7F1C681371}" type="pres">
      <dgm:prSet presAssocID="{36AC0EC0-3097-43A3-95FA-C11EA93A0D58}" presName="connTx" presStyleLbl="parChTrans1D3" presStyleIdx="8" presStyleCnt="9"/>
      <dgm:spPr/>
      <dgm:t>
        <a:bodyPr/>
        <a:lstStyle/>
        <a:p>
          <a:endParaRPr lang="en-US"/>
        </a:p>
      </dgm:t>
    </dgm:pt>
    <dgm:pt modelId="{E725095C-CF9A-46B5-9B3F-23806F2F80CB}" type="pres">
      <dgm:prSet presAssocID="{AA8C0375-82BC-4D4B-9483-3E4917DEE4F1}" presName="root2" presStyleCnt="0"/>
      <dgm:spPr/>
    </dgm:pt>
    <dgm:pt modelId="{21C56C74-27EE-451F-A870-6DD9F42F5F26}" type="pres">
      <dgm:prSet presAssocID="{AA8C0375-82BC-4D4B-9483-3E4917DEE4F1}" presName="LevelTwoTextNode" presStyleLbl="node3" presStyleIdx="8" presStyleCnt="9">
        <dgm:presLayoutVars>
          <dgm:chPref val="3"/>
        </dgm:presLayoutVars>
      </dgm:prSet>
      <dgm:spPr/>
      <dgm:t>
        <a:bodyPr/>
        <a:lstStyle/>
        <a:p>
          <a:endParaRPr lang="en-US"/>
        </a:p>
      </dgm:t>
    </dgm:pt>
    <dgm:pt modelId="{1C88CB35-3F0C-4063-8898-26A3893919A4}" type="pres">
      <dgm:prSet presAssocID="{AA8C0375-82BC-4D4B-9483-3E4917DEE4F1}" presName="level3hierChild" presStyleCnt="0"/>
      <dgm:spPr/>
    </dgm:pt>
  </dgm:ptLst>
  <dgm:cxnLst>
    <dgm:cxn modelId="{2D6BA138-9614-4865-B560-DF02C4F8DD1F}" type="presOf" srcId="{AFB8BE39-DCF8-469F-AA1B-E43B3420BFC5}" destId="{9F013796-8219-4F02-9F62-AF63D11ED737}" srcOrd="0" destOrd="0" presId="urn:microsoft.com/office/officeart/2008/layout/HorizontalMultiLevelHierarchy"/>
    <dgm:cxn modelId="{F1F7210B-74BC-45EF-9DA5-178B591DBEE3}" type="presOf" srcId="{FF887E69-FDF2-4636-841A-26565318C513}" destId="{48D8A25D-641F-4308-9A44-BE589844CA87}" srcOrd="0" destOrd="0" presId="urn:microsoft.com/office/officeart/2008/layout/HorizontalMultiLevelHierarchy"/>
    <dgm:cxn modelId="{2E77FF45-1207-4CE1-9017-87E5E7DA4148}" type="presOf" srcId="{AFB8BE39-DCF8-469F-AA1B-E43B3420BFC5}" destId="{5FEE0FD9-6BD8-4F9D-AE3F-9A6F76F67E2E}" srcOrd="1" destOrd="0" presId="urn:microsoft.com/office/officeart/2008/layout/HorizontalMultiLevelHierarchy"/>
    <dgm:cxn modelId="{5C0AFEB5-0752-4BB3-8B41-B9461C18AB1F}" srcId="{1AE9984F-3D75-494A-A3B1-3536FD0CA300}" destId="{A95E6502-6EBE-42A5-A31D-5065EBFBB9A3}" srcOrd="0" destOrd="0" parTransId="{A9D5F7D9-DFD5-4E6D-83DB-A87163C4042A}" sibTransId="{DA952ED8-0175-4ED2-907A-E7879747927B}"/>
    <dgm:cxn modelId="{1873861B-4393-4056-A6CF-F4197696A639}" srcId="{A95E6502-6EBE-42A5-A31D-5065EBFBB9A3}" destId="{20D3A6A9-4673-4EC5-8D16-A4003A7AB07A}" srcOrd="1" destOrd="0" parTransId="{85E4A076-5B3C-41FA-94D5-472A80E130E1}" sibTransId="{CE585105-FC84-4541-86A9-F87D46C92940}"/>
    <dgm:cxn modelId="{2CBD4654-D717-4553-A526-F16CF68B9FD4}" type="presOf" srcId="{5B4C4C0B-4FDA-4FDA-98D4-0092490DC0C3}" destId="{1FA62D88-DF92-477F-B770-3B2B3C82FAD9}" srcOrd="0" destOrd="0" presId="urn:microsoft.com/office/officeart/2008/layout/HorizontalMultiLevelHierarchy"/>
    <dgm:cxn modelId="{D3EF6932-A430-4A0F-B6EA-4817A85C218C}" srcId="{A95E6502-6EBE-42A5-A31D-5065EBFBB9A3}" destId="{67FE5924-AD57-4F35-9DA9-41FAADCE8DBE}" srcOrd="2" destOrd="0" parTransId="{EB2FDBC2-1373-49CC-9419-0AE122AF2A52}" sibTransId="{29010F34-10F1-4C38-BABF-AED01A5D1AE3}"/>
    <dgm:cxn modelId="{93789D77-1AFF-4427-B479-1C50D1F07085}" type="presOf" srcId="{4AAB7FC0-9503-4687-8796-DF8C37188550}" destId="{2EDB57E3-10FD-40AA-8CC4-520ECF7BBA39}" srcOrd="1" destOrd="0" presId="urn:microsoft.com/office/officeart/2008/layout/HorizontalMultiLevelHierarchy"/>
    <dgm:cxn modelId="{65A22CE4-F33F-4762-B980-51A0759C5750}" srcId="{00466E68-E1EB-4425-9D61-AB08C06CFC33}" destId="{BD5861F1-7DD6-45A6-B4D2-55AE74B3B969}" srcOrd="0" destOrd="0" parTransId="{6CE4D58D-2093-4DE3-BDA0-01F32728D728}" sibTransId="{F1BD8F75-B728-4818-A8F0-732447C7227A}"/>
    <dgm:cxn modelId="{218248AE-7EA1-4EC3-9C2A-7DAA985166A7}" srcId="{61644575-C727-4BB2-B78B-88C74CCC773E}" destId="{E5EBF803-758C-4C9D-A04C-DE5853CDE132}" srcOrd="0" destOrd="0" parTransId="{23117909-A0BA-4AD7-95D4-16A5F375E832}" sibTransId="{A1BFFE65-7102-4330-82D5-5078A449B634}"/>
    <dgm:cxn modelId="{E1611A7E-4AA6-4233-8C64-FD7007433E2B}" srcId="{20D3A6A9-4673-4EC5-8D16-A4003A7AB07A}" destId="{A2E733F1-21AA-4907-9611-F6B7835292F8}" srcOrd="1" destOrd="0" parTransId="{B687718E-92EC-4F27-9C88-CB917623A803}" sibTransId="{23E1B0C2-AB93-4DB0-9DDB-CDD6D41143DE}"/>
    <dgm:cxn modelId="{10987FFF-C831-4234-86A7-949E6B40DA9A}" type="presOf" srcId="{1921C8B4-C67F-478D-90AF-67F43CD66C68}" destId="{16C452FE-664C-4E8D-A58A-125BB0A4FA35}" srcOrd="1" destOrd="0" presId="urn:microsoft.com/office/officeart/2008/layout/HorizontalMultiLevelHierarchy"/>
    <dgm:cxn modelId="{6A2E333B-1171-46AB-A358-DD2C7B412F8B}" srcId="{A95E6502-6EBE-42A5-A31D-5065EBFBB9A3}" destId="{708313E4-B4EA-4BCB-963D-63D4EEBA3CCB}" srcOrd="3" destOrd="0" parTransId="{07A4DD7C-0196-4559-8C37-5DF56434AC6B}" sibTransId="{BACD0F90-DD01-4E85-B9D3-F5A5415D9C3D}"/>
    <dgm:cxn modelId="{A49FB33D-8661-44AA-8DCC-0C90E0CC3B7B}" type="presOf" srcId="{20A9F4BE-E5C8-42F1-9FF5-A533DAE52F55}" destId="{AE9FD315-BEF7-4B91-9E5E-C60111BA1FBC}" srcOrd="1" destOrd="0" presId="urn:microsoft.com/office/officeart/2008/layout/HorizontalMultiLevelHierarchy"/>
    <dgm:cxn modelId="{52DF206A-3E9D-409B-9BA4-D9454A983867}" type="presOf" srcId="{BD5861F1-7DD6-45A6-B4D2-55AE74B3B969}" destId="{3130EC29-7E77-491F-BCC8-84EE8F4271A9}" srcOrd="0" destOrd="0" presId="urn:microsoft.com/office/officeart/2008/layout/HorizontalMultiLevelHierarchy"/>
    <dgm:cxn modelId="{AA1B5CCD-F4C2-452F-BAA3-03EB0AA3D838}" type="presOf" srcId="{20D3A6A9-4673-4EC5-8D16-A4003A7AB07A}" destId="{97B5BD74-6683-498C-BF4A-7A8CD3433BF0}" srcOrd="0" destOrd="0" presId="urn:microsoft.com/office/officeart/2008/layout/HorizontalMultiLevelHierarchy"/>
    <dgm:cxn modelId="{154FB85D-DEC2-4982-9DBD-92A7E71DD6E0}" type="presOf" srcId="{6CE4D58D-2093-4DE3-BDA0-01F32728D728}" destId="{9CC2F56E-3304-44F6-A130-EE94CB6971B5}" srcOrd="0" destOrd="0" presId="urn:microsoft.com/office/officeart/2008/layout/HorizontalMultiLevelHierarchy"/>
    <dgm:cxn modelId="{B6AC0990-58C5-47EB-BC28-3FAD0FBB6144}" srcId="{D31B14FD-6432-4CB7-BEB5-A67C7FBC34E2}" destId="{D088E086-4531-4481-AD4A-54C29449B944}" srcOrd="0" destOrd="0" parTransId="{4AAB7FC0-9503-4687-8796-DF8C37188550}" sibTransId="{490572DE-8DAD-4664-8690-1D04A2A99868}"/>
    <dgm:cxn modelId="{D0D2DF72-4B25-414B-A11E-977637EB2765}" type="presOf" srcId="{4AAB7FC0-9503-4687-8796-DF8C37188550}" destId="{84CCC3F6-1917-408D-ADB6-D596567F8B4E}" srcOrd="0" destOrd="0" presId="urn:microsoft.com/office/officeart/2008/layout/HorizontalMultiLevelHierarchy"/>
    <dgm:cxn modelId="{90CDC38C-DB08-41F3-9406-7A403E6F04E4}" type="presOf" srcId="{EB2FDBC2-1373-49CC-9419-0AE122AF2A52}" destId="{F50F8F2E-D18A-43BE-9861-E4530AB34385}" srcOrd="0" destOrd="0" presId="urn:microsoft.com/office/officeart/2008/layout/HorizontalMultiLevelHierarchy"/>
    <dgm:cxn modelId="{F4842461-1BD5-47E0-9BC2-A226C8138A42}" type="presOf" srcId="{5B4C4C0B-4FDA-4FDA-98D4-0092490DC0C3}" destId="{AABF9336-E107-40BD-87F0-1E4D5F62C5B4}" srcOrd="1" destOrd="0" presId="urn:microsoft.com/office/officeart/2008/layout/HorizontalMultiLevelHierarchy"/>
    <dgm:cxn modelId="{2BA10BF5-74E6-4D4A-95AB-762A78BEA772}" type="presOf" srcId="{D088E086-4531-4481-AD4A-54C29449B944}" destId="{1E5E692D-7E19-45D0-B3A8-7BE6703BDC1C}" srcOrd="0" destOrd="0" presId="urn:microsoft.com/office/officeart/2008/layout/HorizontalMultiLevelHierarchy"/>
    <dgm:cxn modelId="{9AFE8282-5730-467A-9903-8C859FFB6EBD}" type="presOf" srcId="{67FE5924-AD57-4F35-9DA9-41FAADCE8DBE}" destId="{531D0FF6-EDC2-456F-9BCE-F3D21CBA98B7}" srcOrd="0" destOrd="0" presId="urn:microsoft.com/office/officeart/2008/layout/HorizontalMultiLevelHierarchy"/>
    <dgm:cxn modelId="{EF959496-FEC8-43CC-B580-C14C48CCA70F}" type="presOf" srcId="{36236363-B8AC-4E1F-8D71-015BEB214323}" destId="{2F024313-02D4-401E-96CD-74F0339C84A4}" srcOrd="0" destOrd="0" presId="urn:microsoft.com/office/officeart/2008/layout/HorizontalMultiLevelHierarchy"/>
    <dgm:cxn modelId="{A99CD997-4A01-46C4-8A48-AD65B1B77545}" type="presOf" srcId="{368F3B32-4D0D-40E4-AFDB-737A41A2E2DB}" destId="{F01E56DF-11C4-4A51-B88B-2766DEB89287}" srcOrd="1" destOrd="0" presId="urn:microsoft.com/office/officeart/2008/layout/HorizontalMultiLevelHierarchy"/>
    <dgm:cxn modelId="{8DAB1444-DC0B-4426-B613-49570811CB8A}" type="presOf" srcId="{C61F937D-05E1-4144-A9B4-56782ECA48A6}" destId="{6607F6F2-28F9-49FA-8571-82B91EFE58FD}" srcOrd="0" destOrd="0" presId="urn:microsoft.com/office/officeart/2008/layout/HorizontalMultiLevelHierarchy"/>
    <dgm:cxn modelId="{52E7EF19-F855-43CB-99B8-0528FBFB8C72}" type="presOf" srcId="{D31B14FD-6432-4CB7-BEB5-A67C7FBC34E2}" destId="{83EE9813-E5FF-4887-9C2A-48EFC90F8B86}" srcOrd="0" destOrd="0" presId="urn:microsoft.com/office/officeart/2008/layout/HorizontalMultiLevelHierarchy"/>
    <dgm:cxn modelId="{4E0D518A-034B-480B-AA34-88F97D9BA28F}" srcId="{A95E6502-6EBE-42A5-A31D-5065EBFBB9A3}" destId="{FD65806E-846A-43E0-8C3F-37FE6175E1A3}" srcOrd="4" destOrd="0" parTransId="{EF14A973-1A38-42CC-BE8E-402105CA5E5D}" sibTransId="{44B72BC3-0A05-4735-A73A-1AD162FD382A}"/>
    <dgm:cxn modelId="{C09DBC4D-39E2-4AE0-8A4E-207609600944}" srcId="{A2E733F1-21AA-4907-9611-F6B7835292F8}" destId="{603D4CD8-0A0B-46A5-8E0C-8035BEE4ED19}" srcOrd="0" destOrd="0" parTransId="{1921C8B4-C67F-478D-90AF-67F43CD66C68}" sibTransId="{90D668F3-659F-441D-B00C-2D73AA4345EE}"/>
    <dgm:cxn modelId="{012AC8EF-D837-483E-A6EE-73D208DEDB48}" type="presOf" srcId="{91D392BD-0441-4788-8375-8ACC7AD1F723}" destId="{6336E0F1-8CE7-45DA-ABAC-66CCDF7942A0}" srcOrd="0" destOrd="0" presId="urn:microsoft.com/office/officeart/2008/layout/HorizontalMultiLevelHierarchy"/>
    <dgm:cxn modelId="{BA7A16D8-3D3D-4EA4-A7E1-AF7886C6B57C}" type="presOf" srcId="{DD85B16A-FD72-4624-9F2D-3140AB882DAB}" destId="{ED45530A-5B09-4483-B2EF-3300A5E2B118}" srcOrd="1" destOrd="0" presId="urn:microsoft.com/office/officeart/2008/layout/HorizontalMultiLevelHierarchy"/>
    <dgm:cxn modelId="{F0952EDB-88BE-47EE-876D-1A534B41D149}" type="presOf" srcId="{FD65806E-846A-43E0-8C3F-37FE6175E1A3}" destId="{DC78980F-538C-4B33-BD54-BB51220111AD}" srcOrd="0" destOrd="0" presId="urn:microsoft.com/office/officeart/2008/layout/HorizontalMultiLevelHierarchy"/>
    <dgm:cxn modelId="{0EE33B33-8ED1-4E25-A39D-32B7B70536DF}" type="presOf" srcId="{368F3B32-4D0D-40E4-AFDB-737A41A2E2DB}" destId="{467F4737-66CB-4FF2-9324-9E2436C5056C}" srcOrd="0" destOrd="0" presId="urn:microsoft.com/office/officeart/2008/layout/HorizontalMultiLevelHierarchy"/>
    <dgm:cxn modelId="{08811489-2E0C-4E5E-8A83-A087E04906DD}" type="presOf" srcId="{DD85B16A-FD72-4624-9F2D-3140AB882DAB}" destId="{B5AA3188-46E8-46C5-AD19-F41784CFDF69}" srcOrd="0" destOrd="0" presId="urn:microsoft.com/office/officeart/2008/layout/HorizontalMultiLevelHierarchy"/>
    <dgm:cxn modelId="{BC37B298-D6C0-47FA-BE54-B7C7AC73C25E}" type="presOf" srcId="{85E4A076-5B3C-41FA-94D5-472A80E130E1}" destId="{09D588EA-2BFC-467A-A191-432D325601D0}" srcOrd="1" destOrd="0" presId="urn:microsoft.com/office/officeart/2008/layout/HorizontalMultiLevelHierarchy"/>
    <dgm:cxn modelId="{DC7F48DB-BF0B-4898-9F19-7068AC34BD3F}" type="presOf" srcId="{B687718E-92EC-4F27-9C88-CB917623A803}" destId="{D2744CE6-806A-41B9-B3D7-7082AFB77BDC}" srcOrd="1" destOrd="0" presId="urn:microsoft.com/office/officeart/2008/layout/HorizontalMultiLevelHierarchy"/>
    <dgm:cxn modelId="{1B7DCB8B-C555-442A-8269-4D9C81D0A87F}" srcId="{A95E6502-6EBE-42A5-A31D-5065EBFBB9A3}" destId="{00466E68-E1EB-4425-9D61-AB08C06CFC33}" srcOrd="6" destOrd="0" parTransId="{20A9F4BE-E5C8-42F1-9FF5-A533DAE52F55}" sibTransId="{50B42B7B-9E6A-4D7D-B4C6-9CBA4B7113A7}"/>
    <dgm:cxn modelId="{7CA05738-2994-4B9F-B509-E7F4B9BC8205}" type="presOf" srcId="{1AE9984F-3D75-494A-A3B1-3536FD0CA300}" destId="{BCADDABD-4758-4CD5-8655-9D73B43E4209}" srcOrd="0" destOrd="0" presId="urn:microsoft.com/office/officeart/2008/layout/HorizontalMultiLevelHierarchy"/>
    <dgm:cxn modelId="{3C3E62CF-5B80-4D3A-99DD-0949B2417E40}" type="presOf" srcId="{07A4DD7C-0196-4559-8C37-5DF56434AC6B}" destId="{F61A14BF-9C42-40B8-94EC-24CD973F8566}" srcOrd="0" destOrd="0" presId="urn:microsoft.com/office/officeart/2008/layout/HorizontalMultiLevelHierarchy"/>
    <dgm:cxn modelId="{50F9F6DA-A56A-43F5-9F90-0AA4E3E34E15}" type="presOf" srcId="{85E4A076-5B3C-41FA-94D5-472A80E130E1}" destId="{6630555E-A640-48ED-8E62-FFEEB5938FD4}" srcOrd="0" destOrd="0" presId="urn:microsoft.com/office/officeart/2008/layout/HorizontalMultiLevelHierarchy"/>
    <dgm:cxn modelId="{27CA61AC-49A2-4D8F-8CE9-AC4F4C1C6AB2}" type="presOf" srcId="{91D392BD-0441-4788-8375-8ACC7AD1F723}" destId="{CB8827A8-278B-4BC6-8FBD-A24CB40BC5C7}" srcOrd="1" destOrd="0" presId="urn:microsoft.com/office/officeart/2008/layout/HorizontalMultiLevelHierarchy"/>
    <dgm:cxn modelId="{E3B2CB13-300E-40C7-811A-B40B8EC52D12}" type="presOf" srcId="{8A2DFD67-B092-4D3D-BF53-300662B14369}" destId="{D39CF862-7358-4978-8CE0-D354F9702C74}" srcOrd="0" destOrd="0" presId="urn:microsoft.com/office/officeart/2008/layout/HorizontalMultiLevelHierarchy"/>
    <dgm:cxn modelId="{A6F846AB-E14F-4328-A4ED-A8B2F40E33D1}" type="presOf" srcId="{88104EAC-F806-4041-AF45-6D09FA4A92C3}" destId="{14168377-5015-4B37-8F46-EB50E30582F5}" srcOrd="0" destOrd="0" presId="urn:microsoft.com/office/officeart/2008/layout/HorizontalMultiLevelHierarchy"/>
    <dgm:cxn modelId="{B701D7F6-AEC2-41DB-BED0-58348A7698FD}" type="presOf" srcId="{07A4DD7C-0196-4559-8C37-5DF56434AC6B}" destId="{4EED6020-29E8-4300-8704-BDF8ECB0A5C1}" srcOrd="1" destOrd="0" presId="urn:microsoft.com/office/officeart/2008/layout/HorizontalMultiLevelHierarchy"/>
    <dgm:cxn modelId="{C84C33C3-8737-47BA-8015-8C77B6CD57BD}" type="presOf" srcId="{95CC5DA6-C0F9-444E-AD21-4FCF39A8C774}" destId="{4297DB1B-39BF-4413-8090-6BAA7995F10F}" srcOrd="0" destOrd="0" presId="urn:microsoft.com/office/officeart/2008/layout/HorizontalMultiLevelHierarchy"/>
    <dgm:cxn modelId="{5323809C-BC6C-4C3B-8D95-C67240358BE0}" type="presOf" srcId="{20A9F4BE-E5C8-42F1-9FF5-A533DAE52F55}" destId="{0ED43DDC-DDBA-4115-A5FA-C102474FDC28}" srcOrd="0" destOrd="0" presId="urn:microsoft.com/office/officeart/2008/layout/HorizontalMultiLevelHierarchy"/>
    <dgm:cxn modelId="{FD37FCBD-ABFC-4478-A32E-7BE29FBA528B}" type="presOf" srcId="{11FE2B3F-692C-44BE-9E7F-4F80091FB0F1}" destId="{B92DF577-C603-45C0-85A4-3BF384DFE313}" srcOrd="1" destOrd="0" presId="urn:microsoft.com/office/officeart/2008/layout/HorizontalMultiLevelHierarchy"/>
    <dgm:cxn modelId="{C8A9317A-AD43-4438-A67D-0D968D077AB0}" type="presOf" srcId="{EB2FDBC2-1373-49CC-9419-0AE122AF2A52}" destId="{DEF55082-EC52-449D-B714-D39523B5CEE7}" srcOrd="1" destOrd="0" presId="urn:microsoft.com/office/officeart/2008/layout/HorizontalMultiLevelHierarchy"/>
    <dgm:cxn modelId="{F619C042-5A43-4613-9FA3-66FC86B56DE3}" type="presOf" srcId="{DBB6A683-68C0-428D-A061-B8255C68249A}" destId="{82CEC384-D2A7-4D7C-8D23-DE2F42898BFC}" srcOrd="0" destOrd="0" presId="urn:microsoft.com/office/officeart/2008/layout/HorizontalMultiLevelHierarchy"/>
    <dgm:cxn modelId="{8505D40F-D8A6-4A17-9D07-38557E2D10A4}" srcId="{A95E6502-6EBE-42A5-A31D-5065EBFBB9A3}" destId="{DBB6A683-68C0-428D-A061-B8255C68249A}" srcOrd="7" destOrd="0" parTransId="{36236363-B8AC-4E1F-8D71-015BEB214323}" sibTransId="{B984C3DE-4B20-460F-80C8-964711203AD9}"/>
    <dgm:cxn modelId="{4B3E9813-D1D4-4FB3-8312-C14843130D5F}" type="presOf" srcId="{2702926B-4F60-4C45-84EB-AB35A5EF8E15}" destId="{390621D8-0D2D-48E0-A7A6-968986D55D8C}" srcOrd="1" destOrd="0" presId="urn:microsoft.com/office/officeart/2008/layout/HorizontalMultiLevelHierarchy"/>
    <dgm:cxn modelId="{BDC41175-4BB5-4078-A8E8-3CA0FBF91B4A}" srcId="{A95E6502-6EBE-42A5-A31D-5065EBFBB9A3}" destId="{95CC5DA6-C0F9-444E-AD21-4FCF39A8C774}" srcOrd="5" destOrd="0" parTransId="{91D392BD-0441-4788-8375-8ACC7AD1F723}" sibTransId="{5F6A0AF8-C924-4AA2-B670-3947049DDD70}"/>
    <dgm:cxn modelId="{A2B10038-89E2-4F1E-AEE6-102BB2FFAD5F}" type="presOf" srcId="{36AC0EC0-3097-43A3-95FA-C11EA93A0D58}" destId="{265FAE1F-BB5D-40FE-B806-E73FBE6DB50E}" srcOrd="0" destOrd="0" presId="urn:microsoft.com/office/officeart/2008/layout/HorizontalMultiLevelHierarchy"/>
    <dgm:cxn modelId="{86A944F6-C862-4352-9702-256FC94DA051}" type="presOf" srcId="{E5EBF803-758C-4C9D-A04C-DE5853CDE132}" destId="{DEFBF745-E402-48D1-B426-72A670E14980}" srcOrd="0" destOrd="0" presId="urn:microsoft.com/office/officeart/2008/layout/HorizontalMultiLevelHierarchy"/>
    <dgm:cxn modelId="{CDBA4A04-7A56-4C51-ABDC-08D3B2B70447}" srcId="{708313E4-B4EA-4BCB-963D-63D4EEBA3CCB}" destId="{D31B14FD-6432-4CB7-BEB5-A67C7FBC34E2}" srcOrd="0" destOrd="0" parTransId="{2702926B-4F60-4C45-84EB-AB35A5EF8E15}" sibTransId="{5A0F75B9-9AE8-455D-B121-E2D8B38A6027}"/>
    <dgm:cxn modelId="{D41BD266-F977-4436-B6B8-BCAF6F8B84D7}" srcId="{010A846C-5036-481D-91EC-D118EF740DAB}" destId="{C61F937D-05E1-4144-A9B4-56782ECA48A6}" srcOrd="0" destOrd="0" parTransId="{AFB8BE39-DCF8-469F-AA1B-E43B3420BFC5}" sibTransId="{56AD9676-94C5-4BFD-B0B6-0AB3DE3BD4EE}"/>
    <dgm:cxn modelId="{6ED00731-0BEF-48D4-89D6-EFA5015AAF26}" srcId="{A95E6502-6EBE-42A5-A31D-5065EBFBB9A3}" destId="{010A846C-5036-481D-91EC-D118EF740DAB}" srcOrd="0" destOrd="0" parTransId="{524800B8-EB03-43B3-A6AA-2828E9F8B887}" sibTransId="{A3FBE288-22E5-4991-AD02-0B2DA887DF02}"/>
    <dgm:cxn modelId="{210A1B47-4E7E-47C5-93F3-0C3DFE879485}" type="presOf" srcId="{708313E4-B4EA-4BCB-963D-63D4EEBA3CCB}" destId="{DF4E69A4-646C-43AC-9644-508782DDBA70}" srcOrd="0" destOrd="0" presId="urn:microsoft.com/office/officeart/2008/layout/HorizontalMultiLevelHierarchy"/>
    <dgm:cxn modelId="{1A23FB09-2B46-4551-A46E-B89C95B7DA21}" type="presOf" srcId="{23117909-A0BA-4AD7-95D4-16A5F375E832}" destId="{9F933D78-B615-4786-87AA-903839263CAC}" srcOrd="1" destOrd="0" presId="urn:microsoft.com/office/officeart/2008/layout/HorizontalMultiLevelHierarchy"/>
    <dgm:cxn modelId="{E08EC887-2190-4C0D-9C90-904143600E14}" type="presOf" srcId="{8A2DFD67-B092-4D3D-BF53-300662B14369}" destId="{5DC31C41-50E5-4E17-AA8D-3FCC24FCA962}" srcOrd="1" destOrd="0" presId="urn:microsoft.com/office/officeart/2008/layout/HorizontalMultiLevelHierarchy"/>
    <dgm:cxn modelId="{E505652C-2FA2-4588-8F04-508A3A88F8A8}" type="presOf" srcId="{603D4CD8-0A0B-46A5-8E0C-8035BEE4ED19}" destId="{C740FDE9-8D99-4CD2-949E-5D026B1573B3}" srcOrd="0" destOrd="0" presId="urn:microsoft.com/office/officeart/2008/layout/HorizontalMultiLevelHierarchy"/>
    <dgm:cxn modelId="{9E8B8FB8-1FFD-411B-9995-540D7D53BBC5}" type="presOf" srcId="{6CE4D58D-2093-4DE3-BDA0-01F32728D728}" destId="{E78E8FCD-9DC4-470F-8F15-0B1DFA2E5B85}" srcOrd="1" destOrd="0" presId="urn:microsoft.com/office/officeart/2008/layout/HorizontalMultiLevelHierarchy"/>
    <dgm:cxn modelId="{501E235C-6B48-4932-B9DE-10FDE7D93AFE}" srcId="{FD65806E-846A-43E0-8C3F-37FE6175E1A3}" destId="{FF887E69-FDF2-4636-841A-26565318C513}" srcOrd="0" destOrd="0" parTransId="{DD85B16A-FD72-4624-9F2D-3140AB882DAB}" sibTransId="{003B6ACA-EA95-4EDC-A8FA-EDF424D0619B}"/>
    <dgm:cxn modelId="{7D25E7B7-E8D6-4FCF-BC2F-1E1E95B3EBE6}" type="presOf" srcId="{010A846C-5036-481D-91EC-D118EF740DAB}" destId="{26F809E7-5F45-419D-A7B5-68A454E38CB0}" srcOrd="0" destOrd="0" presId="urn:microsoft.com/office/officeart/2008/layout/HorizontalMultiLevelHierarchy"/>
    <dgm:cxn modelId="{60D1521A-1370-4076-8079-3A076083A582}" type="presOf" srcId="{8BC8E6C4-35B0-4E0A-8636-CBDD5FAD8D52}" destId="{EF4D2485-EFD6-4EA0-BB99-D4D5FF1EFC87}" srcOrd="0" destOrd="0" presId="urn:microsoft.com/office/officeart/2008/layout/HorizontalMultiLevelHierarchy"/>
    <dgm:cxn modelId="{476727F8-DAAE-40C1-B6E8-4711832FC5C2}" srcId="{20D3A6A9-4673-4EC5-8D16-A4003A7AB07A}" destId="{8BC8E6C4-35B0-4E0A-8636-CBDD5FAD8D52}" srcOrd="0" destOrd="0" parTransId="{8A2DFD67-B092-4D3D-BF53-300662B14369}" sibTransId="{4A819F22-26A5-4038-B183-7D5957B361C8}"/>
    <dgm:cxn modelId="{83CBECB8-1264-44AD-B8AD-F10740C12B23}" type="presOf" srcId="{EF14A973-1A38-42CC-BE8E-402105CA5E5D}" destId="{262A542D-AB5D-4340-ACB3-9484C86BF636}" srcOrd="0" destOrd="0" presId="urn:microsoft.com/office/officeart/2008/layout/HorizontalMultiLevelHierarchy"/>
    <dgm:cxn modelId="{BBDB274A-EB73-45DF-9573-4430B7A0C8D0}" type="presOf" srcId="{AA8C0375-82BC-4D4B-9483-3E4917DEE4F1}" destId="{21C56C74-27EE-451F-A870-6DD9F42F5F26}" srcOrd="0" destOrd="0" presId="urn:microsoft.com/office/officeart/2008/layout/HorizontalMultiLevelHierarchy"/>
    <dgm:cxn modelId="{69FBEB95-A3DB-44AF-988A-882169A8A179}" srcId="{FF887E69-FDF2-4636-841A-26565318C513}" destId="{6AAC8732-616E-46EF-BC1A-2073908E5F9E}" srcOrd="0" destOrd="0" parTransId="{5B4C4C0B-4FDA-4FDA-98D4-0092490DC0C3}" sibTransId="{4D6EEFF8-2F18-40A3-A7A9-5F756AA37F51}"/>
    <dgm:cxn modelId="{15ED9DE9-B167-46E5-A882-B73975B65C9B}" type="presOf" srcId="{61644575-C727-4BB2-B78B-88C74CCC773E}" destId="{50AFD72E-027D-4F37-948D-733B3E0E81FC}" srcOrd="0" destOrd="0" presId="urn:microsoft.com/office/officeart/2008/layout/HorizontalMultiLevelHierarchy"/>
    <dgm:cxn modelId="{09252EE1-3504-4AB6-BB47-684DDB68EFEB}" srcId="{95CC5DA6-C0F9-444E-AD21-4FCF39A8C774}" destId="{88104EAC-F806-4041-AF45-6D09FA4A92C3}" srcOrd="0" destOrd="0" parTransId="{11FE2B3F-692C-44BE-9E7F-4F80091FB0F1}" sibTransId="{B5216F4B-C4FD-4D1F-8EDC-F5A49625A93A}"/>
    <dgm:cxn modelId="{A4CFFEC1-F386-4464-8339-CA9CD1461146}" type="presOf" srcId="{11FE2B3F-692C-44BE-9E7F-4F80091FB0F1}" destId="{3E2D1497-560A-4A17-84BB-D0BBA5A7292F}" srcOrd="0" destOrd="0" presId="urn:microsoft.com/office/officeart/2008/layout/HorizontalMultiLevelHierarchy"/>
    <dgm:cxn modelId="{3D47930E-E695-43CA-A335-1D3085BD8FCB}" type="presOf" srcId="{36AC0EC0-3097-43A3-95FA-C11EA93A0D58}" destId="{EDD9AAF8-062C-4E4E-89BB-AF7F1C681371}" srcOrd="1" destOrd="0" presId="urn:microsoft.com/office/officeart/2008/layout/HorizontalMultiLevelHierarchy"/>
    <dgm:cxn modelId="{3876DA41-BEF1-4A6D-AEF9-0C01629CFC70}" srcId="{67FE5924-AD57-4F35-9DA9-41FAADCE8DBE}" destId="{61644575-C727-4BB2-B78B-88C74CCC773E}" srcOrd="0" destOrd="0" parTransId="{368F3B32-4D0D-40E4-AFDB-737A41A2E2DB}" sibTransId="{9AA30567-1BDC-46FF-A102-84D81F8C3B5C}"/>
    <dgm:cxn modelId="{CD043F7F-849D-4F7E-BBF3-259EF587F6A7}" type="presOf" srcId="{1921C8B4-C67F-478D-90AF-67F43CD66C68}" destId="{A8E97B82-BDD4-42EB-8008-1AF98639BDCD}" srcOrd="0" destOrd="0" presId="urn:microsoft.com/office/officeart/2008/layout/HorizontalMultiLevelHierarchy"/>
    <dgm:cxn modelId="{8CA43DF9-8E48-4820-A044-EE4ECC51E571}" type="presOf" srcId="{A95E6502-6EBE-42A5-A31D-5065EBFBB9A3}" destId="{481D33F2-89FA-4A53-B05D-4B474CBC3D1C}" srcOrd="0" destOrd="0" presId="urn:microsoft.com/office/officeart/2008/layout/HorizontalMultiLevelHierarchy"/>
    <dgm:cxn modelId="{BF87D54F-7A3C-43BA-BA11-CA4FDEC72511}" type="presOf" srcId="{00466E68-E1EB-4425-9D61-AB08C06CFC33}" destId="{E2AC7FDF-6667-4A68-AB65-5B63C35ED41C}" srcOrd="0" destOrd="0" presId="urn:microsoft.com/office/officeart/2008/layout/HorizontalMultiLevelHierarchy"/>
    <dgm:cxn modelId="{2A4C91E0-7730-4761-A889-F8B33199AAEF}" type="presOf" srcId="{23117909-A0BA-4AD7-95D4-16A5F375E832}" destId="{D16C8DFC-3CCA-45C7-8B85-6066148B5DFE}" srcOrd="0" destOrd="0" presId="urn:microsoft.com/office/officeart/2008/layout/HorizontalMultiLevelHierarchy"/>
    <dgm:cxn modelId="{6A87187A-A0AF-409E-B856-D12411D6DCC6}" type="presOf" srcId="{B687718E-92EC-4F27-9C88-CB917623A803}" destId="{5A136543-FC54-4C02-9BA8-5D0053BAC26D}" srcOrd="0" destOrd="0" presId="urn:microsoft.com/office/officeart/2008/layout/HorizontalMultiLevelHierarchy"/>
    <dgm:cxn modelId="{C66010B6-563B-4A95-8E3B-F3C34CA2296D}" type="presOf" srcId="{6AAC8732-616E-46EF-BC1A-2073908E5F9E}" destId="{4FB6826D-06D6-4A0D-948C-0D5FA1D2BB87}" srcOrd="0" destOrd="0" presId="urn:microsoft.com/office/officeart/2008/layout/HorizontalMultiLevelHierarchy"/>
    <dgm:cxn modelId="{4AAECC19-88F4-427B-A83E-89B109C9C03C}" type="presOf" srcId="{A2E733F1-21AA-4907-9611-F6B7835292F8}" destId="{2A6B191D-BEE6-4C10-8BDA-935A15FE26BE}" srcOrd="0" destOrd="0" presId="urn:microsoft.com/office/officeart/2008/layout/HorizontalMultiLevelHierarchy"/>
    <dgm:cxn modelId="{804F8E7F-FD96-446C-8461-D1D06AC27A05}" type="presOf" srcId="{2702926B-4F60-4C45-84EB-AB35A5EF8E15}" destId="{282B1176-48CB-414B-9109-AFE69EEF130F}" srcOrd="0" destOrd="0" presId="urn:microsoft.com/office/officeart/2008/layout/HorizontalMultiLevelHierarchy"/>
    <dgm:cxn modelId="{E9A8BC5A-1266-4A49-AEBC-6A83389FB482}" type="presOf" srcId="{524800B8-EB03-43B3-A6AA-2828E9F8B887}" destId="{BE3AED25-54AE-4916-BE96-51D0C7F048D7}" srcOrd="1" destOrd="0" presId="urn:microsoft.com/office/officeart/2008/layout/HorizontalMultiLevelHierarchy"/>
    <dgm:cxn modelId="{23D6B032-16FF-4F2C-B336-BA9BE84528AC}" type="presOf" srcId="{524800B8-EB03-43B3-A6AA-2828E9F8B887}" destId="{14D8AA81-F2A9-46C0-A981-804BE7DCD722}" srcOrd="0" destOrd="0" presId="urn:microsoft.com/office/officeart/2008/layout/HorizontalMultiLevelHierarchy"/>
    <dgm:cxn modelId="{CD5C0CA6-C46B-4F0E-9501-47A69D5EDA9A}" srcId="{DBB6A683-68C0-428D-A061-B8255C68249A}" destId="{AA8C0375-82BC-4D4B-9483-3E4917DEE4F1}" srcOrd="0" destOrd="0" parTransId="{36AC0EC0-3097-43A3-95FA-C11EA93A0D58}" sibTransId="{A575D1F8-F2F1-4ABB-8AA0-B119FD0D5FB7}"/>
    <dgm:cxn modelId="{E6AF6C9A-1555-428D-8EB7-E0389D140AC0}" type="presOf" srcId="{36236363-B8AC-4E1F-8D71-015BEB214323}" destId="{1FE73328-DCB9-40CD-AB26-EEB4D1D4EA2D}" srcOrd="1" destOrd="0" presId="urn:microsoft.com/office/officeart/2008/layout/HorizontalMultiLevelHierarchy"/>
    <dgm:cxn modelId="{CA4D1FA7-450A-4E1F-9C36-B1C8AA86D7D5}" type="presOf" srcId="{EF14A973-1A38-42CC-BE8E-402105CA5E5D}" destId="{4D9C9176-EA90-4FFF-B054-CBD2993CD4FB}" srcOrd="1" destOrd="0" presId="urn:microsoft.com/office/officeart/2008/layout/HorizontalMultiLevelHierarchy"/>
    <dgm:cxn modelId="{0C4C7105-81D3-4C13-839F-23A4AF77BC81}" type="presParOf" srcId="{BCADDABD-4758-4CD5-8655-9D73B43E4209}" destId="{ACCFDB48-3FCB-4582-870D-3DE10E426E4C}" srcOrd="0" destOrd="0" presId="urn:microsoft.com/office/officeart/2008/layout/HorizontalMultiLevelHierarchy"/>
    <dgm:cxn modelId="{A5A2BE31-18ED-4113-9C7D-6A4FD14A3AC1}" type="presParOf" srcId="{ACCFDB48-3FCB-4582-870D-3DE10E426E4C}" destId="{481D33F2-89FA-4A53-B05D-4B474CBC3D1C}" srcOrd="0" destOrd="0" presId="urn:microsoft.com/office/officeart/2008/layout/HorizontalMultiLevelHierarchy"/>
    <dgm:cxn modelId="{6A3F3562-2E6D-498A-803A-ADE2A027EC04}" type="presParOf" srcId="{ACCFDB48-3FCB-4582-870D-3DE10E426E4C}" destId="{8EB9D874-F866-4437-A44F-AAF145A1C409}" srcOrd="1" destOrd="0" presId="urn:microsoft.com/office/officeart/2008/layout/HorizontalMultiLevelHierarchy"/>
    <dgm:cxn modelId="{7A2DD2E9-7D57-4EF4-9567-E4A1875AF11D}" type="presParOf" srcId="{8EB9D874-F866-4437-A44F-AAF145A1C409}" destId="{14D8AA81-F2A9-46C0-A981-804BE7DCD722}" srcOrd="0" destOrd="0" presId="urn:microsoft.com/office/officeart/2008/layout/HorizontalMultiLevelHierarchy"/>
    <dgm:cxn modelId="{B0132C38-E736-49B1-8E2D-84D7278D579E}" type="presParOf" srcId="{14D8AA81-F2A9-46C0-A981-804BE7DCD722}" destId="{BE3AED25-54AE-4916-BE96-51D0C7F048D7}" srcOrd="0" destOrd="0" presId="urn:microsoft.com/office/officeart/2008/layout/HorizontalMultiLevelHierarchy"/>
    <dgm:cxn modelId="{CC67BD78-E441-424E-BACB-1766B89A0989}" type="presParOf" srcId="{8EB9D874-F866-4437-A44F-AAF145A1C409}" destId="{FCF8BF72-D6A8-4CBC-A061-04F1B4F9905E}" srcOrd="1" destOrd="0" presId="urn:microsoft.com/office/officeart/2008/layout/HorizontalMultiLevelHierarchy"/>
    <dgm:cxn modelId="{0F47D1D4-E7D4-45BE-BBAE-F71C303667FF}" type="presParOf" srcId="{FCF8BF72-D6A8-4CBC-A061-04F1B4F9905E}" destId="{26F809E7-5F45-419D-A7B5-68A454E38CB0}" srcOrd="0" destOrd="0" presId="urn:microsoft.com/office/officeart/2008/layout/HorizontalMultiLevelHierarchy"/>
    <dgm:cxn modelId="{A7CB1604-C691-47E9-89AF-B17D0046CD42}" type="presParOf" srcId="{FCF8BF72-D6A8-4CBC-A061-04F1B4F9905E}" destId="{7B503274-E856-4B64-A25B-D18CB6F2CC9E}" srcOrd="1" destOrd="0" presId="urn:microsoft.com/office/officeart/2008/layout/HorizontalMultiLevelHierarchy"/>
    <dgm:cxn modelId="{A9EAF309-F42F-4F1C-B952-19D0B5373FD0}" type="presParOf" srcId="{7B503274-E856-4B64-A25B-D18CB6F2CC9E}" destId="{9F013796-8219-4F02-9F62-AF63D11ED737}" srcOrd="0" destOrd="0" presId="urn:microsoft.com/office/officeart/2008/layout/HorizontalMultiLevelHierarchy"/>
    <dgm:cxn modelId="{91B84E9E-3B23-4A6E-AA6D-B2E4E33F6E72}" type="presParOf" srcId="{9F013796-8219-4F02-9F62-AF63D11ED737}" destId="{5FEE0FD9-6BD8-4F9D-AE3F-9A6F76F67E2E}" srcOrd="0" destOrd="0" presId="urn:microsoft.com/office/officeart/2008/layout/HorizontalMultiLevelHierarchy"/>
    <dgm:cxn modelId="{E630EBE1-B474-4272-ADEE-F8AB03425769}" type="presParOf" srcId="{7B503274-E856-4B64-A25B-D18CB6F2CC9E}" destId="{10FB677D-E67A-467D-A3B0-9DDC00DCFFB0}" srcOrd="1" destOrd="0" presId="urn:microsoft.com/office/officeart/2008/layout/HorizontalMultiLevelHierarchy"/>
    <dgm:cxn modelId="{36BEB64C-734C-48E2-AD4A-792E8DEDA926}" type="presParOf" srcId="{10FB677D-E67A-467D-A3B0-9DDC00DCFFB0}" destId="{6607F6F2-28F9-49FA-8571-82B91EFE58FD}" srcOrd="0" destOrd="0" presId="urn:microsoft.com/office/officeart/2008/layout/HorizontalMultiLevelHierarchy"/>
    <dgm:cxn modelId="{841CA31B-D45E-453F-8FC9-F54AF9917714}" type="presParOf" srcId="{10FB677D-E67A-467D-A3B0-9DDC00DCFFB0}" destId="{69E382D1-5810-48A2-9567-DB06CE7C9992}" srcOrd="1" destOrd="0" presId="urn:microsoft.com/office/officeart/2008/layout/HorizontalMultiLevelHierarchy"/>
    <dgm:cxn modelId="{DC5AED8F-4151-49AB-857C-7B15D2B4E857}" type="presParOf" srcId="{8EB9D874-F866-4437-A44F-AAF145A1C409}" destId="{6630555E-A640-48ED-8E62-FFEEB5938FD4}" srcOrd="2" destOrd="0" presId="urn:microsoft.com/office/officeart/2008/layout/HorizontalMultiLevelHierarchy"/>
    <dgm:cxn modelId="{F152E6E1-7728-455C-A3CE-3AEDA2B5D950}" type="presParOf" srcId="{6630555E-A640-48ED-8E62-FFEEB5938FD4}" destId="{09D588EA-2BFC-467A-A191-432D325601D0}" srcOrd="0" destOrd="0" presId="urn:microsoft.com/office/officeart/2008/layout/HorizontalMultiLevelHierarchy"/>
    <dgm:cxn modelId="{E2D193B2-1502-4601-9A86-EDF0FC888F60}" type="presParOf" srcId="{8EB9D874-F866-4437-A44F-AAF145A1C409}" destId="{C48E9B2A-F6E1-413B-93FB-403A0A873212}" srcOrd="3" destOrd="0" presId="urn:microsoft.com/office/officeart/2008/layout/HorizontalMultiLevelHierarchy"/>
    <dgm:cxn modelId="{B5FB4A9B-7363-46FB-A809-FC19F2277600}" type="presParOf" srcId="{C48E9B2A-F6E1-413B-93FB-403A0A873212}" destId="{97B5BD74-6683-498C-BF4A-7A8CD3433BF0}" srcOrd="0" destOrd="0" presId="urn:microsoft.com/office/officeart/2008/layout/HorizontalMultiLevelHierarchy"/>
    <dgm:cxn modelId="{CE59024E-E0D7-4EDF-A966-3578123D75A1}" type="presParOf" srcId="{C48E9B2A-F6E1-413B-93FB-403A0A873212}" destId="{AE0EA738-D375-4E0F-8EC8-4D327CF676C2}" srcOrd="1" destOrd="0" presId="urn:microsoft.com/office/officeart/2008/layout/HorizontalMultiLevelHierarchy"/>
    <dgm:cxn modelId="{2FE30212-5E18-4096-9CEB-D364F4BD00E8}" type="presParOf" srcId="{AE0EA738-D375-4E0F-8EC8-4D327CF676C2}" destId="{D39CF862-7358-4978-8CE0-D354F9702C74}" srcOrd="0" destOrd="0" presId="urn:microsoft.com/office/officeart/2008/layout/HorizontalMultiLevelHierarchy"/>
    <dgm:cxn modelId="{B325B883-97CF-4913-9678-8BDDDA0BF9BE}" type="presParOf" srcId="{D39CF862-7358-4978-8CE0-D354F9702C74}" destId="{5DC31C41-50E5-4E17-AA8D-3FCC24FCA962}" srcOrd="0" destOrd="0" presId="urn:microsoft.com/office/officeart/2008/layout/HorizontalMultiLevelHierarchy"/>
    <dgm:cxn modelId="{94A6E86F-4A5A-4EF0-AB83-FB8C6FB475F1}" type="presParOf" srcId="{AE0EA738-D375-4E0F-8EC8-4D327CF676C2}" destId="{2F643BC0-A13E-4115-84FE-F40FAAD15081}" srcOrd="1" destOrd="0" presId="urn:microsoft.com/office/officeart/2008/layout/HorizontalMultiLevelHierarchy"/>
    <dgm:cxn modelId="{11C17077-2F2D-46D9-B944-15D4C86D0693}" type="presParOf" srcId="{2F643BC0-A13E-4115-84FE-F40FAAD15081}" destId="{EF4D2485-EFD6-4EA0-BB99-D4D5FF1EFC87}" srcOrd="0" destOrd="0" presId="urn:microsoft.com/office/officeart/2008/layout/HorizontalMultiLevelHierarchy"/>
    <dgm:cxn modelId="{303D1589-6726-4052-88D8-79BC245064DC}" type="presParOf" srcId="{2F643BC0-A13E-4115-84FE-F40FAAD15081}" destId="{E120ECCF-F904-4BEC-8DC1-89C26D1EB82A}" srcOrd="1" destOrd="0" presId="urn:microsoft.com/office/officeart/2008/layout/HorizontalMultiLevelHierarchy"/>
    <dgm:cxn modelId="{902FEE81-B6C2-4565-B459-F84A169ABAEB}" type="presParOf" srcId="{AE0EA738-D375-4E0F-8EC8-4D327CF676C2}" destId="{5A136543-FC54-4C02-9BA8-5D0053BAC26D}" srcOrd="2" destOrd="0" presId="urn:microsoft.com/office/officeart/2008/layout/HorizontalMultiLevelHierarchy"/>
    <dgm:cxn modelId="{9E0F744F-20FE-4C36-A710-7D51BF6E780D}" type="presParOf" srcId="{5A136543-FC54-4C02-9BA8-5D0053BAC26D}" destId="{D2744CE6-806A-41B9-B3D7-7082AFB77BDC}" srcOrd="0" destOrd="0" presId="urn:microsoft.com/office/officeart/2008/layout/HorizontalMultiLevelHierarchy"/>
    <dgm:cxn modelId="{38549C1F-AD33-4C40-A3B9-33D0FD1C480E}" type="presParOf" srcId="{AE0EA738-D375-4E0F-8EC8-4D327CF676C2}" destId="{787F182B-7155-4552-81AC-B62BE068A4EA}" srcOrd="3" destOrd="0" presId="urn:microsoft.com/office/officeart/2008/layout/HorizontalMultiLevelHierarchy"/>
    <dgm:cxn modelId="{4D32DA47-F4C8-4966-A516-A0CA356B095C}" type="presParOf" srcId="{787F182B-7155-4552-81AC-B62BE068A4EA}" destId="{2A6B191D-BEE6-4C10-8BDA-935A15FE26BE}" srcOrd="0" destOrd="0" presId="urn:microsoft.com/office/officeart/2008/layout/HorizontalMultiLevelHierarchy"/>
    <dgm:cxn modelId="{1FE0A368-18AE-4484-AB41-AA4A42727762}" type="presParOf" srcId="{787F182B-7155-4552-81AC-B62BE068A4EA}" destId="{A589A7A3-E029-4A65-8D2E-ED167417B7A0}" srcOrd="1" destOrd="0" presId="urn:microsoft.com/office/officeart/2008/layout/HorizontalMultiLevelHierarchy"/>
    <dgm:cxn modelId="{7AC4BC6F-3E78-4A37-AABD-FFACB2A44CA1}" type="presParOf" srcId="{A589A7A3-E029-4A65-8D2E-ED167417B7A0}" destId="{A8E97B82-BDD4-42EB-8008-1AF98639BDCD}" srcOrd="0" destOrd="0" presId="urn:microsoft.com/office/officeart/2008/layout/HorizontalMultiLevelHierarchy"/>
    <dgm:cxn modelId="{53F514A6-ECEE-43CF-B2C0-C7D4F4482D27}" type="presParOf" srcId="{A8E97B82-BDD4-42EB-8008-1AF98639BDCD}" destId="{16C452FE-664C-4E8D-A58A-125BB0A4FA35}" srcOrd="0" destOrd="0" presId="urn:microsoft.com/office/officeart/2008/layout/HorizontalMultiLevelHierarchy"/>
    <dgm:cxn modelId="{6DE4416F-3FCB-41A5-95F9-8BABEF1DF5E6}" type="presParOf" srcId="{A589A7A3-E029-4A65-8D2E-ED167417B7A0}" destId="{0858D9A0-21C3-4963-9A22-C1AD5FB2B6DA}" srcOrd="1" destOrd="0" presId="urn:microsoft.com/office/officeart/2008/layout/HorizontalMultiLevelHierarchy"/>
    <dgm:cxn modelId="{F0D4FD40-8C1C-406E-89E7-EB3F1FF6C5C9}" type="presParOf" srcId="{0858D9A0-21C3-4963-9A22-C1AD5FB2B6DA}" destId="{C740FDE9-8D99-4CD2-949E-5D026B1573B3}" srcOrd="0" destOrd="0" presId="urn:microsoft.com/office/officeart/2008/layout/HorizontalMultiLevelHierarchy"/>
    <dgm:cxn modelId="{8CCC799D-BE3A-4525-BC2A-7B64F52A7613}" type="presParOf" srcId="{0858D9A0-21C3-4963-9A22-C1AD5FB2B6DA}" destId="{B5B96467-7976-4E24-BD8C-9BAF4876A348}" srcOrd="1" destOrd="0" presId="urn:microsoft.com/office/officeart/2008/layout/HorizontalMultiLevelHierarchy"/>
    <dgm:cxn modelId="{FE0D53FE-A171-43BB-B543-F8A9971BD2CB}" type="presParOf" srcId="{8EB9D874-F866-4437-A44F-AAF145A1C409}" destId="{F50F8F2E-D18A-43BE-9861-E4530AB34385}" srcOrd="4" destOrd="0" presId="urn:microsoft.com/office/officeart/2008/layout/HorizontalMultiLevelHierarchy"/>
    <dgm:cxn modelId="{FA628582-06D3-4EEA-95F5-4B562DEABB81}" type="presParOf" srcId="{F50F8F2E-D18A-43BE-9861-E4530AB34385}" destId="{DEF55082-EC52-449D-B714-D39523B5CEE7}" srcOrd="0" destOrd="0" presId="urn:microsoft.com/office/officeart/2008/layout/HorizontalMultiLevelHierarchy"/>
    <dgm:cxn modelId="{A3A177AA-6D5F-4E6D-9DBA-5EDD78614CCE}" type="presParOf" srcId="{8EB9D874-F866-4437-A44F-AAF145A1C409}" destId="{B3AFAD07-E71A-420B-BE80-0760157A35F9}" srcOrd="5" destOrd="0" presId="urn:microsoft.com/office/officeart/2008/layout/HorizontalMultiLevelHierarchy"/>
    <dgm:cxn modelId="{2BC5C530-4D75-40D3-8F92-ADF6F589E9F4}" type="presParOf" srcId="{B3AFAD07-E71A-420B-BE80-0760157A35F9}" destId="{531D0FF6-EDC2-456F-9BCE-F3D21CBA98B7}" srcOrd="0" destOrd="0" presId="urn:microsoft.com/office/officeart/2008/layout/HorizontalMultiLevelHierarchy"/>
    <dgm:cxn modelId="{D95A8B40-7761-4F1D-9A77-D2177CC0222F}" type="presParOf" srcId="{B3AFAD07-E71A-420B-BE80-0760157A35F9}" destId="{BCB2BE0D-F316-4D71-8207-80744D5769D8}" srcOrd="1" destOrd="0" presId="urn:microsoft.com/office/officeart/2008/layout/HorizontalMultiLevelHierarchy"/>
    <dgm:cxn modelId="{ACCAD9CD-5222-462F-91B6-7BC2E494CF0A}" type="presParOf" srcId="{BCB2BE0D-F316-4D71-8207-80744D5769D8}" destId="{467F4737-66CB-4FF2-9324-9E2436C5056C}" srcOrd="0" destOrd="0" presId="urn:microsoft.com/office/officeart/2008/layout/HorizontalMultiLevelHierarchy"/>
    <dgm:cxn modelId="{E968C353-EFC8-496A-9913-C034B5F8D9FC}" type="presParOf" srcId="{467F4737-66CB-4FF2-9324-9E2436C5056C}" destId="{F01E56DF-11C4-4A51-B88B-2766DEB89287}" srcOrd="0" destOrd="0" presId="urn:microsoft.com/office/officeart/2008/layout/HorizontalMultiLevelHierarchy"/>
    <dgm:cxn modelId="{88DEC6AC-4C8D-4898-8BC7-AE11D91C93E9}" type="presParOf" srcId="{BCB2BE0D-F316-4D71-8207-80744D5769D8}" destId="{221EEFC8-D236-4A03-9EFF-49FCE6931F9A}" srcOrd="1" destOrd="0" presId="urn:microsoft.com/office/officeart/2008/layout/HorizontalMultiLevelHierarchy"/>
    <dgm:cxn modelId="{38A9CB28-EEED-42E0-BB84-7405CEE3F08D}" type="presParOf" srcId="{221EEFC8-D236-4A03-9EFF-49FCE6931F9A}" destId="{50AFD72E-027D-4F37-948D-733B3E0E81FC}" srcOrd="0" destOrd="0" presId="urn:microsoft.com/office/officeart/2008/layout/HorizontalMultiLevelHierarchy"/>
    <dgm:cxn modelId="{194957DF-BAA7-4C02-8AD7-084E51350B14}" type="presParOf" srcId="{221EEFC8-D236-4A03-9EFF-49FCE6931F9A}" destId="{CAC88856-EBFD-49F8-B22B-230460D8BFE3}" srcOrd="1" destOrd="0" presId="urn:microsoft.com/office/officeart/2008/layout/HorizontalMultiLevelHierarchy"/>
    <dgm:cxn modelId="{268E039D-4C3B-4EE6-9065-EEA8596FD620}" type="presParOf" srcId="{CAC88856-EBFD-49F8-B22B-230460D8BFE3}" destId="{D16C8DFC-3CCA-45C7-8B85-6066148B5DFE}" srcOrd="0" destOrd="0" presId="urn:microsoft.com/office/officeart/2008/layout/HorizontalMultiLevelHierarchy"/>
    <dgm:cxn modelId="{50A86644-714F-4D1F-AD0D-494F523517C0}" type="presParOf" srcId="{D16C8DFC-3CCA-45C7-8B85-6066148B5DFE}" destId="{9F933D78-B615-4786-87AA-903839263CAC}" srcOrd="0" destOrd="0" presId="urn:microsoft.com/office/officeart/2008/layout/HorizontalMultiLevelHierarchy"/>
    <dgm:cxn modelId="{D287D98D-7B96-4EB7-802B-75DF8125885F}" type="presParOf" srcId="{CAC88856-EBFD-49F8-B22B-230460D8BFE3}" destId="{50B78EC2-0809-4DBE-AFF8-35FAC181193D}" srcOrd="1" destOrd="0" presId="urn:microsoft.com/office/officeart/2008/layout/HorizontalMultiLevelHierarchy"/>
    <dgm:cxn modelId="{09E35916-09B2-4C7A-870E-702CD9AB6159}" type="presParOf" srcId="{50B78EC2-0809-4DBE-AFF8-35FAC181193D}" destId="{DEFBF745-E402-48D1-B426-72A670E14980}" srcOrd="0" destOrd="0" presId="urn:microsoft.com/office/officeart/2008/layout/HorizontalMultiLevelHierarchy"/>
    <dgm:cxn modelId="{1A72BE18-4240-4BA4-B37A-11CEA2EFB01D}" type="presParOf" srcId="{50B78EC2-0809-4DBE-AFF8-35FAC181193D}" destId="{DFDBA192-9F04-44BE-88E5-461325C93DE0}" srcOrd="1" destOrd="0" presId="urn:microsoft.com/office/officeart/2008/layout/HorizontalMultiLevelHierarchy"/>
    <dgm:cxn modelId="{CB6E08F1-E5B3-40E2-8179-5D105AC5B6EC}" type="presParOf" srcId="{8EB9D874-F866-4437-A44F-AAF145A1C409}" destId="{F61A14BF-9C42-40B8-94EC-24CD973F8566}" srcOrd="6" destOrd="0" presId="urn:microsoft.com/office/officeart/2008/layout/HorizontalMultiLevelHierarchy"/>
    <dgm:cxn modelId="{CF7DB496-2E54-487F-A391-41DCB1736C16}" type="presParOf" srcId="{F61A14BF-9C42-40B8-94EC-24CD973F8566}" destId="{4EED6020-29E8-4300-8704-BDF8ECB0A5C1}" srcOrd="0" destOrd="0" presId="urn:microsoft.com/office/officeart/2008/layout/HorizontalMultiLevelHierarchy"/>
    <dgm:cxn modelId="{F061D6D7-66C7-4129-9A19-E8DA7808DF39}" type="presParOf" srcId="{8EB9D874-F866-4437-A44F-AAF145A1C409}" destId="{B2C48AD5-321B-4246-8273-D9105E6CED94}" srcOrd="7" destOrd="0" presId="urn:microsoft.com/office/officeart/2008/layout/HorizontalMultiLevelHierarchy"/>
    <dgm:cxn modelId="{C2319FC3-3E8F-4A82-80E4-211858CEFED1}" type="presParOf" srcId="{B2C48AD5-321B-4246-8273-D9105E6CED94}" destId="{DF4E69A4-646C-43AC-9644-508782DDBA70}" srcOrd="0" destOrd="0" presId="urn:microsoft.com/office/officeart/2008/layout/HorizontalMultiLevelHierarchy"/>
    <dgm:cxn modelId="{3A7AB9BC-72C5-4A84-BE5B-640512EA5851}" type="presParOf" srcId="{B2C48AD5-321B-4246-8273-D9105E6CED94}" destId="{F4E66CC9-C1F4-4F54-BA28-F273F9157F8E}" srcOrd="1" destOrd="0" presId="urn:microsoft.com/office/officeart/2008/layout/HorizontalMultiLevelHierarchy"/>
    <dgm:cxn modelId="{5F6B70CC-D7D0-4A06-B0EF-160D85942035}" type="presParOf" srcId="{F4E66CC9-C1F4-4F54-BA28-F273F9157F8E}" destId="{282B1176-48CB-414B-9109-AFE69EEF130F}" srcOrd="0" destOrd="0" presId="urn:microsoft.com/office/officeart/2008/layout/HorizontalMultiLevelHierarchy"/>
    <dgm:cxn modelId="{D3E369BB-E2B6-407B-9C46-A9DE55D1AB0D}" type="presParOf" srcId="{282B1176-48CB-414B-9109-AFE69EEF130F}" destId="{390621D8-0D2D-48E0-A7A6-968986D55D8C}" srcOrd="0" destOrd="0" presId="urn:microsoft.com/office/officeart/2008/layout/HorizontalMultiLevelHierarchy"/>
    <dgm:cxn modelId="{0B6CA47F-71CC-410B-85E9-8DD898E35B60}" type="presParOf" srcId="{F4E66CC9-C1F4-4F54-BA28-F273F9157F8E}" destId="{B5B51936-BCC7-4C47-B8A1-1B6B906EC78F}" srcOrd="1" destOrd="0" presId="urn:microsoft.com/office/officeart/2008/layout/HorizontalMultiLevelHierarchy"/>
    <dgm:cxn modelId="{6D4B03D4-97A1-4C5F-B307-CBE40832B4BD}" type="presParOf" srcId="{B5B51936-BCC7-4C47-B8A1-1B6B906EC78F}" destId="{83EE9813-E5FF-4887-9C2A-48EFC90F8B86}" srcOrd="0" destOrd="0" presId="urn:microsoft.com/office/officeart/2008/layout/HorizontalMultiLevelHierarchy"/>
    <dgm:cxn modelId="{5226599A-7461-4109-92F0-732448F77AD2}" type="presParOf" srcId="{B5B51936-BCC7-4C47-B8A1-1B6B906EC78F}" destId="{00EB2BC3-1655-4BEE-9082-01B53F593E7B}" srcOrd="1" destOrd="0" presId="urn:microsoft.com/office/officeart/2008/layout/HorizontalMultiLevelHierarchy"/>
    <dgm:cxn modelId="{6C5E6081-9A84-4D50-B9AD-FCA4719CF12C}" type="presParOf" srcId="{00EB2BC3-1655-4BEE-9082-01B53F593E7B}" destId="{84CCC3F6-1917-408D-ADB6-D596567F8B4E}" srcOrd="0" destOrd="0" presId="urn:microsoft.com/office/officeart/2008/layout/HorizontalMultiLevelHierarchy"/>
    <dgm:cxn modelId="{95D274C3-4D60-4C73-9E70-F7956EB3983E}" type="presParOf" srcId="{84CCC3F6-1917-408D-ADB6-D596567F8B4E}" destId="{2EDB57E3-10FD-40AA-8CC4-520ECF7BBA39}" srcOrd="0" destOrd="0" presId="urn:microsoft.com/office/officeart/2008/layout/HorizontalMultiLevelHierarchy"/>
    <dgm:cxn modelId="{FB5090A1-C931-4F7A-B4C4-4C6C1F26C7FB}" type="presParOf" srcId="{00EB2BC3-1655-4BEE-9082-01B53F593E7B}" destId="{AD92C31A-0474-4897-91C9-0E3C0416F923}" srcOrd="1" destOrd="0" presId="urn:microsoft.com/office/officeart/2008/layout/HorizontalMultiLevelHierarchy"/>
    <dgm:cxn modelId="{A1D0E25C-2C7A-4790-9535-AE1C0A13E902}" type="presParOf" srcId="{AD92C31A-0474-4897-91C9-0E3C0416F923}" destId="{1E5E692D-7E19-45D0-B3A8-7BE6703BDC1C}" srcOrd="0" destOrd="0" presId="urn:microsoft.com/office/officeart/2008/layout/HorizontalMultiLevelHierarchy"/>
    <dgm:cxn modelId="{76BF41AA-7FFA-42F9-B627-ADABCBCD48CF}" type="presParOf" srcId="{AD92C31A-0474-4897-91C9-0E3C0416F923}" destId="{B3309041-A5D5-482B-A8E6-0812F0495660}" srcOrd="1" destOrd="0" presId="urn:microsoft.com/office/officeart/2008/layout/HorizontalMultiLevelHierarchy"/>
    <dgm:cxn modelId="{5F901A13-2C2A-4A48-8D0F-7730592153A7}" type="presParOf" srcId="{8EB9D874-F866-4437-A44F-AAF145A1C409}" destId="{262A542D-AB5D-4340-ACB3-9484C86BF636}" srcOrd="8" destOrd="0" presId="urn:microsoft.com/office/officeart/2008/layout/HorizontalMultiLevelHierarchy"/>
    <dgm:cxn modelId="{1611026A-9809-48D2-92D2-6441BC62C4D1}" type="presParOf" srcId="{262A542D-AB5D-4340-ACB3-9484C86BF636}" destId="{4D9C9176-EA90-4FFF-B054-CBD2993CD4FB}" srcOrd="0" destOrd="0" presId="urn:microsoft.com/office/officeart/2008/layout/HorizontalMultiLevelHierarchy"/>
    <dgm:cxn modelId="{04A2F73F-41F7-46EA-AFFD-4C1FEECC64D3}" type="presParOf" srcId="{8EB9D874-F866-4437-A44F-AAF145A1C409}" destId="{92592273-3A7D-40FA-9CC2-89D3168CCDA9}" srcOrd="9" destOrd="0" presId="urn:microsoft.com/office/officeart/2008/layout/HorizontalMultiLevelHierarchy"/>
    <dgm:cxn modelId="{0D066566-697F-4FBC-BB17-85632A670EB0}" type="presParOf" srcId="{92592273-3A7D-40FA-9CC2-89D3168CCDA9}" destId="{DC78980F-538C-4B33-BD54-BB51220111AD}" srcOrd="0" destOrd="0" presId="urn:microsoft.com/office/officeart/2008/layout/HorizontalMultiLevelHierarchy"/>
    <dgm:cxn modelId="{CD52F39E-821C-40ED-8BD0-B6A89D628334}" type="presParOf" srcId="{92592273-3A7D-40FA-9CC2-89D3168CCDA9}" destId="{9B009C98-A2EE-437D-B2AE-40431E338B79}" srcOrd="1" destOrd="0" presId="urn:microsoft.com/office/officeart/2008/layout/HorizontalMultiLevelHierarchy"/>
    <dgm:cxn modelId="{A6ABD1CD-D8D6-44E4-9E54-8F635E69B101}" type="presParOf" srcId="{9B009C98-A2EE-437D-B2AE-40431E338B79}" destId="{B5AA3188-46E8-46C5-AD19-F41784CFDF69}" srcOrd="0" destOrd="0" presId="urn:microsoft.com/office/officeart/2008/layout/HorizontalMultiLevelHierarchy"/>
    <dgm:cxn modelId="{744399BA-E7BC-4606-BC3C-DE6A7F2C824A}" type="presParOf" srcId="{B5AA3188-46E8-46C5-AD19-F41784CFDF69}" destId="{ED45530A-5B09-4483-B2EF-3300A5E2B118}" srcOrd="0" destOrd="0" presId="urn:microsoft.com/office/officeart/2008/layout/HorizontalMultiLevelHierarchy"/>
    <dgm:cxn modelId="{D611C60C-AC34-4902-B925-7241BF4B7995}" type="presParOf" srcId="{9B009C98-A2EE-437D-B2AE-40431E338B79}" destId="{57029FA0-B300-4A9D-AEF6-14645132881B}" srcOrd="1" destOrd="0" presId="urn:microsoft.com/office/officeart/2008/layout/HorizontalMultiLevelHierarchy"/>
    <dgm:cxn modelId="{1CF78C52-566B-4EBC-A962-49A378BC2E4B}" type="presParOf" srcId="{57029FA0-B300-4A9D-AEF6-14645132881B}" destId="{48D8A25D-641F-4308-9A44-BE589844CA87}" srcOrd="0" destOrd="0" presId="urn:microsoft.com/office/officeart/2008/layout/HorizontalMultiLevelHierarchy"/>
    <dgm:cxn modelId="{9C8D74B5-BA09-43D9-8AE5-AB6D7B8012B1}" type="presParOf" srcId="{57029FA0-B300-4A9D-AEF6-14645132881B}" destId="{58CFEBEA-59F5-40B3-A0A1-B7187C010C4E}" srcOrd="1" destOrd="0" presId="urn:microsoft.com/office/officeart/2008/layout/HorizontalMultiLevelHierarchy"/>
    <dgm:cxn modelId="{8831F904-12ED-4BE7-8387-56E6057F45FE}" type="presParOf" srcId="{58CFEBEA-59F5-40B3-A0A1-B7187C010C4E}" destId="{1FA62D88-DF92-477F-B770-3B2B3C82FAD9}" srcOrd="0" destOrd="0" presId="urn:microsoft.com/office/officeart/2008/layout/HorizontalMultiLevelHierarchy"/>
    <dgm:cxn modelId="{DFD7074E-934E-4551-9A69-9E463A2F0126}" type="presParOf" srcId="{1FA62D88-DF92-477F-B770-3B2B3C82FAD9}" destId="{AABF9336-E107-40BD-87F0-1E4D5F62C5B4}" srcOrd="0" destOrd="0" presId="urn:microsoft.com/office/officeart/2008/layout/HorizontalMultiLevelHierarchy"/>
    <dgm:cxn modelId="{676F307C-BE5D-4BF4-B874-ECD1A159BE2A}" type="presParOf" srcId="{58CFEBEA-59F5-40B3-A0A1-B7187C010C4E}" destId="{D0BF01BB-418E-4C2B-ADA1-2E4EE2AAAB44}" srcOrd="1" destOrd="0" presId="urn:microsoft.com/office/officeart/2008/layout/HorizontalMultiLevelHierarchy"/>
    <dgm:cxn modelId="{8E756C3A-4E19-46CB-95C3-E548A5B217B8}" type="presParOf" srcId="{D0BF01BB-418E-4C2B-ADA1-2E4EE2AAAB44}" destId="{4FB6826D-06D6-4A0D-948C-0D5FA1D2BB87}" srcOrd="0" destOrd="0" presId="urn:microsoft.com/office/officeart/2008/layout/HorizontalMultiLevelHierarchy"/>
    <dgm:cxn modelId="{3CA626F0-E39E-44AB-9F53-390840ED50E8}" type="presParOf" srcId="{D0BF01BB-418E-4C2B-ADA1-2E4EE2AAAB44}" destId="{7C64D18B-01E0-4C07-9363-8BD2CFEF91B8}" srcOrd="1" destOrd="0" presId="urn:microsoft.com/office/officeart/2008/layout/HorizontalMultiLevelHierarchy"/>
    <dgm:cxn modelId="{8C11C2AE-F435-452A-864E-27CCCDD40425}" type="presParOf" srcId="{8EB9D874-F866-4437-A44F-AAF145A1C409}" destId="{6336E0F1-8CE7-45DA-ABAC-66CCDF7942A0}" srcOrd="10" destOrd="0" presId="urn:microsoft.com/office/officeart/2008/layout/HorizontalMultiLevelHierarchy"/>
    <dgm:cxn modelId="{B8A44348-517C-49A8-8BCA-CF43DF28C100}" type="presParOf" srcId="{6336E0F1-8CE7-45DA-ABAC-66CCDF7942A0}" destId="{CB8827A8-278B-4BC6-8FBD-A24CB40BC5C7}" srcOrd="0" destOrd="0" presId="urn:microsoft.com/office/officeart/2008/layout/HorizontalMultiLevelHierarchy"/>
    <dgm:cxn modelId="{BA68B991-3196-4512-B4AB-026227576A5E}" type="presParOf" srcId="{8EB9D874-F866-4437-A44F-AAF145A1C409}" destId="{80B7069E-A45C-485E-B628-CADBDEA259D4}" srcOrd="11" destOrd="0" presId="urn:microsoft.com/office/officeart/2008/layout/HorizontalMultiLevelHierarchy"/>
    <dgm:cxn modelId="{8CAB066E-5607-49A4-B9CB-C12715D7A984}" type="presParOf" srcId="{80B7069E-A45C-485E-B628-CADBDEA259D4}" destId="{4297DB1B-39BF-4413-8090-6BAA7995F10F}" srcOrd="0" destOrd="0" presId="urn:microsoft.com/office/officeart/2008/layout/HorizontalMultiLevelHierarchy"/>
    <dgm:cxn modelId="{7B9CD4E5-6E49-435D-BE68-35042EAE8183}" type="presParOf" srcId="{80B7069E-A45C-485E-B628-CADBDEA259D4}" destId="{35A59E3F-1D3A-4096-9CAE-50DB1621D718}" srcOrd="1" destOrd="0" presId="urn:microsoft.com/office/officeart/2008/layout/HorizontalMultiLevelHierarchy"/>
    <dgm:cxn modelId="{4759D67A-1A06-48E6-843F-A220FE9B02C6}" type="presParOf" srcId="{35A59E3F-1D3A-4096-9CAE-50DB1621D718}" destId="{3E2D1497-560A-4A17-84BB-D0BBA5A7292F}" srcOrd="0" destOrd="0" presId="urn:microsoft.com/office/officeart/2008/layout/HorizontalMultiLevelHierarchy"/>
    <dgm:cxn modelId="{02178F40-3C81-4B80-837A-DF2459C89F80}" type="presParOf" srcId="{3E2D1497-560A-4A17-84BB-D0BBA5A7292F}" destId="{B92DF577-C603-45C0-85A4-3BF384DFE313}" srcOrd="0" destOrd="0" presId="urn:microsoft.com/office/officeart/2008/layout/HorizontalMultiLevelHierarchy"/>
    <dgm:cxn modelId="{02F92819-7084-40F9-BB78-A51488C5D4EA}" type="presParOf" srcId="{35A59E3F-1D3A-4096-9CAE-50DB1621D718}" destId="{584E937E-575B-4A6C-B43A-C65123CDD5E2}" srcOrd="1" destOrd="0" presId="urn:microsoft.com/office/officeart/2008/layout/HorizontalMultiLevelHierarchy"/>
    <dgm:cxn modelId="{C3DEE9A3-8D6A-4828-9EEA-38D2FB6C5A4D}" type="presParOf" srcId="{584E937E-575B-4A6C-B43A-C65123CDD5E2}" destId="{14168377-5015-4B37-8F46-EB50E30582F5}" srcOrd="0" destOrd="0" presId="urn:microsoft.com/office/officeart/2008/layout/HorizontalMultiLevelHierarchy"/>
    <dgm:cxn modelId="{0FC161B4-501D-4186-8F19-8354B9174CB6}" type="presParOf" srcId="{584E937E-575B-4A6C-B43A-C65123CDD5E2}" destId="{FA2250AC-D1AB-40D8-8AB1-05D9D2F54EDC}" srcOrd="1" destOrd="0" presId="urn:microsoft.com/office/officeart/2008/layout/HorizontalMultiLevelHierarchy"/>
    <dgm:cxn modelId="{0FB3248E-1603-46A9-AD5C-312C79A0BEB4}" type="presParOf" srcId="{8EB9D874-F866-4437-A44F-AAF145A1C409}" destId="{0ED43DDC-DDBA-4115-A5FA-C102474FDC28}" srcOrd="12" destOrd="0" presId="urn:microsoft.com/office/officeart/2008/layout/HorizontalMultiLevelHierarchy"/>
    <dgm:cxn modelId="{B49938F8-3444-4D76-8E6F-CC3457DC1BFF}" type="presParOf" srcId="{0ED43DDC-DDBA-4115-A5FA-C102474FDC28}" destId="{AE9FD315-BEF7-4B91-9E5E-C60111BA1FBC}" srcOrd="0" destOrd="0" presId="urn:microsoft.com/office/officeart/2008/layout/HorizontalMultiLevelHierarchy"/>
    <dgm:cxn modelId="{7A5B77E6-5BE5-4C35-B655-ECD575AB1575}" type="presParOf" srcId="{8EB9D874-F866-4437-A44F-AAF145A1C409}" destId="{94A24CDF-C483-4EE8-83F9-B1E73FA06C1A}" srcOrd="13" destOrd="0" presId="urn:microsoft.com/office/officeart/2008/layout/HorizontalMultiLevelHierarchy"/>
    <dgm:cxn modelId="{2EE7A1CE-CF38-4816-932B-B32D79746D13}" type="presParOf" srcId="{94A24CDF-C483-4EE8-83F9-B1E73FA06C1A}" destId="{E2AC7FDF-6667-4A68-AB65-5B63C35ED41C}" srcOrd="0" destOrd="0" presId="urn:microsoft.com/office/officeart/2008/layout/HorizontalMultiLevelHierarchy"/>
    <dgm:cxn modelId="{5AFA6336-CF12-4E53-9BA9-27EFE5F1F51F}" type="presParOf" srcId="{94A24CDF-C483-4EE8-83F9-B1E73FA06C1A}" destId="{BE1D0336-AAB6-4E52-9B52-F4DD23F659DB}" srcOrd="1" destOrd="0" presId="urn:microsoft.com/office/officeart/2008/layout/HorizontalMultiLevelHierarchy"/>
    <dgm:cxn modelId="{B1BF1A2A-E766-4B6F-AC9E-9738AFDE6455}" type="presParOf" srcId="{BE1D0336-AAB6-4E52-9B52-F4DD23F659DB}" destId="{9CC2F56E-3304-44F6-A130-EE94CB6971B5}" srcOrd="0" destOrd="0" presId="urn:microsoft.com/office/officeart/2008/layout/HorizontalMultiLevelHierarchy"/>
    <dgm:cxn modelId="{0AB91E36-6D73-4F8C-A014-28C49FBE1BF7}" type="presParOf" srcId="{9CC2F56E-3304-44F6-A130-EE94CB6971B5}" destId="{E78E8FCD-9DC4-470F-8F15-0B1DFA2E5B85}" srcOrd="0" destOrd="0" presId="urn:microsoft.com/office/officeart/2008/layout/HorizontalMultiLevelHierarchy"/>
    <dgm:cxn modelId="{AE11F72E-B2A6-4BBE-9E73-5616623EC2F2}" type="presParOf" srcId="{BE1D0336-AAB6-4E52-9B52-F4DD23F659DB}" destId="{A618A5D3-674B-47E6-8726-FEEF828BCCC0}" srcOrd="1" destOrd="0" presId="urn:microsoft.com/office/officeart/2008/layout/HorizontalMultiLevelHierarchy"/>
    <dgm:cxn modelId="{E659D783-D2D6-42BD-9634-737B63D99487}" type="presParOf" srcId="{A618A5D3-674B-47E6-8726-FEEF828BCCC0}" destId="{3130EC29-7E77-491F-BCC8-84EE8F4271A9}" srcOrd="0" destOrd="0" presId="urn:microsoft.com/office/officeart/2008/layout/HorizontalMultiLevelHierarchy"/>
    <dgm:cxn modelId="{DCB20DC6-6AEB-4146-921B-1BC0AE1197A6}" type="presParOf" srcId="{A618A5D3-674B-47E6-8726-FEEF828BCCC0}" destId="{D84A9146-2D1C-4D14-BA31-2F2564268EF6}" srcOrd="1" destOrd="0" presId="urn:microsoft.com/office/officeart/2008/layout/HorizontalMultiLevelHierarchy"/>
    <dgm:cxn modelId="{E8BAABC7-CB81-4B91-B481-1EEB9DAEFA43}" type="presParOf" srcId="{8EB9D874-F866-4437-A44F-AAF145A1C409}" destId="{2F024313-02D4-401E-96CD-74F0339C84A4}" srcOrd="14" destOrd="0" presId="urn:microsoft.com/office/officeart/2008/layout/HorizontalMultiLevelHierarchy"/>
    <dgm:cxn modelId="{80E91C8E-2298-4E84-9DF8-5F2A1337C679}" type="presParOf" srcId="{2F024313-02D4-401E-96CD-74F0339C84A4}" destId="{1FE73328-DCB9-40CD-AB26-EEB4D1D4EA2D}" srcOrd="0" destOrd="0" presId="urn:microsoft.com/office/officeart/2008/layout/HorizontalMultiLevelHierarchy"/>
    <dgm:cxn modelId="{AEEF5E3A-01AF-453D-AE56-6552E378A577}" type="presParOf" srcId="{8EB9D874-F866-4437-A44F-AAF145A1C409}" destId="{EFA75350-9C7C-4706-A8D5-BB7255AD565D}" srcOrd="15" destOrd="0" presId="urn:microsoft.com/office/officeart/2008/layout/HorizontalMultiLevelHierarchy"/>
    <dgm:cxn modelId="{DD94F37B-28BF-4F10-B0BE-E2C64E044B7B}" type="presParOf" srcId="{EFA75350-9C7C-4706-A8D5-BB7255AD565D}" destId="{82CEC384-D2A7-4D7C-8D23-DE2F42898BFC}" srcOrd="0" destOrd="0" presId="urn:microsoft.com/office/officeart/2008/layout/HorizontalMultiLevelHierarchy"/>
    <dgm:cxn modelId="{F2E89BFE-63E8-49B1-8BB3-1E1A40501121}" type="presParOf" srcId="{EFA75350-9C7C-4706-A8D5-BB7255AD565D}" destId="{63319BDE-C71F-4B88-B6D7-B49049923159}" srcOrd="1" destOrd="0" presId="urn:microsoft.com/office/officeart/2008/layout/HorizontalMultiLevelHierarchy"/>
    <dgm:cxn modelId="{05F8FA58-1106-48A5-B14C-DBA5BA0F78FE}" type="presParOf" srcId="{63319BDE-C71F-4B88-B6D7-B49049923159}" destId="{265FAE1F-BB5D-40FE-B806-E73FBE6DB50E}" srcOrd="0" destOrd="0" presId="urn:microsoft.com/office/officeart/2008/layout/HorizontalMultiLevelHierarchy"/>
    <dgm:cxn modelId="{B04A4576-D90C-466D-9A35-2DD3A01867D0}" type="presParOf" srcId="{265FAE1F-BB5D-40FE-B806-E73FBE6DB50E}" destId="{EDD9AAF8-062C-4E4E-89BB-AF7F1C681371}" srcOrd="0" destOrd="0" presId="urn:microsoft.com/office/officeart/2008/layout/HorizontalMultiLevelHierarchy"/>
    <dgm:cxn modelId="{C9CDE2A3-7743-4B38-AF94-B1DB0AB2B020}" type="presParOf" srcId="{63319BDE-C71F-4B88-B6D7-B49049923159}" destId="{E725095C-CF9A-46B5-9B3F-23806F2F80CB}" srcOrd="1" destOrd="0" presId="urn:microsoft.com/office/officeart/2008/layout/HorizontalMultiLevelHierarchy"/>
    <dgm:cxn modelId="{4E432F43-7902-4543-8D12-EA3F4976440B}" type="presParOf" srcId="{E725095C-CF9A-46B5-9B3F-23806F2F80CB}" destId="{21C56C74-27EE-451F-A870-6DD9F42F5F26}" srcOrd="0" destOrd="0" presId="urn:microsoft.com/office/officeart/2008/layout/HorizontalMultiLevelHierarchy"/>
    <dgm:cxn modelId="{48DBF246-5B1D-4AED-BAB8-D44902D0993F}" type="presParOf" srcId="{E725095C-CF9A-46B5-9B3F-23806F2F80CB}" destId="{1C88CB35-3F0C-4063-8898-26A3893919A4}"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6BB96B2-4266-43E4-97B8-6B23D98D0D17}" type="doc">
      <dgm:prSet loTypeId="urn:microsoft.com/office/officeart/2005/8/layout/default" loCatId="list" qsTypeId="urn:microsoft.com/office/officeart/2005/8/quickstyle/simple5" qsCatId="simple" csTypeId="urn:microsoft.com/office/officeart/2005/8/colors/accent4_2" csCatId="accent4" phldr="1"/>
      <dgm:spPr/>
      <dgm:t>
        <a:bodyPr/>
        <a:lstStyle/>
        <a:p>
          <a:endParaRPr lang="en-US"/>
        </a:p>
      </dgm:t>
    </dgm:pt>
    <dgm:pt modelId="{68ECF3F4-FC8C-459E-8FAE-34B30798A8C8}">
      <dgm:prSet phldrT="[Text]"/>
      <dgm:spPr/>
      <dgm:t>
        <a:bodyPr/>
        <a:lstStyle/>
        <a:p>
          <a:r>
            <a:rPr lang="en-US" dirty="0" smtClean="0"/>
            <a:t>Demand </a:t>
          </a:r>
          <a:r>
            <a:rPr lang="en-US" dirty="0" smtClean="0">
              <a:latin typeface="Franklin Gothic Medium Cond" panose="020B0606030402020204" pitchFamily="34" charset="0"/>
            </a:rPr>
            <a:t>▲</a:t>
          </a:r>
          <a:endParaRPr lang="en-US" dirty="0"/>
        </a:p>
      </dgm:t>
    </dgm:pt>
    <dgm:pt modelId="{6D89C895-4871-4C05-AAB0-214ED0F18833}" type="parTrans" cxnId="{D84BC3ED-071A-4104-995E-97BAB63BC441}">
      <dgm:prSet/>
      <dgm:spPr/>
      <dgm:t>
        <a:bodyPr/>
        <a:lstStyle/>
        <a:p>
          <a:endParaRPr lang="en-US"/>
        </a:p>
      </dgm:t>
    </dgm:pt>
    <dgm:pt modelId="{48F37E26-C73F-476B-848E-D3193EA9B9DE}" type="sibTrans" cxnId="{D84BC3ED-071A-4104-995E-97BAB63BC441}">
      <dgm:prSet/>
      <dgm:spPr/>
      <dgm:t>
        <a:bodyPr/>
        <a:lstStyle/>
        <a:p>
          <a:endParaRPr lang="en-US"/>
        </a:p>
      </dgm:t>
    </dgm:pt>
    <dgm:pt modelId="{B7DFB40A-79B9-4829-A5A8-5529962650C4}">
      <dgm:prSet phldrT="[Text]"/>
      <dgm:spPr/>
      <dgm:t>
        <a:bodyPr/>
        <a:lstStyle/>
        <a:p>
          <a:r>
            <a:rPr lang="en-US" dirty="0" smtClean="0"/>
            <a:t>More production </a:t>
          </a:r>
          <a:endParaRPr lang="en-US" dirty="0"/>
        </a:p>
      </dgm:t>
    </dgm:pt>
    <dgm:pt modelId="{CC86F5FE-1CF5-4C4F-B2EF-2F1A4F416D56}" type="parTrans" cxnId="{4615290B-83F9-4113-8BAA-5EFA3F5DE16D}">
      <dgm:prSet/>
      <dgm:spPr/>
      <dgm:t>
        <a:bodyPr/>
        <a:lstStyle/>
        <a:p>
          <a:endParaRPr lang="en-US"/>
        </a:p>
      </dgm:t>
    </dgm:pt>
    <dgm:pt modelId="{F59CC5B0-4072-46C8-BB4D-51E23E0A4DA0}" type="sibTrans" cxnId="{4615290B-83F9-4113-8BAA-5EFA3F5DE16D}">
      <dgm:prSet/>
      <dgm:spPr/>
      <dgm:t>
        <a:bodyPr/>
        <a:lstStyle/>
        <a:p>
          <a:endParaRPr lang="en-US"/>
        </a:p>
      </dgm:t>
    </dgm:pt>
    <dgm:pt modelId="{5EEDAB9E-F959-4A1D-AA4D-6C48796C01A5}">
      <dgm:prSet phldrT="[Text]"/>
      <dgm:spPr/>
      <dgm:t>
        <a:bodyPr/>
        <a:lstStyle/>
        <a:p>
          <a:r>
            <a:rPr lang="en-US" dirty="0" smtClean="0"/>
            <a:t>Make In India-&gt; Jobs, CAD, GDP</a:t>
          </a:r>
          <a:endParaRPr lang="en-US" dirty="0"/>
        </a:p>
      </dgm:t>
    </dgm:pt>
    <dgm:pt modelId="{114B07AC-96DB-471F-A02D-1439A475EEA9}" type="parTrans" cxnId="{014047FC-56F6-4754-947E-7761A044F484}">
      <dgm:prSet/>
      <dgm:spPr/>
      <dgm:t>
        <a:bodyPr/>
        <a:lstStyle/>
        <a:p>
          <a:endParaRPr lang="en-US"/>
        </a:p>
      </dgm:t>
    </dgm:pt>
    <dgm:pt modelId="{985161CF-83DA-4F06-935F-2380DA2E0D44}" type="sibTrans" cxnId="{014047FC-56F6-4754-947E-7761A044F484}">
      <dgm:prSet/>
      <dgm:spPr/>
      <dgm:t>
        <a:bodyPr/>
        <a:lstStyle/>
        <a:p>
          <a:endParaRPr lang="en-US"/>
        </a:p>
      </dgm:t>
    </dgm:pt>
    <dgm:pt modelId="{0055211E-7699-49F7-AA1B-CA9A7C80DBE4}">
      <dgm:prSet phldrT="[Text]"/>
      <dgm:spPr/>
      <dgm:t>
        <a:bodyPr/>
        <a:lstStyle/>
        <a:p>
          <a:r>
            <a:rPr lang="en-US" dirty="0" smtClean="0"/>
            <a:t>Prices </a:t>
          </a:r>
          <a:r>
            <a:rPr lang="en-US" dirty="0" smtClean="0">
              <a:latin typeface="Franklin Gothic Medium Cond" panose="020B0606030402020204" pitchFamily="34" charset="0"/>
            </a:rPr>
            <a:t>▼</a:t>
          </a:r>
          <a:endParaRPr lang="en-US" dirty="0"/>
        </a:p>
      </dgm:t>
    </dgm:pt>
    <dgm:pt modelId="{9FA3F167-F756-4807-B1F1-4482661176CF}" type="parTrans" cxnId="{040B15BC-8A97-4A93-B9B0-DA863522FEBD}">
      <dgm:prSet/>
      <dgm:spPr/>
      <dgm:t>
        <a:bodyPr/>
        <a:lstStyle/>
        <a:p>
          <a:endParaRPr lang="en-US"/>
        </a:p>
      </dgm:t>
    </dgm:pt>
    <dgm:pt modelId="{EE36260D-11EA-4685-A6E4-216BF9A8026B}" type="sibTrans" cxnId="{040B15BC-8A97-4A93-B9B0-DA863522FEBD}">
      <dgm:prSet/>
      <dgm:spPr/>
      <dgm:t>
        <a:bodyPr/>
        <a:lstStyle/>
        <a:p>
          <a:endParaRPr lang="en-US"/>
        </a:p>
      </dgm:t>
    </dgm:pt>
    <dgm:pt modelId="{43A71A9C-AD97-4A05-B62D-236837B8775B}">
      <dgm:prSet phldrT="[Text]"/>
      <dgm:spPr/>
      <dgm:t>
        <a:bodyPr/>
        <a:lstStyle/>
        <a:p>
          <a:r>
            <a:rPr lang="en-US" dirty="0" smtClean="0"/>
            <a:t>Ordinary states: !Retailers 20 lakh|&lt; [Can’t demand GST from people]</a:t>
          </a:r>
          <a:endParaRPr lang="en-US" dirty="0"/>
        </a:p>
      </dgm:t>
    </dgm:pt>
    <dgm:pt modelId="{5069D55C-DA55-4F6D-A498-B26C88E4882F}" type="parTrans" cxnId="{6E7464A7-937C-4F50-B60E-EA1A129C4C24}">
      <dgm:prSet/>
      <dgm:spPr/>
      <dgm:t>
        <a:bodyPr/>
        <a:lstStyle/>
        <a:p>
          <a:endParaRPr lang="en-US"/>
        </a:p>
      </dgm:t>
    </dgm:pt>
    <dgm:pt modelId="{7CDB25F1-0643-48C3-A3BA-01B266B98FB8}" type="sibTrans" cxnId="{6E7464A7-937C-4F50-B60E-EA1A129C4C24}">
      <dgm:prSet/>
      <dgm:spPr/>
      <dgm:t>
        <a:bodyPr/>
        <a:lstStyle/>
        <a:p>
          <a:endParaRPr lang="en-US"/>
        </a:p>
      </dgm:t>
    </dgm:pt>
    <dgm:pt modelId="{4721E25E-E96C-4D52-851E-629FB4093053}">
      <dgm:prSet phldrT="[Text]"/>
      <dgm:spPr/>
      <dgm:t>
        <a:bodyPr/>
        <a:lstStyle/>
        <a:p>
          <a:r>
            <a:rPr lang="en-US" dirty="0" smtClean="0"/>
            <a:t>Inspector Raj </a:t>
          </a:r>
          <a:r>
            <a:rPr lang="en-US" dirty="0" smtClean="0">
              <a:latin typeface="Franklin Gothic Medium Cond" panose="020B0606030402020204" pitchFamily="34" charset="0"/>
            </a:rPr>
            <a:t>▼</a:t>
          </a:r>
          <a:endParaRPr lang="en-US" dirty="0"/>
        </a:p>
      </dgm:t>
    </dgm:pt>
    <dgm:pt modelId="{F967B751-A7E8-49D5-B7A2-DE21A05B36D0}" type="parTrans" cxnId="{9464C17C-6ECA-4A9A-81E2-2EA0EF436949}">
      <dgm:prSet/>
      <dgm:spPr/>
      <dgm:t>
        <a:bodyPr/>
        <a:lstStyle/>
        <a:p>
          <a:endParaRPr lang="en-US"/>
        </a:p>
      </dgm:t>
    </dgm:pt>
    <dgm:pt modelId="{6DB5D6F4-995D-4BBE-9816-961EA4BB8501}" type="sibTrans" cxnId="{9464C17C-6ECA-4A9A-81E2-2EA0EF436949}">
      <dgm:prSet/>
      <dgm:spPr/>
      <dgm:t>
        <a:bodyPr/>
        <a:lstStyle/>
        <a:p>
          <a:endParaRPr lang="en-US"/>
        </a:p>
      </dgm:t>
    </dgm:pt>
    <dgm:pt modelId="{9EECE2B3-71F0-43B0-9FA8-A7EBAAB131AE}">
      <dgm:prSet phldrT="[Text]"/>
      <dgm:spPr/>
      <dgm:t>
        <a:bodyPr/>
        <a:lstStyle/>
        <a:p>
          <a:r>
            <a:rPr lang="en-US" dirty="0" smtClean="0"/>
            <a:t>GSTN portal</a:t>
          </a:r>
          <a:endParaRPr lang="en-US" dirty="0"/>
        </a:p>
      </dgm:t>
    </dgm:pt>
    <dgm:pt modelId="{4DFA55CE-5477-4F4B-959F-47DCAF2EEDD3}" type="parTrans" cxnId="{E1738DF2-FCE8-4CDD-A8D7-877F6ADF4C1C}">
      <dgm:prSet/>
      <dgm:spPr/>
      <dgm:t>
        <a:bodyPr/>
        <a:lstStyle/>
        <a:p>
          <a:endParaRPr lang="en-US"/>
        </a:p>
      </dgm:t>
    </dgm:pt>
    <dgm:pt modelId="{C3EDBD3A-2B75-40A9-A6D0-947B4843411B}" type="sibTrans" cxnId="{E1738DF2-FCE8-4CDD-A8D7-877F6ADF4C1C}">
      <dgm:prSet/>
      <dgm:spPr/>
      <dgm:t>
        <a:bodyPr/>
        <a:lstStyle/>
        <a:p>
          <a:endParaRPr lang="en-US"/>
        </a:p>
      </dgm:t>
    </dgm:pt>
    <dgm:pt modelId="{BAB777C5-7E19-4794-A589-039AE9700218}">
      <dgm:prSet phldrT="[Text]"/>
      <dgm:spPr/>
      <dgm:t>
        <a:bodyPr/>
        <a:lstStyle/>
        <a:p>
          <a:r>
            <a:rPr lang="en-US" dirty="0" smtClean="0"/>
            <a:t>Less human interface</a:t>
          </a:r>
          <a:endParaRPr lang="en-US" dirty="0"/>
        </a:p>
      </dgm:t>
    </dgm:pt>
    <dgm:pt modelId="{8B1BF60C-8A1C-425E-BD4F-0773A49768B0}" type="parTrans" cxnId="{E0617C42-E504-4C62-B33D-F0BE71E95F4F}">
      <dgm:prSet/>
      <dgm:spPr/>
      <dgm:t>
        <a:bodyPr/>
        <a:lstStyle/>
        <a:p>
          <a:endParaRPr lang="en-US"/>
        </a:p>
      </dgm:t>
    </dgm:pt>
    <dgm:pt modelId="{915920E1-AF23-4F5F-808A-D694FAFC5020}" type="sibTrans" cxnId="{E0617C42-E504-4C62-B33D-F0BE71E95F4F}">
      <dgm:prSet/>
      <dgm:spPr/>
      <dgm:t>
        <a:bodyPr/>
        <a:lstStyle/>
        <a:p>
          <a:endParaRPr lang="en-US"/>
        </a:p>
      </dgm:t>
    </dgm:pt>
    <dgm:pt modelId="{BD697396-D43F-4B5C-B7C6-AC00B5B7800A}">
      <dgm:prSet phldrT="[Text]"/>
      <dgm:spPr/>
      <dgm:t>
        <a:bodyPr/>
        <a:lstStyle/>
        <a:p>
          <a:r>
            <a:rPr lang="en-US" dirty="0" smtClean="0"/>
            <a:t>Compliance Cost </a:t>
          </a:r>
          <a:r>
            <a:rPr lang="en-US" dirty="0" smtClean="0">
              <a:latin typeface="Franklin Gothic Medium Cond" panose="020B0606030402020204" pitchFamily="34" charset="0"/>
            </a:rPr>
            <a:t>▼</a:t>
          </a:r>
          <a:endParaRPr lang="en-US" dirty="0"/>
        </a:p>
      </dgm:t>
    </dgm:pt>
    <dgm:pt modelId="{F477ED35-10F0-4FE2-A3FC-066C34A67422}" type="parTrans" cxnId="{FCB56B91-698C-4F86-81EC-2C6E908B1D9A}">
      <dgm:prSet/>
      <dgm:spPr/>
      <dgm:t>
        <a:bodyPr/>
        <a:lstStyle/>
        <a:p>
          <a:endParaRPr lang="en-US"/>
        </a:p>
      </dgm:t>
    </dgm:pt>
    <dgm:pt modelId="{03DB2D28-0289-49E6-9D95-7B6EE47F4D2C}" type="sibTrans" cxnId="{FCB56B91-698C-4F86-81EC-2C6E908B1D9A}">
      <dgm:prSet/>
      <dgm:spPr/>
      <dgm:t>
        <a:bodyPr/>
        <a:lstStyle/>
        <a:p>
          <a:endParaRPr lang="en-US"/>
        </a:p>
      </dgm:t>
    </dgm:pt>
    <dgm:pt modelId="{9255BE4F-E341-4E84-A32F-97BA5A49CEB2}">
      <dgm:prSet phldrT="[Text]"/>
      <dgm:spPr/>
      <dgm:t>
        <a:bodyPr/>
        <a:lstStyle/>
        <a:p>
          <a:r>
            <a:rPr lang="en-US" dirty="0" smtClean="0"/>
            <a:t>Ease of Doing-&gt;FDI</a:t>
          </a:r>
          <a:endParaRPr lang="en-US" dirty="0"/>
        </a:p>
      </dgm:t>
    </dgm:pt>
    <dgm:pt modelId="{F2A33998-EC7F-4002-BE8A-ED2D9D20E541}" type="parTrans" cxnId="{F5313543-394F-4B3F-A7DA-099AC48743E4}">
      <dgm:prSet/>
      <dgm:spPr/>
      <dgm:t>
        <a:bodyPr/>
        <a:lstStyle/>
        <a:p>
          <a:endParaRPr lang="en-US"/>
        </a:p>
      </dgm:t>
    </dgm:pt>
    <dgm:pt modelId="{2DE8F1CB-31DA-4348-9C82-FE827D9FC132}" type="sibTrans" cxnId="{F5313543-394F-4B3F-A7DA-099AC48743E4}">
      <dgm:prSet/>
      <dgm:spPr/>
      <dgm:t>
        <a:bodyPr/>
        <a:lstStyle/>
        <a:p>
          <a:endParaRPr lang="en-US"/>
        </a:p>
      </dgm:t>
    </dgm:pt>
    <dgm:pt modelId="{1FBD6499-64BF-4FF8-9485-E876FF4AC348}">
      <dgm:prSet phldrT="[Text]"/>
      <dgm:spPr/>
      <dgm:t>
        <a:bodyPr/>
        <a:lstStyle/>
        <a:p>
          <a:r>
            <a:rPr lang="en-US" dirty="0" smtClean="0"/>
            <a:t>Big malls: Cascading: 25-30% burden </a:t>
          </a:r>
          <a:r>
            <a:rPr lang="en-US" dirty="0" smtClean="0">
              <a:latin typeface="Franklin Gothic Medium Cond" panose="020B0606030402020204" pitchFamily="34" charset="0"/>
            </a:rPr>
            <a:t>▼ [hoarding, Cess]</a:t>
          </a:r>
          <a:endParaRPr lang="en-US" dirty="0"/>
        </a:p>
      </dgm:t>
    </dgm:pt>
    <dgm:pt modelId="{8779E5F7-01D0-4B17-8108-9D338DF3B403}" type="parTrans" cxnId="{8C1A96D3-0E76-430F-9EA7-B2DA98ADBFFF}">
      <dgm:prSet/>
      <dgm:spPr/>
      <dgm:t>
        <a:bodyPr/>
        <a:lstStyle/>
        <a:p>
          <a:endParaRPr lang="en-US"/>
        </a:p>
      </dgm:t>
    </dgm:pt>
    <dgm:pt modelId="{0B1DC551-695D-4289-A335-5AC2AEBBF65C}" type="sibTrans" cxnId="{8C1A96D3-0E76-430F-9EA7-B2DA98ADBFFF}">
      <dgm:prSet/>
      <dgm:spPr/>
      <dgm:t>
        <a:bodyPr/>
        <a:lstStyle/>
        <a:p>
          <a:endParaRPr lang="en-US"/>
        </a:p>
      </dgm:t>
    </dgm:pt>
    <dgm:pt modelId="{EE934046-C1F9-4201-AC23-60EC26F7F918}">
      <dgm:prSet phldrT="[Text]"/>
      <dgm:spPr/>
      <dgm:t>
        <a:bodyPr/>
        <a:lstStyle/>
        <a:p>
          <a:r>
            <a:rPr lang="en-US" dirty="0" smtClean="0"/>
            <a:t>Consumption + production  + Jobs = Tax Base</a:t>
          </a:r>
          <a:r>
            <a:rPr lang="en-US" dirty="0" smtClean="0">
              <a:latin typeface="Franklin Gothic Medium Cond" panose="020B0606030402020204" pitchFamily="34" charset="0"/>
            </a:rPr>
            <a:t>▲,</a:t>
          </a:r>
          <a:r>
            <a:rPr lang="en-US" dirty="0" smtClean="0"/>
            <a:t> Fiscal Deficit </a:t>
          </a:r>
          <a:r>
            <a:rPr lang="en-US" dirty="0" smtClean="0">
              <a:latin typeface="Franklin Gothic Medium Cond" panose="020B0606030402020204" pitchFamily="34" charset="0"/>
            </a:rPr>
            <a:t>▼</a:t>
          </a:r>
          <a:endParaRPr lang="en-US" dirty="0"/>
        </a:p>
      </dgm:t>
    </dgm:pt>
    <dgm:pt modelId="{12D40873-FB1F-47EB-8192-17CD8CF3269E}" type="sibTrans" cxnId="{7EA74C8E-68E7-4FA6-904A-B902A9B4501B}">
      <dgm:prSet/>
      <dgm:spPr/>
      <dgm:t>
        <a:bodyPr/>
        <a:lstStyle/>
        <a:p>
          <a:endParaRPr lang="en-US"/>
        </a:p>
      </dgm:t>
    </dgm:pt>
    <dgm:pt modelId="{3F5648F2-FB70-4F83-8327-125277EE25FD}" type="parTrans" cxnId="{7EA74C8E-68E7-4FA6-904A-B902A9B4501B}">
      <dgm:prSet/>
      <dgm:spPr/>
      <dgm:t>
        <a:bodyPr/>
        <a:lstStyle/>
        <a:p>
          <a:endParaRPr lang="en-US"/>
        </a:p>
      </dgm:t>
    </dgm:pt>
    <dgm:pt modelId="{95B3C4D9-4A13-4C62-89CA-8114C587D886}" type="pres">
      <dgm:prSet presAssocID="{D6BB96B2-4266-43E4-97B8-6B23D98D0D17}" presName="diagram" presStyleCnt="0">
        <dgm:presLayoutVars>
          <dgm:dir/>
          <dgm:resizeHandles val="exact"/>
        </dgm:presLayoutVars>
      </dgm:prSet>
      <dgm:spPr/>
      <dgm:t>
        <a:bodyPr/>
        <a:lstStyle/>
        <a:p>
          <a:endParaRPr lang="en-US"/>
        </a:p>
      </dgm:t>
    </dgm:pt>
    <dgm:pt modelId="{ACDD4600-1C63-42D8-8DCE-E0895530678A}" type="pres">
      <dgm:prSet presAssocID="{4721E25E-E96C-4D52-851E-629FB4093053}" presName="node" presStyleLbl="node1" presStyleIdx="0" presStyleCnt="3">
        <dgm:presLayoutVars>
          <dgm:bulletEnabled val="1"/>
        </dgm:presLayoutVars>
      </dgm:prSet>
      <dgm:spPr/>
      <dgm:t>
        <a:bodyPr/>
        <a:lstStyle/>
        <a:p>
          <a:endParaRPr lang="en-US"/>
        </a:p>
      </dgm:t>
    </dgm:pt>
    <dgm:pt modelId="{B4481516-B9BE-4935-B9F4-E0BBE3FE1C39}" type="pres">
      <dgm:prSet presAssocID="{6DB5D6F4-995D-4BBE-9816-961EA4BB8501}" presName="sibTrans" presStyleCnt="0"/>
      <dgm:spPr/>
    </dgm:pt>
    <dgm:pt modelId="{F512BEC1-8035-45CB-80E2-169F9795B924}" type="pres">
      <dgm:prSet presAssocID="{0055211E-7699-49F7-AA1B-CA9A7C80DBE4}" presName="node" presStyleLbl="node1" presStyleIdx="1" presStyleCnt="3">
        <dgm:presLayoutVars>
          <dgm:bulletEnabled val="1"/>
        </dgm:presLayoutVars>
      </dgm:prSet>
      <dgm:spPr/>
      <dgm:t>
        <a:bodyPr/>
        <a:lstStyle/>
        <a:p>
          <a:endParaRPr lang="en-US"/>
        </a:p>
      </dgm:t>
    </dgm:pt>
    <dgm:pt modelId="{FB3D4202-B178-4882-AB49-29BCB9CF0CC5}" type="pres">
      <dgm:prSet presAssocID="{EE36260D-11EA-4685-A6E4-216BF9A8026B}" presName="sibTrans" presStyleCnt="0"/>
      <dgm:spPr/>
    </dgm:pt>
    <dgm:pt modelId="{5F5F9CBE-4378-4C37-8252-5B491003C73A}" type="pres">
      <dgm:prSet presAssocID="{68ECF3F4-FC8C-459E-8FAE-34B30798A8C8}" presName="node" presStyleLbl="node1" presStyleIdx="2" presStyleCnt="3">
        <dgm:presLayoutVars>
          <dgm:bulletEnabled val="1"/>
        </dgm:presLayoutVars>
      </dgm:prSet>
      <dgm:spPr/>
      <dgm:t>
        <a:bodyPr/>
        <a:lstStyle/>
        <a:p>
          <a:endParaRPr lang="en-US"/>
        </a:p>
      </dgm:t>
    </dgm:pt>
  </dgm:ptLst>
  <dgm:cxnLst>
    <dgm:cxn modelId="{C71D83BE-7CEB-4BD7-B62F-F28442B6BF9B}" type="presOf" srcId="{9255BE4F-E341-4E84-A32F-97BA5A49CEB2}" destId="{ACDD4600-1C63-42D8-8DCE-E0895530678A}" srcOrd="0" destOrd="4" presId="urn:microsoft.com/office/officeart/2005/8/layout/default"/>
    <dgm:cxn modelId="{6A308C4C-B0C9-42E4-AC2C-CD08E07AFCA7}" type="presOf" srcId="{1FBD6499-64BF-4FF8-9485-E876FF4AC348}" destId="{F512BEC1-8035-45CB-80E2-169F9795B924}" srcOrd="0" destOrd="2" presId="urn:microsoft.com/office/officeart/2005/8/layout/default"/>
    <dgm:cxn modelId="{2AE014D3-8C0C-45B9-BE96-DA5EA2B4B3EB}" type="presOf" srcId="{EE934046-C1F9-4201-AC23-60EC26F7F918}" destId="{5F5F9CBE-4378-4C37-8252-5B491003C73A}" srcOrd="0" destOrd="3" presId="urn:microsoft.com/office/officeart/2005/8/layout/default"/>
    <dgm:cxn modelId="{F5313543-394F-4B3F-A7DA-099AC48743E4}" srcId="{4721E25E-E96C-4D52-851E-629FB4093053}" destId="{9255BE4F-E341-4E84-A32F-97BA5A49CEB2}" srcOrd="3" destOrd="0" parTransId="{F2A33998-EC7F-4002-BE8A-ED2D9D20E541}" sibTransId="{2DE8F1CB-31DA-4348-9C82-FE827D9FC132}"/>
    <dgm:cxn modelId="{E0617C42-E504-4C62-B33D-F0BE71E95F4F}" srcId="{4721E25E-E96C-4D52-851E-629FB4093053}" destId="{BAB777C5-7E19-4794-A589-039AE9700218}" srcOrd="1" destOrd="0" parTransId="{8B1BF60C-8A1C-425E-BD4F-0773A49768B0}" sibTransId="{915920E1-AF23-4F5F-808A-D694FAFC5020}"/>
    <dgm:cxn modelId="{D84BC3ED-071A-4104-995E-97BAB63BC441}" srcId="{D6BB96B2-4266-43E4-97B8-6B23D98D0D17}" destId="{68ECF3F4-FC8C-459E-8FAE-34B30798A8C8}" srcOrd="2" destOrd="0" parTransId="{6D89C895-4871-4C05-AAB0-214ED0F18833}" sibTransId="{48F37E26-C73F-476B-848E-D3193EA9B9DE}"/>
    <dgm:cxn modelId="{B46705BD-BBFB-46F5-B2A1-25FE298AEB2B}" type="presOf" srcId="{43A71A9C-AD97-4A05-B62D-236837B8775B}" destId="{F512BEC1-8035-45CB-80E2-169F9795B924}" srcOrd="0" destOrd="1" presId="urn:microsoft.com/office/officeart/2005/8/layout/default"/>
    <dgm:cxn modelId="{4615290B-83F9-4113-8BAA-5EFA3F5DE16D}" srcId="{68ECF3F4-FC8C-459E-8FAE-34B30798A8C8}" destId="{B7DFB40A-79B9-4829-A5A8-5529962650C4}" srcOrd="0" destOrd="0" parTransId="{CC86F5FE-1CF5-4C4F-B2EF-2F1A4F416D56}" sibTransId="{F59CC5B0-4072-46C8-BB4D-51E23E0A4DA0}"/>
    <dgm:cxn modelId="{8C1A96D3-0E76-430F-9EA7-B2DA98ADBFFF}" srcId="{0055211E-7699-49F7-AA1B-CA9A7C80DBE4}" destId="{1FBD6499-64BF-4FF8-9485-E876FF4AC348}" srcOrd="1" destOrd="0" parTransId="{8779E5F7-01D0-4B17-8108-9D338DF3B403}" sibTransId="{0B1DC551-695D-4289-A335-5AC2AEBBF65C}"/>
    <dgm:cxn modelId="{51C61BB6-8DD7-430A-91D9-9EF1040EA0FE}" type="presOf" srcId="{4721E25E-E96C-4D52-851E-629FB4093053}" destId="{ACDD4600-1C63-42D8-8DCE-E0895530678A}" srcOrd="0" destOrd="0" presId="urn:microsoft.com/office/officeart/2005/8/layout/default"/>
    <dgm:cxn modelId="{014047FC-56F6-4754-947E-7761A044F484}" srcId="{68ECF3F4-FC8C-459E-8FAE-34B30798A8C8}" destId="{5EEDAB9E-F959-4A1D-AA4D-6C48796C01A5}" srcOrd="1" destOrd="0" parTransId="{114B07AC-96DB-471F-A02D-1439A475EEA9}" sibTransId="{985161CF-83DA-4F06-935F-2380DA2E0D44}"/>
    <dgm:cxn modelId="{60DD58A1-0C7C-4F11-ABC5-4DC9A58D42F6}" type="presOf" srcId="{0055211E-7699-49F7-AA1B-CA9A7C80DBE4}" destId="{F512BEC1-8035-45CB-80E2-169F9795B924}" srcOrd="0" destOrd="0" presId="urn:microsoft.com/office/officeart/2005/8/layout/default"/>
    <dgm:cxn modelId="{FCB56B91-698C-4F86-81EC-2C6E908B1D9A}" srcId="{4721E25E-E96C-4D52-851E-629FB4093053}" destId="{BD697396-D43F-4B5C-B7C6-AC00B5B7800A}" srcOrd="2" destOrd="0" parTransId="{F477ED35-10F0-4FE2-A3FC-066C34A67422}" sibTransId="{03DB2D28-0289-49E6-9D95-7B6EE47F4D2C}"/>
    <dgm:cxn modelId="{B65A167E-73BE-43D2-82F6-EED4AFC357B7}" type="presOf" srcId="{9EECE2B3-71F0-43B0-9FA8-A7EBAAB131AE}" destId="{ACDD4600-1C63-42D8-8DCE-E0895530678A}" srcOrd="0" destOrd="1" presId="urn:microsoft.com/office/officeart/2005/8/layout/default"/>
    <dgm:cxn modelId="{34012953-C63F-4363-937E-EB6FEA421B54}" type="presOf" srcId="{BD697396-D43F-4B5C-B7C6-AC00B5B7800A}" destId="{ACDD4600-1C63-42D8-8DCE-E0895530678A}" srcOrd="0" destOrd="3" presId="urn:microsoft.com/office/officeart/2005/8/layout/default"/>
    <dgm:cxn modelId="{CC9F3D6C-651C-4B25-B921-D8AF7E8305EB}" type="presOf" srcId="{D6BB96B2-4266-43E4-97B8-6B23D98D0D17}" destId="{95B3C4D9-4A13-4C62-89CA-8114C587D886}" srcOrd="0" destOrd="0" presId="urn:microsoft.com/office/officeart/2005/8/layout/default"/>
    <dgm:cxn modelId="{6E7464A7-937C-4F50-B60E-EA1A129C4C24}" srcId="{0055211E-7699-49F7-AA1B-CA9A7C80DBE4}" destId="{43A71A9C-AD97-4A05-B62D-236837B8775B}" srcOrd="0" destOrd="0" parTransId="{5069D55C-DA55-4F6D-A498-B26C88E4882F}" sibTransId="{7CDB25F1-0643-48C3-A3BA-01B266B98FB8}"/>
    <dgm:cxn modelId="{B050AED6-23B6-40D3-B8B4-022933906F26}" type="presOf" srcId="{68ECF3F4-FC8C-459E-8FAE-34B30798A8C8}" destId="{5F5F9CBE-4378-4C37-8252-5B491003C73A}" srcOrd="0" destOrd="0" presId="urn:microsoft.com/office/officeart/2005/8/layout/default"/>
    <dgm:cxn modelId="{281E7777-8F93-407F-BC08-C4E95B115C70}" type="presOf" srcId="{5EEDAB9E-F959-4A1D-AA4D-6C48796C01A5}" destId="{5F5F9CBE-4378-4C37-8252-5B491003C73A}" srcOrd="0" destOrd="2" presId="urn:microsoft.com/office/officeart/2005/8/layout/default"/>
    <dgm:cxn modelId="{040B15BC-8A97-4A93-B9B0-DA863522FEBD}" srcId="{D6BB96B2-4266-43E4-97B8-6B23D98D0D17}" destId="{0055211E-7699-49F7-AA1B-CA9A7C80DBE4}" srcOrd="1" destOrd="0" parTransId="{9FA3F167-F756-4807-B1F1-4482661176CF}" sibTransId="{EE36260D-11EA-4685-A6E4-216BF9A8026B}"/>
    <dgm:cxn modelId="{9464C17C-6ECA-4A9A-81E2-2EA0EF436949}" srcId="{D6BB96B2-4266-43E4-97B8-6B23D98D0D17}" destId="{4721E25E-E96C-4D52-851E-629FB4093053}" srcOrd="0" destOrd="0" parTransId="{F967B751-A7E8-49D5-B7A2-DE21A05B36D0}" sibTransId="{6DB5D6F4-995D-4BBE-9816-961EA4BB8501}"/>
    <dgm:cxn modelId="{1900B9DA-A577-413F-B157-935200660702}" type="presOf" srcId="{BAB777C5-7E19-4794-A589-039AE9700218}" destId="{ACDD4600-1C63-42D8-8DCE-E0895530678A}" srcOrd="0" destOrd="2" presId="urn:microsoft.com/office/officeart/2005/8/layout/default"/>
    <dgm:cxn modelId="{7EA74C8E-68E7-4FA6-904A-B902A9B4501B}" srcId="{68ECF3F4-FC8C-459E-8FAE-34B30798A8C8}" destId="{EE934046-C1F9-4201-AC23-60EC26F7F918}" srcOrd="2" destOrd="0" parTransId="{3F5648F2-FB70-4F83-8327-125277EE25FD}" sibTransId="{12D40873-FB1F-47EB-8192-17CD8CF3269E}"/>
    <dgm:cxn modelId="{E1738DF2-FCE8-4CDD-A8D7-877F6ADF4C1C}" srcId="{4721E25E-E96C-4D52-851E-629FB4093053}" destId="{9EECE2B3-71F0-43B0-9FA8-A7EBAAB131AE}" srcOrd="0" destOrd="0" parTransId="{4DFA55CE-5477-4F4B-959F-47DCAF2EEDD3}" sibTransId="{C3EDBD3A-2B75-40A9-A6D0-947B4843411B}"/>
    <dgm:cxn modelId="{83B5189C-51FE-4911-B90A-80015E9722AE}" type="presOf" srcId="{B7DFB40A-79B9-4829-A5A8-5529962650C4}" destId="{5F5F9CBE-4378-4C37-8252-5B491003C73A}" srcOrd="0" destOrd="1" presId="urn:microsoft.com/office/officeart/2005/8/layout/default"/>
    <dgm:cxn modelId="{1DBFE0A8-CCE6-4CDF-B045-70A16274235E}" type="presParOf" srcId="{95B3C4D9-4A13-4C62-89CA-8114C587D886}" destId="{ACDD4600-1C63-42D8-8DCE-E0895530678A}" srcOrd="0" destOrd="0" presId="urn:microsoft.com/office/officeart/2005/8/layout/default"/>
    <dgm:cxn modelId="{FA2081BF-29B8-4BC9-9F44-FB7BD49DC666}" type="presParOf" srcId="{95B3C4D9-4A13-4C62-89CA-8114C587D886}" destId="{B4481516-B9BE-4935-B9F4-E0BBE3FE1C39}" srcOrd="1" destOrd="0" presId="urn:microsoft.com/office/officeart/2005/8/layout/default"/>
    <dgm:cxn modelId="{3B804A5D-9D38-462F-93D3-B3F98FBE7524}" type="presParOf" srcId="{95B3C4D9-4A13-4C62-89CA-8114C587D886}" destId="{F512BEC1-8035-45CB-80E2-169F9795B924}" srcOrd="2" destOrd="0" presId="urn:microsoft.com/office/officeart/2005/8/layout/default"/>
    <dgm:cxn modelId="{9D883136-2FC7-4101-954C-CBB2565349E4}" type="presParOf" srcId="{95B3C4D9-4A13-4C62-89CA-8114C587D886}" destId="{FB3D4202-B178-4882-AB49-29BCB9CF0CC5}" srcOrd="3" destOrd="0" presId="urn:microsoft.com/office/officeart/2005/8/layout/default"/>
    <dgm:cxn modelId="{144AD65F-2C77-47C6-8A7A-636EFD9F916A}" type="presParOf" srcId="{95B3C4D9-4A13-4C62-89CA-8114C587D886}" destId="{5F5F9CBE-4378-4C37-8252-5B491003C73A}"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01E8867-3724-4EBB-9FA8-96713D3D0647}"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CD05F5AB-E1B8-4554-85A4-345C4443E670}">
      <dgm:prSet phldrT="[Text]"/>
      <dgm:spPr/>
      <dgm:t>
        <a:bodyPr/>
        <a:lstStyle/>
        <a:p>
          <a:r>
            <a:rPr lang="en-US" dirty="0" smtClean="0"/>
            <a:t>Union</a:t>
          </a:r>
          <a:endParaRPr lang="en-US" dirty="0"/>
        </a:p>
      </dgm:t>
    </dgm:pt>
    <dgm:pt modelId="{FD9F4EF2-21B9-4B64-8C52-D232883132E9}" type="parTrans" cxnId="{5DA0926D-2AC3-4277-8533-B4F4EB91E964}">
      <dgm:prSet/>
      <dgm:spPr/>
      <dgm:t>
        <a:bodyPr/>
        <a:lstStyle/>
        <a:p>
          <a:endParaRPr lang="en-US"/>
        </a:p>
      </dgm:t>
    </dgm:pt>
    <dgm:pt modelId="{E56625B0-86AB-4841-AF29-DF6D2458A58F}" type="sibTrans" cxnId="{5DA0926D-2AC3-4277-8533-B4F4EB91E964}">
      <dgm:prSet/>
      <dgm:spPr/>
      <dgm:t>
        <a:bodyPr/>
        <a:lstStyle/>
        <a:p>
          <a:endParaRPr lang="en-US"/>
        </a:p>
      </dgm:t>
    </dgm:pt>
    <dgm:pt modelId="{8216BA1D-4366-4B72-BC1E-5BEFBE490319}">
      <dgm:prSet phldrT="[Text]"/>
      <dgm:spPr>
        <a:solidFill>
          <a:schemeClr val="accent2">
            <a:lumMod val="60000"/>
            <a:lumOff val="40000"/>
            <a:alpha val="90000"/>
          </a:schemeClr>
        </a:solidFill>
      </dgm:spPr>
      <dgm:t>
        <a:bodyPr/>
        <a:lstStyle/>
        <a:p>
          <a:r>
            <a:rPr lang="en-US" dirty="0" smtClean="0"/>
            <a:t>Excise: 8-24%</a:t>
          </a:r>
          <a:endParaRPr lang="en-US" dirty="0"/>
        </a:p>
      </dgm:t>
    </dgm:pt>
    <dgm:pt modelId="{B867A86C-FF3E-44F3-B181-8C604F70B65C}" type="parTrans" cxnId="{03BE70BC-75AC-415E-BAF8-B5CF9D8D41B5}">
      <dgm:prSet/>
      <dgm:spPr/>
      <dgm:t>
        <a:bodyPr/>
        <a:lstStyle/>
        <a:p>
          <a:endParaRPr lang="en-US"/>
        </a:p>
      </dgm:t>
    </dgm:pt>
    <dgm:pt modelId="{194345F3-8F4E-4C6B-9E8E-475A9A7B2E4E}" type="sibTrans" cxnId="{03BE70BC-75AC-415E-BAF8-B5CF9D8D41B5}">
      <dgm:prSet/>
      <dgm:spPr/>
      <dgm:t>
        <a:bodyPr/>
        <a:lstStyle/>
        <a:p>
          <a:endParaRPr lang="en-US"/>
        </a:p>
      </dgm:t>
    </dgm:pt>
    <dgm:pt modelId="{23CE6BC5-4092-4FAE-A4AA-AD5A10C449F3}">
      <dgm:prSet phldrT="[Text]"/>
      <dgm:spPr>
        <a:solidFill>
          <a:schemeClr val="accent2">
            <a:lumMod val="60000"/>
            <a:lumOff val="40000"/>
            <a:alpha val="90000"/>
          </a:schemeClr>
        </a:solidFill>
      </dgm:spPr>
      <dgm:t>
        <a:bodyPr/>
        <a:lstStyle/>
        <a:p>
          <a:r>
            <a:rPr lang="en-US" dirty="0" smtClean="0"/>
            <a:t>Infra Cess 1-4%</a:t>
          </a:r>
          <a:endParaRPr lang="en-US" dirty="0"/>
        </a:p>
      </dgm:t>
    </dgm:pt>
    <dgm:pt modelId="{7AB0AB2F-5E06-48EF-BDA7-2FC6B8B9A77A}" type="parTrans" cxnId="{8A5F1924-7D4A-4651-B11D-32FF7A3C69EC}">
      <dgm:prSet/>
      <dgm:spPr/>
      <dgm:t>
        <a:bodyPr/>
        <a:lstStyle/>
        <a:p>
          <a:endParaRPr lang="en-US"/>
        </a:p>
      </dgm:t>
    </dgm:pt>
    <dgm:pt modelId="{AA99CFAD-5EA3-4F41-B605-340983D02867}" type="sibTrans" cxnId="{8A5F1924-7D4A-4651-B11D-32FF7A3C69EC}">
      <dgm:prSet/>
      <dgm:spPr/>
      <dgm:t>
        <a:bodyPr/>
        <a:lstStyle/>
        <a:p>
          <a:endParaRPr lang="en-US"/>
        </a:p>
      </dgm:t>
    </dgm:pt>
    <dgm:pt modelId="{EE0DB3E6-60E7-498D-AC52-9CB3F2C199D7}">
      <dgm:prSet phldrT="[Text]"/>
      <dgm:spPr/>
      <dgm:t>
        <a:bodyPr/>
        <a:lstStyle/>
        <a:p>
          <a:r>
            <a:rPr lang="en-US" dirty="0" smtClean="0"/>
            <a:t>States</a:t>
          </a:r>
          <a:endParaRPr lang="en-US" dirty="0"/>
        </a:p>
      </dgm:t>
    </dgm:pt>
    <dgm:pt modelId="{A1FE6E27-1178-4873-B567-4ED855627090}" type="parTrans" cxnId="{A3CE6FE2-213C-4587-B7AF-97F99BD038A4}">
      <dgm:prSet/>
      <dgm:spPr/>
      <dgm:t>
        <a:bodyPr/>
        <a:lstStyle/>
        <a:p>
          <a:endParaRPr lang="en-US"/>
        </a:p>
      </dgm:t>
    </dgm:pt>
    <dgm:pt modelId="{990FD6A5-DDE4-4F16-82D0-58B2D03DCA11}" type="sibTrans" cxnId="{A3CE6FE2-213C-4587-B7AF-97F99BD038A4}">
      <dgm:prSet/>
      <dgm:spPr/>
      <dgm:t>
        <a:bodyPr/>
        <a:lstStyle/>
        <a:p>
          <a:endParaRPr lang="en-US"/>
        </a:p>
      </dgm:t>
    </dgm:pt>
    <dgm:pt modelId="{CF4A1E2A-439E-4C79-A19F-240DBFCD8D96}">
      <dgm:prSet phldrT="[Text]"/>
      <dgm:spPr>
        <a:solidFill>
          <a:schemeClr val="accent2">
            <a:lumMod val="60000"/>
            <a:lumOff val="40000"/>
            <a:alpha val="90000"/>
          </a:schemeClr>
        </a:solidFill>
      </dgm:spPr>
      <dgm:t>
        <a:bodyPr/>
        <a:lstStyle/>
        <a:p>
          <a:r>
            <a:rPr lang="en-US" dirty="0" smtClean="0"/>
            <a:t>VAT: 12.5-14.5%</a:t>
          </a:r>
          <a:endParaRPr lang="en-US" dirty="0"/>
        </a:p>
      </dgm:t>
    </dgm:pt>
    <dgm:pt modelId="{DDBB37F7-0D17-48D3-97DB-BACC1E446848}" type="parTrans" cxnId="{D28B0FE0-09F4-433F-B0A0-71ED46746C88}">
      <dgm:prSet/>
      <dgm:spPr/>
      <dgm:t>
        <a:bodyPr/>
        <a:lstStyle/>
        <a:p>
          <a:endParaRPr lang="en-US"/>
        </a:p>
      </dgm:t>
    </dgm:pt>
    <dgm:pt modelId="{BD658829-042C-4F67-BA57-239DACC11F24}" type="sibTrans" cxnId="{D28B0FE0-09F4-433F-B0A0-71ED46746C88}">
      <dgm:prSet/>
      <dgm:spPr/>
      <dgm:t>
        <a:bodyPr/>
        <a:lstStyle/>
        <a:p>
          <a:endParaRPr lang="en-US"/>
        </a:p>
      </dgm:t>
    </dgm:pt>
    <dgm:pt modelId="{10C2AB38-8380-4259-86DF-ACE496CAC51D}">
      <dgm:prSet phldrT="[Text]"/>
      <dgm:spPr/>
      <dgm:t>
        <a:bodyPr/>
        <a:lstStyle/>
        <a:p>
          <a:r>
            <a:rPr lang="en-US" dirty="0" smtClean="0"/>
            <a:t>Road Tax: 3-24%</a:t>
          </a:r>
          <a:endParaRPr lang="en-US" dirty="0"/>
        </a:p>
      </dgm:t>
    </dgm:pt>
    <dgm:pt modelId="{AE5428B6-C0BA-40A1-BBE0-C6C4AFC28218}" type="parTrans" cxnId="{EA441098-B308-4E12-B2EA-E2A9C35C83EE}">
      <dgm:prSet/>
      <dgm:spPr/>
      <dgm:t>
        <a:bodyPr/>
        <a:lstStyle/>
        <a:p>
          <a:endParaRPr lang="en-US"/>
        </a:p>
      </dgm:t>
    </dgm:pt>
    <dgm:pt modelId="{3AC34F1B-3165-4687-A650-BF3631495264}" type="sibTrans" cxnId="{EA441098-B308-4E12-B2EA-E2A9C35C83EE}">
      <dgm:prSet/>
      <dgm:spPr/>
      <dgm:t>
        <a:bodyPr/>
        <a:lstStyle/>
        <a:p>
          <a:endParaRPr lang="en-US"/>
        </a:p>
      </dgm:t>
    </dgm:pt>
    <dgm:pt modelId="{F4AB33DD-7989-4247-8AB3-FE52AD003D3B}" type="pres">
      <dgm:prSet presAssocID="{601E8867-3724-4EBB-9FA8-96713D3D0647}" presName="Name0" presStyleCnt="0">
        <dgm:presLayoutVars>
          <dgm:dir/>
          <dgm:animLvl val="lvl"/>
          <dgm:resizeHandles val="exact"/>
        </dgm:presLayoutVars>
      </dgm:prSet>
      <dgm:spPr/>
      <dgm:t>
        <a:bodyPr/>
        <a:lstStyle/>
        <a:p>
          <a:endParaRPr lang="en-US"/>
        </a:p>
      </dgm:t>
    </dgm:pt>
    <dgm:pt modelId="{8C186807-826A-4309-BDD8-6526D922B795}" type="pres">
      <dgm:prSet presAssocID="{CD05F5AB-E1B8-4554-85A4-345C4443E670}" presName="vertFlow" presStyleCnt="0"/>
      <dgm:spPr/>
    </dgm:pt>
    <dgm:pt modelId="{415BA87D-1F9D-43D8-850E-7CD30ADA6571}" type="pres">
      <dgm:prSet presAssocID="{CD05F5AB-E1B8-4554-85A4-345C4443E670}" presName="header" presStyleLbl="node1" presStyleIdx="0" presStyleCnt="2"/>
      <dgm:spPr/>
      <dgm:t>
        <a:bodyPr/>
        <a:lstStyle/>
        <a:p>
          <a:endParaRPr lang="en-US"/>
        </a:p>
      </dgm:t>
    </dgm:pt>
    <dgm:pt modelId="{E179F205-06D1-4DCE-A00C-2F2AE17D9D66}" type="pres">
      <dgm:prSet presAssocID="{B867A86C-FF3E-44F3-B181-8C604F70B65C}" presName="parTrans" presStyleLbl="sibTrans2D1" presStyleIdx="0" presStyleCnt="4"/>
      <dgm:spPr/>
      <dgm:t>
        <a:bodyPr/>
        <a:lstStyle/>
        <a:p>
          <a:endParaRPr lang="en-US"/>
        </a:p>
      </dgm:t>
    </dgm:pt>
    <dgm:pt modelId="{3B2EA20C-AF44-4175-BE6E-112D7273F57E}" type="pres">
      <dgm:prSet presAssocID="{8216BA1D-4366-4B72-BC1E-5BEFBE490319}" presName="child" presStyleLbl="alignAccFollowNode1" presStyleIdx="0" presStyleCnt="4">
        <dgm:presLayoutVars>
          <dgm:chMax val="0"/>
          <dgm:bulletEnabled val="1"/>
        </dgm:presLayoutVars>
      </dgm:prSet>
      <dgm:spPr/>
      <dgm:t>
        <a:bodyPr/>
        <a:lstStyle/>
        <a:p>
          <a:endParaRPr lang="en-US"/>
        </a:p>
      </dgm:t>
    </dgm:pt>
    <dgm:pt modelId="{FB30AFEC-738B-4CF2-B55D-C0D30A060695}" type="pres">
      <dgm:prSet presAssocID="{194345F3-8F4E-4C6B-9E8E-475A9A7B2E4E}" presName="sibTrans" presStyleLbl="sibTrans2D1" presStyleIdx="1" presStyleCnt="4"/>
      <dgm:spPr/>
      <dgm:t>
        <a:bodyPr/>
        <a:lstStyle/>
        <a:p>
          <a:endParaRPr lang="en-US"/>
        </a:p>
      </dgm:t>
    </dgm:pt>
    <dgm:pt modelId="{701E5368-10AB-48EF-A3B7-1A63B773F5FC}" type="pres">
      <dgm:prSet presAssocID="{23CE6BC5-4092-4FAE-A4AA-AD5A10C449F3}" presName="child" presStyleLbl="alignAccFollowNode1" presStyleIdx="1" presStyleCnt="4">
        <dgm:presLayoutVars>
          <dgm:chMax val="0"/>
          <dgm:bulletEnabled val="1"/>
        </dgm:presLayoutVars>
      </dgm:prSet>
      <dgm:spPr/>
      <dgm:t>
        <a:bodyPr/>
        <a:lstStyle/>
        <a:p>
          <a:endParaRPr lang="en-US"/>
        </a:p>
      </dgm:t>
    </dgm:pt>
    <dgm:pt modelId="{4287D5F9-CF31-45DC-999D-D056AF21298D}" type="pres">
      <dgm:prSet presAssocID="{CD05F5AB-E1B8-4554-85A4-345C4443E670}" presName="hSp" presStyleCnt="0"/>
      <dgm:spPr/>
    </dgm:pt>
    <dgm:pt modelId="{74A782F9-1AF6-4278-BC56-F0AD1372A60F}" type="pres">
      <dgm:prSet presAssocID="{EE0DB3E6-60E7-498D-AC52-9CB3F2C199D7}" presName="vertFlow" presStyleCnt="0"/>
      <dgm:spPr/>
    </dgm:pt>
    <dgm:pt modelId="{0C327C24-3A68-4103-B496-95A95E2185C0}" type="pres">
      <dgm:prSet presAssocID="{EE0DB3E6-60E7-498D-AC52-9CB3F2C199D7}" presName="header" presStyleLbl="node1" presStyleIdx="1" presStyleCnt="2"/>
      <dgm:spPr/>
      <dgm:t>
        <a:bodyPr/>
        <a:lstStyle/>
        <a:p>
          <a:endParaRPr lang="en-US"/>
        </a:p>
      </dgm:t>
    </dgm:pt>
    <dgm:pt modelId="{B4767C5B-6605-49B5-A3E3-4A107F072F3E}" type="pres">
      <dgm:prSet presAssocID="{DDBB37F7-0D17-48D3-97DB-BACC1E446848}" presName="parTrans" presStyleLbl="sibTrans2D1" presStyleIdx="2" presStyleCnt="4"/>
      <dgm:spPr/>
      <dgm:t>
        <a:bodyPr/>
        <a:lstStyle/>
        <a:p>
          <a:endParaRPr lang="en-US"/>
        </a:p>
      </dgm:t>
    </dgm:pt>
    <dgm:pt modelId="{7EF3A2A0-DDD0-43C1-8C7A-B3057742DC4B}" type="pres">
      <dgm:prSet presAssocID="{CF4A1E2A-439E-4C79-A19F-240DBFCD8D96}" presName="child" presStyleLbl="alignAccFollowNode1" presStyleIdx="2" presStyleCnt="4">
        <dgm:presLayoutVars>
          <dgm:chMax val="0"/>
          <dgm:bulletEnabled val="1"/>
        </dgm:presLayoutVars>
      </dgm:prSet>
      <dgm:spPr/>
      <dgm:t>
        <a:bodyPr/>
        <a:lstStyle/>
        <a:p>
          <a:endParaRPr lang="en-US"/>
        </a:p>
      </dgm:t>
    </dgm:pt>
    <dgm:pt modelId="{7FE63D81-6725-4DFD-98E3-21A0DE3053C0}" type="pres">
      <dgm:prSet presAssocID="{BD658829-042C-4F67-BA57-239DACC11F24}" presName="sibTrans" presStyleLbl="sibTrans2D1" presStyleIdx="3" presStyleCnt="4"/>
      <dgm:spPr/>
      <dgm:t>
        <a:bodyPr/>
        <a:lstStyle/>
        <a:p>
          <a:endParaRPr lang="en-US"/>
        </a:p>
      </dgm:t>
    </dgm:pt>
    <dgm:pt modelId="{DACDCD06-5771-4BE2-A342-8F9DF290E937}" type="pres">
      <dgm:prSet presAssocID="{10C2AB38-8380-4259-86DF-ACE496CAC51D}" presName="child" presStyleLbl="alignAccFollowNode1" presStyleIdx="3" presStyleCnt="4">
        <dgm:presLayoutVars>
          <dgm:chMax val="0"/>
          <dgm:bulletEnabled val="1"/>
        </dgm:presLayoutVars>
      </dgm:prSet>
      <dgm:spPr/>
      <dgm:t>
        <a:bodyPr/>
        <a:lstStyle/>
        <a:p>
          <a:endParaRPr lang="en-US"/>
        </a:p>
      </dgm:t>
    </dgm:pt>
  </dgm:ptLst>
  <dgm:cxnLst>
    <dgm:cxn modelId="{C7305544-4733-4ECB-983C-77C30361068C}" type="presOf" srcId="{23CE6BC5-4092-4FAE-A4AA-AD5A10C449F3}" destId="{701E5368-10AB-48EF-A3B7-1A63B773F5FC}" srcOrd="0" destOrd="0" presId="urn:microsoft.com/office/officeart/2005/8/layout/lProcess1"/>
    <dgm:cxn modelId="{42204673-B64E-4016-8EE3-3AE654768E92}" type="presOf" srcId="{CF4A1E2A-439E-4C79-A19F-240DBFCD8D96}" destId="{7EF3A2A0-DDD0-43C1-8C7A-B3057742DC4B}" srcOrd="0" destOrd="0" presId="urn:microsoft.com/office/officeart/2005/8/layout/lProcess1"/>
    <dgm:cxn modelId="{FDABD8E6-E3C1-47E9-9FE9-6E74D6A0157D}" type="presOf" srcId="{10C2AB38-8380-4259-86DF-ACE496CAC51D}" destId="{DACDCD06-5771-4BE2-A342-8F9DF290E937}" srcOrd="0" destOrd="0" presId="urn:microsoft.com/office/officeart/2005/8/layout/lProcess1"/>
    <dgm:cxn modelId="{A7940C02-A58B-422D-9A5D-F909C5EE6F5B}" type="presOf" srcId="{8216BA1D-4366-4B72-BC1E-5BEFBE490319}" destId="{3B2EA20C-AF44-4175-BE6E-112D7273F57E}" srcOrd="0" destOrd="0" presId="urn:microsoft.com/office/officeart/2005/8/layout/lProcess1"/>
    <dgm:cxn modelId="{03BE70BC-75AC-415E-BAF8-B5CF9D8D41B5}" srcId="{CD05F5AB-E1B8-4554-85A4-345C4443E670}" destId="{8216BA1D-4366-4B72-BC1E-5BEFBE490319}" srcOrd="0" destOrd="0" parTransId="{B867A86C-FF3E-44F3-B181-8C604F70B65C}" sibTransId="{194345F3-8F4E-4C6B-9E8E-475A9A7B2E4E}"/>
    <dgm:cxn modelId="{430B17CF-AE3B-40FF-AA35-55745B52686E}" type="presOf" srcId="{194345F3-8F4E-4C6B-9E8E-475A9A7B2E4E}" destId="{FB30AFEC-738B-4CF2-B55D-C0D30A060695}" srcOrd="0" destOrd="0" presId="urn:microsoft.com/office/officeart/2005/8/layout/lProcess1"/>
    <dgm:cxn modelId="{5DA0926D-2AC3-4277-8533-B4F4EB91E964}" srcId="{601E8867-3724-4EBB-9FA8-96713D3D0647}" destId="{CD05F5AB-E1B8-4554-85A4-345C4443E670}" srcOrd="0" destOrd="0" parTransId="{FD9F4EF2-21B9-4B64-8C52-D232883132E9}" sibTransId="{E56625B0-86AB-4841-AF29-DF6D2458A58F}"/>
    <dgm:cxn modelId="{FD7F41C7-7660-4383-95C5-DF098AF43C27}" type="presOf" srcId="{DDBB37F7-0D17-48D3-97DB-BACC1E446848}" destId="{B4767C5B-6605-49B5-A3E3-4A107F072F3E}" srcOrd="0" destOrd="0" presId="urn:microsoft.com/office/officeart/2005/8/layout/lProcess1"/>
    <dgm:cxn modelId="{D28B0FE0-09F4-433F-B0A0-71ED46746C88}" srcId="{EE0DB3E6-60E7-498D-AC52-9CB3F2C199D7}" destId="{CF4A1E2A-439E-4C79-A19F-240DBFCD8D96}" srcOrd="0" destOrd="0" parTransId="{DDBB37F7-0D17-48D3-97DB-BACC1E446848}" sibTransId="{BD658829-042C-4F67-BA57-239DACC11F24}"/>
    <dgm:cxn modelId="{EA441098-B308-4E12-B2EA-E2A9C35C83EE}" srcId="{EE0DB3E6-60E7-498D-AC52-9CB3F2C199D7}" destId="{10C2AB38-8380-4259-86DF-ACE496CAC51D}" srcOrd="1" destOrd="0" parTransId="{AE5428B6-C0BA-40A1-BBE0-C6C4AFC28218}" sibTransId="{3AC34F1B-3165-4687-A650-BF3631495264}"/>
    <dgm:cxn modelId="{71BF6194-2421-4ED5-B1DE-1878B438CF99}" type="presOf" srcId="{BD658829-042C-4F67-BA57-239DACC11F24}" destId="{7FE63D81-6725-4DFD-98E3-21A0DE3053C0}" srcOrd="0" destOrd="0" presId="urn:microsoft.com/office/officeart/2005/8/layout/lProcess1"/>
    <dgm:cxn modelId="{5522C3EA-CD11-43EC-A24A-19BEC4DC538C}" type="presOf" srcId="{601E8867-3724-4EBB-9FA8-96713D3D0647}" destId="{F4AB33DD-7989-4247-8AB3-FE52AD003D3B}" srcOrd="0" destOrd="0" presId="urn:microsoft.com/office/officeart/2005/8/layout/lProcess1"/>
    <dgm:cxn modelId="{8A5F1924-7D4A-4651-B11D-32FF7A3C69EC}" srcId="{CD05F5AB-E1B8-4554-85A4-345C4443E670}" destId="{23CE6BC5-4092-4FAE-A4AA-AD5A10C449F3}" srcOrd="1" destOrd="0" parTransId="{7AB0AB2F-5E06-48EF-BDA7-2FC6B8B9A77A}" sibTransId="{AA99CFAD-5EA3-4F41-B605-340983D02867}"/>
    <dgm:cxn modelId="{92CE81FD-5B32-4C91-9126-D7934CB01D50}" type="presOf" srcId="{EE0DB3E6-60E7-498D-AC52-9CB3F2C199D7}" destId="{0C327C24-3A68-4103-B496-95A95E2185C0}" srcOrd="0" destOrd="0" presId="urn:microsoft.com/office/officeart/2005/8/layout/lProcess1"/>
    <dgm:cxn modelId="{E3E9FF39-705A-4315-992B-70F5BC3792E6}" type="presOf" srcId="{B867A86C-FF3E-44F3-B181-8C604F70B65C}" destId="{E179F205-06D1-4DCE-A00C-2F2AE17D9D66}" srcOrd="0" destOrd="0" presId="urn:microsoft.com/office/officeart/2005/8/layout/lProcess1"/>
    <dgm:cxn modelId="{A3CE6FE2-213C-4587-B7AF-97F99BD038A4}" srcId="{601E8867-3724-4EBB-9FA8-96713D3D0647}" destId="{EE0DB3E6-60E7-498D-AC52-9CB3F2C199D7}" srcOrd="1" destOrd="0" parTransId="{A1FE6E27-1178-4873-B567-4ED855627090}" sibTransId="{990FD6A5-DDE4-4F16-82D0-58B2D03DCA11}"/>
    <dgm:cxn modelId="{A8DB8604-7D21-4BEE-835A-4D25E2294B36}" type="presOf" srcId="{CD05F5AB-E1B8-4554-85A4-345C4443E670}" destId="{415BA87D-1F9D-43D8-850E-7CD30ADA6571}" srcOrd="0" destOrd="0" presId="urn:microsoft.com/office/officeart/2005/8/layout/lProcess1"/>
    <dgm:cxn modelId="{F32E2696-514F-4352-813F-B46A557C5B88}" type="presParOf" srcId="{F4AB33DD-7989-4247-8AB3-FE52AD003D3B}" destId="{8C186807-826A-4309-BDD8-6526D922B795}" srcOrd="0" destOrd="0" presId="urn:microsoft.com/office/officeart/2005/8/layout/lProcess1"/>
    <dgm:cxn modelId="{2C622AC5-81E9-45CF-AD81-4DA83F830E5A}" type="presParOf" srcId="{8C186807-826A-4309-BDD8-6526D922B795}" destId="{415BA87D-1F9D-43D8-850E-7CD30ADA6571}" srcOrd="0" destOrd="0" presId="urn:microsoft.com/office/officeart/2005/8/layout/lProcess1"/>
    <dgm:cxn modelId="{C51D915D-4B33-45EA-8FFA-88B188410F98}" type="presParOf" srcId="{8C186807-826A-4309-BDD8-6526D922B795}" destId="{E179F205-06D1-4DCE-A00C-2F2AE17D9D66}" srcOrd="1" destOrd="0" presId="urn:microsoft.com/office/officeart/2005/8/layout/lProcess1"/>
    <dgm:cxn modelId="{D7408847-216D-488D-B8C6-2D0534BD39E7}" type="presParOf" srcId="{8C186807-826A-4309-BDD8-6526D922B795}" destId="{3B2EA20C-AF44-4175-BE6E-112D7273F57E}" srcOrd="2" destOrd="0" presId="urn:microsoft.com/office/officeart/2005/8/layout/lProcess1"/>
    <dgm:cxn modelId="{69A80578-6E8D-4472-9DBA-485847E3DC4C}" type="presParOf" srcId="{8C186807-826A-4309-BDD8-6526D922B795}" destId="{FB30AFEC-738B-4CF2-B55D-C0D30A060695}" srcOrd="3" destOrd="0" presId="urn:microsoft.com/office/officeart/2005/8/layout/lProcess1"/>
    <dgm:cxn modelId="{AD3F962B-E70F-44C7-A6C4-82AFA4927CC0}" type="presParOf" srcId="{8C186807-826A-4309-BDD8-6526D922B795}" destId="{701E5368-10AB-48EF-A3B7-1A63B773F5FC}" srcOrd="4" destOrd="0" presId="urn:microsoft.com/office/officeart/2005/8/layout/lProcess1"/>
    <dgm:cxn modelId="{FE526A71-40A5-4F9F-BC31-DA287921BA6A}" type="presParOf" srcId="{F4AB33DD-7989-4247-8AB3-FE52AD003D3B}" destId="{4287D5F9-CF31-45DC-999D-D056AF21298D}" srcOrd="1" destOrd="0" presId="urn:microsoft.com/office/officeart/2005/8/layout/lProcess1"/>
    <dgm:cxn modelId="{FAEC0C6A-886A-4304-B41D-69CF3505DB81}" type="presParOf" srcId="{F4AB33DD-7989-4247-8AB3-FE52AD003D3B}" destId="{74A782F9-1AF6-4278-BC56-F0AD1372A60F}" srcOrd="2" destOrd="0" presId="urn:microsoft.com/office/officeart/2005/8/layout/lProcess1"/>
    <dgm:cxn modelId="{51961B63-DAD5-4864-9C62-2ADE774E240D}" type="presParOf" srcId="{74A782F9-1AF6-4278-BC56-F0AD1372A60F}" destId="{0C327C24-3A68-4103-B496-95A95E2185C0}" srcOrd="0" destOrd="0" presId="urn:microsoft.com/office/officeart/2005/8/layout/lProcess1"/>
    <dgm:cxn modelId="{CB57FCD9-77E4-4DEC-8531-449D63B32FAF}" type="presParOf" srcId="{74A782F9-1AF6-4278-BC56-F0AD1372A60F}" destId="{B4767C5B-6605-49B5-A3E3-4A107F072F3E}" srcOrd="1" destOrd="0" presId="urn:microsoft.com/office/officeart/2005/8/layout/lProcess1"/>
    <dgm:cxn modelId="{A86BC715-AD8E-42AC-9EB9-2B7BA9EC3F61}" type="presParOf" srcId="{74A782F9-1AF6-4278-BC56-F0AD1372A60F}" destId="{7EF3A2A0-DDD0-43C1-8C7A-B3057742DC4B}" srcOrd="2" destOrd="0" presId="urn:microsoft.com/office/officeart/2005/8/layout/lProcess1"/>
    <dgm:cxn modelId="{8E61BF90-7BD7-4851-BD50-D6656596F4BD}" type="presParOf" srcId="{74A782F9-1AF6-4278-BC56-F0AD1372A60F}" destId="{7FE63D81-6725-4DFD-98E3-21A0DE3053C0}" srcOrd="3" destOrd="0" presId="urn:microsoft.com/office/officeart/2005/8/layout/lProcess1"/>
    <dgm:cxn modelId="{880845A0-B407-4DC0-BE15-8A5EE10FB452}" type="presParOf" srcId="{74A782F9-1AF6-4278-BC56-F0AD1372A60F}" destId="{DACDCD06-5771-4BE2-A342-8F9DF290E937}"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bg1">
            <a:lumMod val="85000"/>
            <a:lumOff val="15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a:solidFill>
          <a:srgbClr val="604878"/>
        </a:solidFill>
        <a:ln w="76200">
          <a:solidFill>
            <a:srgbClr val="FFFF00"/>
          </a:solidFill>
        </a:ln>
      </dgm:spPr>
      <dgm:t>
        <a:bodyPr/>
        <a:lstStyle/>
        <a:p>
          <a:r>
            <a:rPr lang="en-US" dirty="0"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bg1">
            <a:lumMod val="85000"/>
            <a:lumOff val="15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a:solidFill>
          <a:srgbClr val="604878"/>
        </a:solidFill>
        <a:ln w="76200">
          <a:solidFill>
            <a:srgbClr val="FFFF00"/>
          </a:solidFill>
        </a:ln>
      </dgm:spPr>
      <dgm:t>
        <a:bodyPr/>
        <a:lstStyle/>
        <a:p>
          <a:r>
            <a:rPr lang="en-US" dirty="0" smtClean="0">
              <a:effectLst/>
              <a:latin typeface="Franklin Gothic Medium Cond" panose="020B0606030402020204" pitchFamily="34" charset="0"/>
            </a:rPr>
            <a:t>V1:c2,3, 6,9,11(GST),13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dirty="0" smtClean="0">
              <a:effectLst/>
              <a:latin typeface="Franklin Gothic Medium Cond" panose="020B0606030402020204" pitchFamily="34" charset="0"/>
            </a:rPr>
            <a:t>V1c:7,11(Trade)</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78749"/>
      <dgm:spPr>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custScaleY="88457"/>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A4DA0F7-F499-454C-AB5E-741710941008}" type="doc">
      <dgm:prSet loTypeId="urn:microsoft.com/office/officeart/2005/8/layout/default" loCatId="list" qsTypeId="urn:microsoft.com/office/officeart/2005/8/quickstyle/3d5" qsCatId="3D" csTypeId="urn:microsoft.com/office/officeart/2005/8/colors/accent2_2" csCatId="accent2" phldr="1"/>
      <dgm:spPr/>
      <dgm:t>
        <a:bodyPr/>
        <a:lstStyle/>
        <a:p>
          <a:endParaRPr lang="en-US"/>
        </a:p>
      </dgm:t>
    </dgm:pt>
    <dgm:pt modelId="{BB461BCA-B69F-43BA-8B02-65354B3554D5}">
      <dgm:prSet phldrT="[Text]"/>
      <dgm:spPr/>
      <dgm:t>
        <a:bodyPr/>
        <a:lstStyle/>
        <a:p>
          <a:r>
            <a:rPr lang="en-US" dirty="0" err="1" smtClean="0"/>
            <a:t>Checkpost</a:t>
          </a:r>
          <a:r>
            <a:rPr lang="en-US" dirty="0" smtClean="0"/>
            <a:t> inspector raj [within state sale]</a:t>
          </a:r>
          <a:endParaRPr lang="en-US" dirty="0"/>
        </a:p>
      </dgm:t>
    </dgm:pt>
    <dgm:pt modelId="{C2ECAA0D-DAFE-456B-A717-B962D700C185}" type="parTrans" cxnId="{E6471DC5-A3FD-4E06-BF19-BDE97CDD0BE9}">
      <dgm:prSet/>
      <dgm:spPr/>
      <dgm:t>
        <a:bodyPr/>
        <a:lstStyle/>
        <a:p>
          <a:endParaRPr lang="en-US"/>
        </a:p>
      </dgm:t>
    </dgm:pt>
    <dgm:pt modelId="{629FF338-982F-4E39-B887-4A464E0D7C02}" type="sibTrans" cxnId="{E6471DC5-A3FD-4E06-BF19-BDE97CDD0BE9}">
      <dgm:prSet/>
      <dgm:spPr/>
      <dgm:t>
        <a:bodyPr/>
        <a:lstStyle/>
        <a:p>
          <a:endParaRPr lang="en-US"/>
        </a:p>
      </dgm:t>
    </dgm:pt>
    <dgm:pt modelId="{97537725-43FA-463E-B6BE-573F58827764}">
      <dgm:prSet phldrT="[Text]"/>
      <dgm:spPr/>
      <dgm:t>
        <a:bodyPr/>
        <a:lstStyle/>
        <a:p>
          <a:r>
            <a:rPr lang="en-US" dirty="0" smtClean="0"/>
            <a:t>MSME can’t compete</a:t>
          </a:r>
          <a:endParaRPr lang="en-US" dirty="0"/>
        </a:p>
      </dgm:t>
    </dgm:pt>
    <dgm:pt modelId="{B5C2F1A8-C637-47DD-9225-D215EE047DDB}" type="parTrans" cxnId="{0E013025-3888-4408-AE16-D4E9CC2D2761}">
      <dgm:prSet/>
      <dgm:spPr/>
      <dgm:t>
        <a:bodyPr/>
        <a:lstStyle/>
        <a:p>
          <a:endParaRPr lang="en-US"/>
        </a:p>
      </dgm:t>
    </dgm:pt>
    <dgm:pt modelId="{D6D1F9E3-C73C-40AF-B679-618070DA1D54}" type="sibTrans" cxnId="{0E013025-3888-4408-AE16-D4E9CC2D2761}">
      <dgm:prSet/>
      <dgm:spPr/>
      <dgm:t>
        <a:bodyPr/>
        <a:lstStyle/>
        <a:p>
          <a:endParaRPr lang="en-US"/>
        </a:p>
      </dgm:t>
    </dgm:pt>
    <dgm:pt modelId="{28D57BCF-2099-42A1-832E-2814FF9CE996}" type="pres">
      <dgm:prSet presAssocID="{6A4DA0F7-F499-454C-AB5E-741710941008}" presName="diagram" presStyleCnt="0">
        <dgm:presLayoutVars>
          <dgm:dir/>
          <dgm:resizeHandles val="exact"/>
        </dgm:presLayoutVars>
      </dgm:prSet>
      <dgm:spPr/>
      <dgm:t>
        <a:bodyPr/>
        <a:lstStyle/>
        <a:p>
          <a:endParaRPr lang="en-US"/>
        </a:p>
      </dgm:t>
    </dgm:pt>
    <dgm:pt modelId="{4A45860A-FDE1-4369-8A64-3961F17063A4}" type="pres">
      <dgm:prSet presAssocID="{BB461BCA-B69F-43BA-8B02-65354B3554D5}" presName="node" presStyleLbl="node1" presStyleIdx="0" presStyleCnt="2">
        <dgm:presLayoutVars>
          <dgm:bulletEnabled val="1"/>
        </dgm:presLayoutVars>
      </dgm:prSet>
      <dgm:spPr/>
      <dgm:t>
        <a:bodyPr/>
        <a:lstStyle/>
        <a:p>
          <a:endParaRPr lang="en-US"/>
        </a:p>
      </dgm:t>
    </dgm:pt>
    <dgm:pt modelId="{2A4E9C37-8068-449E-94B8-4B81711D7806}" type="pres">
      <dgm:prSet presAssocID="{629FF338-982F-4E39-B887-4A464E0D7C02}" presName="sibTrans" presStyleCnt="0"/>
      <dgm:spPr/>
    </dgm:pt>
    <dgm:pt modelId="{A53FA0C3-D0AC-4EF0-8787-58BA6F207E40}" type="pres">
      <dgm:prSet presAssocID="{97537725-43FA-463E-B6BE-573F58827764}" presName="node" presStyleLbl="node1" presStyleIdx="1" presStyleCnt="2">
        <dgm:presLayoutVars>
          <dgm:bulletEnabled val="1"/>
        </dgm:presLayoutVars>
      </dgm:prSet>
      <dgm:spPr/>
      <dgm:t>
        <a:bodyPr/>
        <a:lstStyle/>
        <a:p>
          <a:endParaRPr lang="en-US"/>
        </a:p>
      </dgm:t>
    </dgm:pt>
  </dgm:ptLst>
  <dgm:cxnLst>
    <dgm:cxn modelId="{0E013025-3888-4408-AE16-D4E9CC2D2761}" srcId="{6A4DA0F7-F499-454C-AB5E-741710941008}" destId="{97537725-43FA-463E-B6BE-573F58827764}" srcOrd="1" destOrd="0" parTransId="{B5C2F1A8-C637-47DD-9225-D215EE047DDB}" sibTransId="{D6D1F9E3-C73C-40AF-B679-618070DA1D54}"/>
    <dgm:cxn modelId="{D5DFE7DF-3F92-4B1E-B7C7-1BC5801FC18A}" type="presOf" srcId="{6A4DA0F7-F499-454C-AB5E-741710941008}" destId="{28D57BCF-2099-42A1-832E-2814FF9CE996}" srcOrd="0" destOrd="0" presId="urn:microsoft.com/office/officeart/2005/8/layout/default"/>
    <dgm:cxn modelId="{D12A4288-E9D3-41D1-8351-DFA51E7975E6}" type="presOf" srcId="{BB461BCA-B69F-43BA-8B02-65354B3554D5}" destId="{4A45860A-FDE1-4369-8A64-3961F17063A4}" srcOrd="0" destOrd="0" presId="urn:microsoft.com/office/officeart/2005/8/layout/default"/>
    <dgm:cxn modelId="{63C1F88D-BEF4-4862-8924-ED42A9F2F3CC}" type="presOf" srcId="{97537725-43FA-463E-B6BE-573F58827764}" destId="{A53FA0C3-D0AC-4EF0-8787-58BA6F207E40}" srcOrd="0" destOrd="0" presId="urn:microsoft.com/office/officeart/2005/8/layout/default"/>
    <dgm:cxn modelId="{E6471DC5-A3FD-4E06-BF19-BDE97CDD0BE9}" srcId="{6A4DA0F7-F499-454C-AB5E-741710941008}" destId="{BB461BCA-B69F-43BA-8B02-65354B3554D5}" srcOrd="0" destOrd="0" parTransId="{C2ECAA0D-DAFE-456B-A717-B962D700C185}" sibTransId="{629FF338-982F-4E39-B887-4A464E0D7C02}"/>
    <dgm:cxn modelId="{B1217EB4-E2E0-4F68-90FF-C5FA335AF3CE}" type="presParOf" srcId="{28D57BCF-2099-42A1-832E-2814FF9CE996}" destId="{4A45860A-FDE1-4369-8A64-3961F17063A4}" srcOrd="0" destOrd="0" presId="urn:microsoft.com/office/officeart/2005/8/layout/default"/>
    <dgm:cxn modelId="{55A7899A-3560-4AB6-B4B4-02F51BAE076D}" type="presParOf" srcId="{28D57BCF-2099-42A1-832E-2814FF9CE996}" destId="{2A4E9C37-8068-449E-94B8-4B81711D7806}" srcOrd="1" destOrd="0" presId="urn:microsoft.com/office/officeart/2005/8/layout/default"/>
    <dgm:cxn modelId="{4AE621C0-2289-480E-84CB-1D6E9D18D234}" type="presParOf" srcId="{28D57BCF-2099-42A1-832E-2814FF9CE996}" destId="{A53FA0C3-D0AC-4EF0-8787-58BA6F207E40}" srcOrd="2"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9411C4D-9943-4917-A2BF-2F11C202558B}" type="doc">
      <dgm:prSet loTypeId="urn:microsoft.com/office/officeart/2005/8/layout/process1" loCatId="process" qsTypeId="urn:microsoft.com/office/officeart/2005/8/quickstyle/simple1" qsCatId="simple" csTypeId="urn:microsoft.com/office/officeart/2005/8/colors/accent5_2" csCatId="accent5" phldr="1"/>
      <dgm:spPr/>
      <dgm:t>
        <a:bodyPr/>
        <a:lstStyle/>
        <a:p>
          <a:endParaRPr lang="en-US"/>
        </a:p>
      </dgm:t>
    </dgm:pt>
    <dgm:pt modelId="{7B683313-1143-4748-B8DE-0236958870DA}">
      <dgm:prSet phldrT="[Text]"/>
      <dgm:spPr/>
      <dgm:t>
        <a:bodyPr/>
        <a:lstStyle/>
        <a:p>
          <a:r>
            <a:rPr lang="en-US" dirty="0" smtClean="0"/>
            <a:t>BEFORE</a:t>
          </a:r>
          <a:endParaRPr lang="en-US" dirty="0"/>
        </a:p>
      </dgm:t>
    </dgm:pt>
    <dgm:pt modelId="{E553E082-86A1-41EE-AD62-F0A49DF0197A}" type="parTrans" cxnId="{D7AF1052-D435-4E3A-9F69-4D6C43534203}">
      <dgm:prSet/>
      <dgm:spPr/>
      <dgm:t>
        <a:bodyPr/>
        <a:lstStyle/>
        <a:p>
          <a:endParaRPr lang="en-US"/>
        </a:p>
      </dgm:t>
    </dgm:pt>
    <dgm:pt modelId="{37870D9B-D7B6-44E4-BB12-417C0DDC6DA5}" type="sibTrans" cxnId="{D7AF1052-D435-4E3A-9F69-4D6C43534203}">
      <dgm:prSet/>
      <dgm:spPr/>
      <dgm:t>
        <a:bodyPr/>
        <a:lstStyle/>
        <a:p>
          <a:endParaRPr lang="en-US"/>
        </a:p>
      </dgm:t>
    </dgm:pt>
    <dgm:pt modelId="{3DCB4B41-3F6F-46B3-BF29-D1AE9AE89CD3}">
      <dgm:prSet phldrT="[Text]"/>
      <dgm:spPr/>
      <dgm:t>
        <a:bodyPr/>
        <a:lstStyle/>
        <a:p>
          <a:r>
            <a:rPr lang="en-US" dirty="0" smtClean="0"/>
            <a:t>AFTER</a:t>
          </a:r>
          <a:endParaRPr lang="en-US" dirty="0"/>
        </a:p>
      </dgm:t>
    </dgm:pt>
    <dgm:pt modelId="{FD728B88-AAAB-4806-9BD2-0B201C6F31EA}" type="parTrans" cxnId="{AC8B4A46-FF35-425C-A865-DAE2EA687C68}">
      <dgm:prSet/>
      <dgm:spPr/>
      <dgm:t>
        <a:bodyPr/>
        <a:lstStyle/>
        <a:p>
          <a:endParaRPr lang="en-US"/>
        </a:p>
      </dgm:t>
    </dgm:pt>
    <dgm:pt modelId="{F0868DC8-803F-4A92-82AE-81A55C44EB8F}" type="sibTrans" cxnId="{AC8B4A46-FF35-425C-A865-DAE2EA687C68}">
      <dgm:prSet/>
      <dgm:spPr/>
      <dgm:t>
        <a:bodyPr/>
        <a:lstStyle/>
        <a:p>
          <a:endParaRPr lang="en-US"/>
        </a:p>
      </dgm:t>
    </dgm:pt>
    <dgm:pt modelId="{BEF891E3-DEFA-46B1-A439-FF007C6175EB}" type="pres">
      <dgm:prSet presAssocID="{A9411C4D-9943-4917-A2BF-2F11C202558B}" presName="Name0" presStyleCnt="0">
        <dgm:presLayoutVars>
          <dgm:dir/>
          <dgm:resizeHandles val="exact"/>
        </dgm:presLayoutVars>
      </dgm:prSet>
      <dgm:spPr/>
      <dgm:t>
        <a:bodyPr/>
        <a:lstStyle/>
        <a:p>
          <a:endParaRPr lang="en-US"/>
        </a:p>
      </dgm:t>
    </dgm:pt>
    <dgm:pt modelId="{1481E7CF-899E-42E9-AF76-CB2FFCD5959B}" type="pres">
      <dgm:prSet presAssocID="{7B683313-1143-4748-B8DE-0236958870DA}" presName="node" presStyleLbl="node1" presStyleIdx="0" presStyleCnt="2">
        <dgm:presLayoutVars>
          <dgm:bulletEnabled val="1"/>
        </dgm:presLayoutVars>
      </dgm:prSet>
      <dgm:spPr/>
      <dgm:t>
        <a:bodyPr/>
        <a:lstStyle/>
        <a:p>
          <a:endParaRPr lang="en-US"/>
        </a:p>
      </dgm:t>
    </dgm:pt>
    <dgm:pt modelId="{9B4CA16F-7115-44D4-BE4C-CB5B88C9AAF4}" type="pres">
      <dgm:prSet presAssocID="{37870D9B-D7B6-44E4-BB12-417C0DDC6DA5}" presName="sibTrans" presStyleLbl="sibTrans2D1" presStyleIdx="0" presStyleCnt="1"/>
      <dgm:spPr/>
      <dgm:t>
        <a:bodyPr/>
        <a:lstStyle/>
        <a:p>
          <a:endParaRPr lang="en-US"/>
        </a:p>
      </dgm:t>
    </dgm:pt>
    <dgm:pt modelId="{D2F4480C-9415-4B77-A2AD-4FAD6CE9CB1A}" type="pres">
      <dgm:prSet presAssocID="{37870D9B-D7B6-44E4-BB12-417C0DDC6DA5}" presName="connectorText" presStyleLbl="sibTrans2D1" presStyleIdx="0" presStyleCnt="1"/>
      <dgm:spPr/>
      <dgm:t>
        <a:bodyPr/>
        <a:lstStyle/>
        <a:p>
          <a:endParaRPr lang="en-US"/>
        </a:p>
      </dgm:t>
    </dgm:pt>
    <dgm:pt modelId="{1E7A556A-7995-4CC0-A9F2-61C22BFA2A41}" type="pres">
      <dgm:prSet presAssocID="{3DCB4B41-3F6F-46B3-BF29-D1AE9AE89CD3}" presName="node" presStyleLbl="node1" presStyleIdx="1" presStyleCnt="2">
        <dgm:presLayoutVars>
          <dgm:bulletEnabled val="1"/>
        </dgm:presLayoutVars>
      </dgm:prSet>
      <dgm:spPr/>
      <dgm:t>
        <a:bodyPr/>
        <a:lstStyle/>
        <a:p>
          <a:endParaRPr lang="en-US"/>
        </a:p>
      </dgm:t>
    </dgm:pt>
  </dgm:ptLst>
  <dgm:cxnLst>
    <dgm:cxn modelId="{9C3C08FC-8F68-4A73-85C9-767D06F9CAE2}" type="presOf" srcId="{7B683313-1143-4748-B8DE-0236958870DA}" destId="{1481E7CF-899E-42E9-AF76-CB2FFCD5959B}" srcOrd="0" destOrd="0" presId="urn:microsoft.com/office/officeart/2005/8/layout/process1"/>
    <dgm:cxn modelId="{70FFD389-0DA4-4191-A1C5-5C2D205AF4BE}" type="presOf" srcId="{3DCB4B41-3F6F-46B3-BF29-D1AE9AE89CD3}" destId="{1E7A556A-7995-4CC0-A9F2-61C22BFA2A41}" srcOrd="0" destOrd="0" presId="urn:microsoft.com/office/officeart/2005/8/layout/process1"/>
    <dgm:cxn modelId="{9115DB11-7AC4-46BC-90D3-E3822632E119}" type="presOf" srcId="{37870D9B-D7B6-44E4-BB12-417C0DDC6DA5}" destId="{D2F4480C-9415-4B77-A2AD-4FAD6CE9CB1A}" srcOrd="1" destOrd="0" presId="urn:microsoft.com/office/officeart/2005/8/layout/process1"/>
    <dgm:cxn modelId="{D7AF1052-D435-4E3A-9F69-4D6C43534203}" srcId="{A9411C4D-9943-4917-A2BF-2F11C202558B}" destId="{7B683313-1143-4748-B8DE-0236958870DA}" srcOrd="0" destOrd="0" parTransId="{E553E082-86A1-41EE-AD62-F0A49DF0197A}" sibTransId="{37870D9B-D7B6-44E4-BB12-417C0DDC6DA5}"/>
    <dgm:cxn modelId="{70C05AE2-2AEE-4CDC-9854-70372FE6C519}" type="presOf" srcId="{A9411C4D-9943-4917-A2BF-2F11C202558B}" destId="{BEF891E3-DEFA-46B1-A439-FF007C6175EB}" srcOrd="0" destOrd="0" presId="urn:microsoft.com/office/officeart/2005/8/layout/process1"/>
    <dgm:cxn modelId="{AC8B4A46-FF35-425C-A865-DAE2EA687C68}" srcId="{A9411C4D-9943-4917-A2BF-2F11C202558B}" destId="{3DCB4B41-3F6F-46B3-BF29-D1AE9AE89CD3}" srcOrd="1" destOrd="0" parTransId="{FD728B88-AAAB-4806-9BD2-0B201C6F31EA}" sibTransId="{F0868DC8-803F-4A92-82AE-81A55C44EB8F}"/>
    <dgm:cxn modelId="{C53CC9D6-E48E-47F6-9DFB-0464481B2DC8}" type="presOf" srcId="{37870D9B-D7B6-44E4-BB12-417C0DDC6DA5}" destId="{9B4CA16F-7115-44D4-BE4C-CB5B88C9AAF4}" srcOrd="0" destOrd="0" presId="urn:microsoft.com/office/officeart/2005/8/layout/process1"/>
    <dgm:cxn modelId="{B0942038-9588-4F41-B0F9-1EA5BE997ADE}" type="presParOf" srcId="{BEF891E3-DEFA-46B1-A439-FF007C6175EB}" destId="{1481E7CF-899E-42E9-AF76-CB2FFCD5959B}" srcOrd="0" destOrd="0" presId="urn:microsoft.com/office/officeart/2005/8/layout/process1"/>
    <dgm:cxn modelId="{2AED2F72-B570-4C51-A179-F77DC7D11FB7}" type="presParOf" srcId="{BEF891E3-DEFA-46B1-A439-FF007C6175EB}" destId="{9B4CA16F-7115-44D4-BE4C-CB5B88C9AAF4}" srcOrd="1" destOrd="0" presId="urn:microsoft.com/office/officeart/2005/8/layout/process1"/>
    <dgm:cxn modelId="{A7033F52-1A40-4CB7-A75C-735E4F8BE907}" type="presParOf" srcId="{9B4CA16F-7115-44D4-BE4C-CB5B88C9AAF4}" destId="{D2F4480C-9415-4B77-A2AD-4FAD6CE9CB1A}" srcOrd="0" destOrd="0" presId="urn:microsoft.com/office/officeart/2005/8/layout/process1"/>
    <dgm:cxn modelId="{5EF49579-11A1-438C-8752-E82C94A8FB0A}" type="presParOf" srcId="{BEF891E3-DEFA-46B1-A439-FF007C6175EB}" destId="{1E7A556A-7995-4CC0-A9F2-61C22BFA2A41}" srcOrd="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56F92A8-656F-4F12-A986-FAD80C79FFD3}" type="doc">
      <dgm:prSet loTypeId="urn:microsoft.com/office/officeart/2005/8/layout/lProcess3" loCatId="process" qsTypeId="urn:microsoft.com/office/officeart/2005/8/quickstyle/simple1" qsCatId="simple" csTypeId="urn:microsoft.com/office/officeart/2005/8/colors/accent1_2" csCatId="accent1" phldr="1"/>
      <dgm:spPr/>
    </dgm:pt>
    <dgm:pt modelId="{2B9A7DB9-7550-4EE9-9CDB-897FC5917675}">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Custom</a:t>
          </a:r>
          <a:endParaRPr lang="en-US" dirty="0"/>
        </a:p>
      </dgm:t>
    </dgm:pt>
    <dgm:pt modelId="{C0E0A6C3-C763-468F-8564-6AC0AE139332}" type="parTrans" cxnId="{8EDEB313-3967-4308-B8B9-3E11DCEBFEB9}">
      <dgm:prSet/>
      <dgm:spPr/>
      <dgm:t>
        <a:bodyPr/>
        <a:lstStyle/>
        <a:p>
          <a:endParaRPr lang="en-US"/>
        </a:p>
      </dgm:t>
    </dgm:pt>
    <dgm:pt modelId="{19BF699F-3067-41B1-935C-F71E8E4C3435}" type="sibTrans" cxnId="{8EDEB313-3967-4308-B8B9-3E11DCEBFEB9}">
      <dgm:prSet/>
      <dgm:spPr/>
      <dgm:t>
        <a:bodyPr/>
        <a:lstStyle/>
        <a:p>
          <a:endParaRPr lang="en-US"/>
        </a:p>
      </dgm:t>
    </dgm:pt>
    <dgm:pt modelId="{CD96F34F-42DF-48F3-9564-B4DB917E87CB}">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IGST</a:t>
          </a:r>
          <a:endParaRPr lang="en-US" dirty="0"/>
        </a:p>
      </dgm:t>
    </dgm:pt>
    <dgm:pt modelId="{1F3F29A0-03D9-45F3-9D99-A34D3DF41695}" type="parTrans" cxnId="{BCD06309-DCBA-4E14-A5C0-1D49A18BFC49}">
      <dgm:prSet/>
      <dgm:spPr/>
      <dgm:t>
        <a:bodyPr/>
        <a:lstStyle/>
        <a:p>
          <a:endParaRPr lang="en-US"/>
        </a:p>
      </dgm:t>
    </dgm:pt>
    <dgm:pt modelId="{0C15591D-BD36-4B27-822B-3BBFC4CAA57D}" type="sibTrans" cxnId="{BCD06309-DCBA-4E14-A5C0-1D49A18BFC49}">
      <dgm:prSet/>
      <dgm:spPr/>
      <dgm:t>
        <a:bodyPr/>
        <a:lstStyle/>
        <a:p>
          <a:endParaRPr lang="en-US"/>
        </a:p>
      </dgm:t>
    </dgm:pt>
    <dgm:pt modelId="{4C001079-40F3-4850-9030-8EEA684ACA24}">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“Processing” (Excise type)</a:t>
          </a:r>
          <a:endParaRPr lang="en-US" dirty="0"/>
        </a:p>
      </dgm:t>
    </dgm:pt>
    <dgm:pt modelId="{01833420-DDF7-4446-BF05-4C0B9F034F84}" type="parTrans" cxnId="{7B18FB42-C824-4B1A-B42C-A067F17AE828}">
      <dgm:prSet/>
      <dgm:spPr/>
      <dgm:t>
        <a:bodyPr/>
        <a:lstStyle/>
        <a:p>
          <a:endParaRPr lang="en-US"/>
        </a:p>
      </dgm:t>
    </dgm:pt>
    <dgm:pt modelId="{36690CC0-35A3-47E4-BCD3-C28F9F9D71A8}" type="sibTrans" cxnId="{7B18FB42-C824-4B1A-B42C-A067F17AE828}">
      <dgm:prSet/>
      <dgm:spPr/>
      <dgm:t>
        <a:bodyPr/>
        <a:lstStyle/>
        <a:p>
          <a:endParaRPr lang="en-US"/>
        </a:p>
      </dgm:t>
    </dgm:pt>
    <dgm:pt modelId="{69E0BE44-D9D5-4955-83F8-5F48073DA274}">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State</a:t>
          </a:r>
          <a:endParaRPr lang="en-US" dirty="0"/>
        </a:p>
      </dgm:t>
    </dgm:pt>
    <dgm:pt modelId="{E150DDA3-7F36-428A-AB9D-62F0F0CFF69D}" type="parTrans" cxnId="{0D2D833D-AEF1-41B5-AC79-42FEC4166DB7}">
      <dgm:prSet/>
      <dgm:spPr/>
      <dgm:t>
        <a:bodyPr/>
        <a:lstStyle/>
        <a:p>
          <a:endParaRPr lang="en-US"/>
        </a:p>
      </dgm:t>
    </dgm:pt>
    <dgm:pt modelId="{B304C2E8-7FEA-4920-980D-2A749D33093B}" type="sibTrans" cxnId="{0D2D833D-AEF1-41B5-AC79-42FEC4166DB7}">
      <dgm:prSet/>
      <dgm:spPr/>
      <dgm:t>
        <a:bodyPr/>
        <a:lstStyle/>
        <a:p>
          <a:endParaRPr lang="en-US"/>
        </a:p>
      </dgm:t>
    </dgm:pt>
    <dgm:pt modelId="{F7D1B7CD-BFCD-4169-A938-9D30B8B23DF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Central </a:t>
          </a:r>
          <a:endParaRPr lang="en-US" dirty="0"/>
        </a:p>
      </dgm:t>
    </dgm:pt>
    <dgm:pt modelId="{BF25ED07-E98D-47B4-978D-2E71A4128D21}" type="parTrans" cxnId="{DE280CFD-7B70-4E9C-A093-D830602904C8}">
      <dgm:prSet/>
      <dgm:spPr/>
      <dgm:t>
        <a:bodyPr/>
        <a:lstStyle/>
        <a:p>
          <a:endParaRPr lang="en-US"/>
        </a:p>
      </dgm:t>
    </dgm:pt>
    <dgm:pt modelId="{79960545-DD6A-4645-B34A-0DFA495D221C}" type="sibTrans" cxnId="{DE280CFD-7B70-4E9C-A093-D830602904C8}">
      <dgm:prSet/>
      <dgm:spPr/>
      <dgm:t>
        <a:bodyPr/>
        <a:lstStyle/>
        <a:p>
          <a:endParaRPr lang="en-US"/>
        </a:p>
      </dgm:t>
    </dgm:pt>
    <dgm:pt modelId="{C142382F-DBD9-41A1-B96A-48AA64C13FA5}">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Domestic Sale</a:t>
          </a:r>
          <a:endParaRPr lang="en-US" dirty="0"/>
        </a:p>
      </dgm:t>
    </dgm:pt>
    <dgm:pt modelId="{DDA888A7-B1F8-419A-B7E4-815CE20EBFAC}" type="parTrans" cxnId="{DE7FC4BB-6B1C-4B04-94D1-CEF32758D8D7}">
      <dgm:prSet/>
      <dgm:spPr/>
      <dgm:t>
        <a:bodyPr/>
        <a:lstStyle/>
        <a:p>
          <a:endParaRPr lang="en-US"/>
        </a:p>
      </dgm:t>
    </dgm:pt>
    <dgm:pt modelId="{BBD3C3D4-79B6-4606-A151-A264ADD29205}" type="sibTrans" cxnId="{DE7FC4BB-6B1C-4B04-94D1-CEF32758D8D7}">
      <dgm:prSet/>
      <dgm:spPr/>
      <dgm:t>
        <a:bodyPr/>
        <a:lstStyle/>
        <a:p>
          <a:endParaRPr lang="en-US"/>
        </a:p>
      </dgm:t>
    </dgm:pt>
    <dgm:pt modelId="{135915F4-93F9-4654-BC20-77BB19F06EBD}">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CGST</a:t>
          </a:r>
          <a:endParaRPr lang="en-US" dirty="0"/>
        </a:p>
      </dgm:t>
    </dgm:pt>
    <dgm:pt modelId="{5C0C4426-111C-4F7A-A78A-8332C5A36D59}" type="parTrans" cxnId="{EB503C59-3816-4DD1-A554-09DA67867B5B}">
      <dgm:prSet/>
      <dgm:spPr/>
      <dgm:t>
        <a:bodyPr/>
        <a:lstStyle/>
        <a:p>
          <a:endParaRPr lang="en-US"/>
        </a:p>
      </dgm:t>
    </dgm:pt>
    <dgm:pt modelId="{C9CD4A45-BA76-4851-B66A-C7B0EDFCEDEC}" type="sibTrans" cxnId="{EB503C59-3816-4DD1-A554-09DA67867B5B}">
      <dgm:prSet/>
      <dgm:spPr/>
      <dgm:t>
        <a:bodyPr/>
        <a:lstStyle/>
        <a:p>
          <a:endParaRPr lang="en-US"/>
        </a:p>
      </dgm:t>
    </dgm:pt>
    <dgm:pt modelId="{BA7C8EC0-B9C3-49A5-B27E-8EBEC3F58DC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IGST </a:t>
          </a:r>
          <a:br>
            <a:rPr lang="en-US" dirty="0" smtClean="0"/>
          </a:br>
          <a:r>
            <a:rPr lang="en-US" dirty="0" smtClean="0"/>
            <a:t>(Inter state)</a:t>
          </a:r>
          <a:endParaRPr lang="en-US" dirty="0"/>
        </a:p>
      </dgm:t>
    </dgm:pt>
    <dgm:pt modelId="{6AD16294-BA8E-43AB-B41F-500DDF873494}" type="parTrans" cxnId="{9D711340-8006-4ECE-BD50-4FB00288F6BE}">
      <dgm:prSet/>
      <dgm:spPr/>
      <dgm:t>
        <a:bodyPr/>
        <a:lstStyle/>
        <a:p>
          <a:endParaRPr lang="en-US"/>
        </a:p>
      </dgm:t>
    </dgm:pt>
    <dgm:pt modelId="{60CF022F-054A-44AD-A709-19BE293109C1}" type="sibTrans" cxnId="{9D711340-8006-4ECE-BD50-4FB00288F6BE}">
      <dgm:prSet/>
      <dgm:spPr/>
      <dgm:t>
        <a:bodyPr/>
        <a:lstStyle/>
        <a:p>
          <a:endParaRPr lang="en-US"/>
        </a:p>
      </dgm:t>
    </dgm:pt>
    <dgm:pt modelId="{FBAF773F-3C73-4933-A85E-1AB4F79F81AE}">
      <dgm:prSet phldrT="[Text]">
        <dgm:style>
          <a:lnRef idx="2">
            <a:schemeClr val="accent6"/>
          </a:lnRef>
          <a:fillRef idx="1">
            <a:schemeClr val="lt1"/>
          </a:fillRef>
          <a:effectRef idx="0">
            <a:schemeClr val="accent6"/>
          </a:effectRef>
          <a:fontRef idx="minor">
            <a:schemeClr val="dk1"/>
          </a:fontRef>
        </dgm:style>
      </dgm:prSet>
      <dgm:spPr/>
      <dgm:t>
        <a:bodyPr/>
        <a:lstStyle/>
        <a:p>
          <a:pPr algn="r"/>
          <a:r>
            <a:rPr lang="en-US" dirty="0" smtClean="0"/>
            <a:t>EXPORT</a:t>
          </a:r>
          <a:endParaRPr lang="en-US" dirty="0"/>
        </a:p>
      </dgm:t>
    </dgm:pt>
    <dgm:pt modelId="{CBF0242B-444C-41BE-942B-2CA7B4C8B24A}" type="parTrans" cxnId="{049F282E-9E79-43D6-A809-128585F35614}">
      <dgm:prSet/>
      <dgm:spPr/>
      <dgm:t>
        <a:bodyPr/>
        <a:lstStyle/>
        <a:p>
          <a:endParaRPr lang="en-US"/>
        </a:p>
      </dgm:t>
    </dgm:pt>
    <dgm:pt modelId="{BA6BBC8E-26AB-4902-8911-2FDBF6585732}" type="sibTrans" cxnId="{049F282E-9E79-43D6-A809-128585F35614}">
      <dgm:prSet/>
      <dgm:spPr/>
      <dgm:t>
        <a:bodyPr/>
        <a:lstStyle/>
        <a:p>
          <a:endParaRPr lang="en-US"/>
        </a:p>
      </dgm:t>
    </dgm:pt>
    <dgm:pt modelId="{8005BA13-03C3-4E89-AEC4-31FB6CAAB8FA}">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dgm:spPr>
      <dgm:t>
        <a:bodyPr/>
        <a:lstStyle/>
        <a:p>
          <a:pPr algn="ctr"/>
          <a:r>
            <a:rPr lang="en-US" sz="3600" dirty="0" smtClean="0"/>
            <a:t>0% GST</a:t>
          </a:r>
          <a:endParaRPr lang="en-US" sz="3600" dirty="0"/>
        </a:p>
      </dgm:t>
    </dgm:pt>
    <dgm:pt modelId="{CBBB277F-15CF-42AE-B387-EAE167C4538F}" type="parTrans" cxnId="{68566E99-235C-4395-9A68-CC7A360CFA9D}">
      <dgm:prSet/>
      <dgm:spPr/>
      <dgm:t>
        <a:bodyPr/>
        <a:lstStyle/>
        <a:p>
          <a:endParaRPr lang="en-US"/>
        </a:p>
      </dgm:t>
    </dgm:pt>
    <dgm:pt modelId="{9B45F837-70DE-43A0-9072-69EB85B1B5F0}" type="sibTrans" cxnId="{68566E99-235C-4395-9A68-CC7A360CFA9D}">
      <dgm:prSet/>
      <dgm:spPr/>
      <dgm:t>
        <a:bodyPr/>
        <a:lstStyle/>
        <a:p>
          <a:endParaRPr lang="en-US"/>
        </a:p>
      </dgm:t>
    </dgm:pt>
    <dgm:pt modelId="{3CCF3234-1A10-4A54-99C9-92A3D9D0329D}">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SGST </a:t>
          </a:r>
          <a:br>
            <a:rPr lang="en-US" dirty="0" smtClean="0"/>
          </a:br>
          <a:r>
            <a:rPr lang="en-US" dirty="0" smtClean="0"/>
            <a:t>(within state)</a:t>
          </a:r>
          <a:endParaRPr lang="en-US" dirty="0"/>
        </a:p>
      </dgm:t>
    </dgm:pt>
    <dgm:pt modelId="{E5E150E9-81D5-41B1-AB82-0D46760EFD42}" type="parTrans" cxnId="{25EB9FB6-9BC0-4DD2-AF93-A8CE76FE17C0}">
      <dgm:prSet/>
      <dgm:spPr/>
      <dgm:t>
        <a:bodyPr/>
        <a:lstStyle/>
        <a:p>
          <a:endParaRPr lang="en-US"/>
        </a:p>
      </dgm:t>
    </dgm:pt>
    <dgm:pt modelId="{5FA4651C-8097-4E70-9416-DFBCD7104BC6}" type="sibTrans" cxnId="{25EB9FB6-9BC0-4DD2-AF93-A8CE76FE17C0}">
      <dgm:prSet/>
      <dgm:spPr/>
      <dgm:t>
        <a:bodyPr/>
        <a:lstStyle/>
        <a:p>
          <a:endParaRPr lang="en-US"/>
        </a:p>
      </dgm:t>
    </dgm:pt>
    <dgm:pt modelId="{68AE4651-12A8-44DA-8882-DED8AF1A8279}">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3200" dirty="0" smtClean="0"/>
            <a:t>Custom</a:t>
          </a:r>
          <a:endParaRPr lang="en-US" sz="3200" dirty="0"/>
        </a:p>
      </dgm:t>
    </dgm:pt>
    <dgm:pt modelId="{5B30C368-3750-4FCA-B752-09914B4C1737}" type="parTrans" cxnId="{48B872CD-7CAB-4C26-8FA1-5E7AE79773F1}">
      <dgm:prSet/>
      <dgm:spPr/>
      <dgm:t>
        <a:bodyPr/>
        <a:lstStyle/>
        <a:p>
          <a:endParaRPr lang="en-US"/>
        </a:p>
      </dgm:t>
    </dgm:pt>
    <dgm:pt modelId="{E054D7E3-2291-4909-A15B-4BFB459A2163}" type="sibTrans" cxnId="{48B872CD-7CAB-4C26-8FA1-5E7AE79773F1}">
      <dgm:prSet/>
      <dgm:spPr/>
      <dgm:t>
        <a:bodyPr/>
        <a:lstStyle/>
        <a:p>
          <a:endParaRPr lang="en-US"/>
        </a:p>
      </dgm:t>
    </dgm:pt>
    <dgm:pt modelId="{03601866-F460-4D02-B13B-390F47236EDB}" type="pres">
      <dgm:prSet presAssocID="{156F92A8-656F-4F12-A986-FAD80C79FFD3}" presName="Name0" presStyleCnt="0">
        <dgm:presLayoutVars>
          <dgm:chPref val="3"/>
          <dgm:dir/>
          <dgm:animLvl val="lvl"/>
          <dgm:resizeHandles/>
        </dgm:presLayoutVars>
      </dgm:prSet>
      <dgm:spPr/>
    </dgm:pt>
    <dgm:pt modelId="{9028B661-BCA9-4C9C-BBB6-85662C9BF240}" type="pres">
      <dgm:prSet presAssocID="{2B9A7DB9-7550-4EE9-9CDB-897FC5917675}" presName="horFlow" presStyleCnt="0"/>
      <dgm:spPr/>
    </dgm:pt>
    <dgm:pt modelId="{414C478E-BC8F-45FC-B7A1-D462A9A38452}" type="pres">
      <dgm:prSet presAssocID="{2B9A7DB9-7550-4EE9-9CDB-897FC5917675}" presName="bigChev" presStyleLbl="node1" presStyleIdx="0" presStyleCnt="5"/>
      <dgm:spPr/>
      <dgm:t>
        <a:bodyPr/>
        <a:lstStyle/>
        <a:p>
          <a:endParaRPr lang="en-US"/>
        </a:p>
      </dgm:t>
    </dgm:pt>
    <dgm:pt modelId="{3ABC412D-FAC3-4218-AA94-CC6F169797AC}" type="pres">
      <dgm:prSet presAssocID="{2B9A7DB9-7550-4EE9-9CDB-897FC5917675}" presName="vSp" presStyleCnt="0"/>
      <dgm:spPr/>
    </dgm:pt>
    <dgm:pt modelId="{7FF19DE0-FB32-4FF0-93AA-D6144C8C94FA}" type="pres">
      <dgm:prSet presAssocID="{CD96F34F-42DF-48F3-9564-B4DB917E87CB}" presName="horFlow" presStyleCnt="0"/>
      <dgm:spPr/>
    </dgm:pt>
    <dgm:pt modelId="{423EB8F9-ABC2-4B1C-B22A-D00BBE6AA7A1}" type="pres">
      <dgm:prSet presAssocID="{CD96F34F-42DF-48F3-9564-B4DB917E87CB}" presName="bigChev" presStyleLbl="node1" presStyleIdx="1" presStyleCnt="5"/>
      <dgm:spPr/>
      <dgm:t>
        <a:bodyPr/>
        <a:lstStyle/>
        <a:p>
          <a:endParaRPr lang="en-US"/>
        </a:p>
      </dgm:t>
    </dgm:pt>
    <dgm:pt modelId="{BB9BB501-D26D-4BCC-A771-163094BB32DC}" type="pres">
      <dgm:prSet presAssocID="{BF25ED07-E98D-47B4-978D-2E71A4128D21}" presName="parTrans" presStyleCnt="0"/>
      <dgm:spPr/>
    </dgm:pt>
    <dgm:pt modelId="{E029848A-98F5-43C5-93BD-1E9EDD8FE108}" type="pres">
      <dgm:prSet presAssocID="{F7D1B7CD-BFCD-4169-A938-9D30B8B23DF9}" presName="node" presStyleLbl="alignAccFollowNode1" presStyleIdx="0" presStyleCnt="7">
        <dgm:presLayoutVars>
          <dgm:bulletEnabled val="1"/>
        </dgm:presLayoutVars>
      </dgm:prSet>
      <dgm:spPr/>
      <dgm:t>
        <a:bodyPr/>
        <a:lstStyle/>
        <a:p>
          <a:endParaRPr lang="en-US"/>
        </a:p>
      </dgm:t>
    </dgm:pt>
    <dgm:pt modelId="{AF5572E8-6E60-4BA7-9E6A-B2E7B030E8A8}" type="pres">
      <dgm:prSet presAssocID="{79960545-DD6A-4645-B34A-0DFA495D221C}" presName="sibTrans" presStyleCnt="0"/>
      <dgm:spPr/>
    </dgm:pt>
    <dgm:pt modelId="{995F8855-700F-4D3C-8BDE-B30B09EDE560}" type="pres">
      <dgm:prSet presAssocID="{69E0BE44-D9D5-4955-83F8-5F48073DA274}" presName="node" presStyleLbl="alignAccFollowNode1" presStyleIdx="1" presStyleCnt="7">
        <dgm:presLayoutVars>
          <dgm:bulletEnabled val="1"/>
        </dgm:presLayoutVars>
      </dgm:prSet>
      <dgm:spPr/>
      <dgm:t>
        <a:bodyPr/>
        <a:lstStyle/>
        <a:p>
          <a:endParaRPr lang="en-US"/>
        </a:p>
      </dgm:t>
    </dgm:pt>
    <dgm:pt modelId="{D48AE912-EE68-4CE8-BE55-8F3DE9AB6425}" type="pres">
      <dgm:prSet presAssocID="{CD96F34F-42DF-48F3-9564-B4DB917E87CB}" presName="vSp" presStyleCnt="0"/>
      <dgm:spPr/>
    </dgm:pt>
    <dgm:pt modelId="{ED796EB0-6D3F-429C-A304-DEB2AAC8EA7D}" type="pres">
      <dgm:prSet presAssocID="{4C001079-40F3-4850-9030-8EEA684ACA24}" presName="horFlow" presStyleCnt="0"/>
      <dgm:spPr/>
    </dgm:pt>
    <dgm:pt modelId="{BD1D946A-EE0A-48DE-9444-56B68866F131}" type="pres">
      <dgm:prSet presAssocID="{4C001079-40F3-4850-9030-8EEA684ACA24}" presName="bigChev" presStyleLbl="node1" presStyleIdx="2" presStyleCnt="5"/>
      <dgm:spPr/>
      <dgm:t>
        <a:bodyPr/>
        <a:lstStyle/>
        <a:p>
          <a:endParaRPr lang="en-US"/>
        </a:p>
      </dgm:t>
    </dgm:pt>
    <dgm:pt modelId="{0F19A512-61B8-4D90-86AC-56237DAF3702}" type="pres">
      <dgm:prSet presAssocID="{5C0C4426-111C-4F7A-A78A-8332C5A36D59}" presName="parTrans" presStyleCnt="0"/>
      <dgm:spPr/>
    </dgm:pt>
    <dgm:pt modelId="{6DDEE033-267B-4786-B9DD-077A013615F7}" type="pres">
      <dgm:prSet presAssocID="{135915F4-93F9-4654-BC20-77BB19F06EBD}" presName="node" presStyleLbl="alignAccFollowNode1" presStyleIdx="2" presStyleCnt="7">
        <dgm:presLayoutVars>
          <dgm:bulletEnabled val="1"/>
        </dgm:presLayoutVars>
      </dgm:prSet>
      <dgm:spPr/>
      <dgm:t>
        <a:bodyPr/>
        <a:lstStyle/>
        <a:p>
          <a:endParaRPr lang="en-US"/>
        </a:p>
      </dgm:t>
    </dgm:pt>
    <dgm:pt modelId="{3C475528-F6F8-48EA-8DCA-50898327E0A3}" type="pres">
      <dgm:prSet presAssocID="{4C001079-40F3-4850-9030-8EEA684ACA24}" presName="vSp" presStyleCnt="0"/>
      <dgm:spPr/>
    </dgm:pt>
    <dgm:pt modelId="{815A8D9C-A4DE-4305-BBF9-9E9F396D4A91}" type="pres">
      <dgm:prSet presAssocID="{C142382F-DBD9-41A1-B96A-48AA64C13FA5}" presName="horFlow" presStyleCnt="0"/>
      <dgm:spPr/>
    </dgm:pt>
    <dgm:pt modelId="{A7D78517-DFBB-4281-A2AB-90EA07FB61DA}" type="pres">
      <dgm:prSet presAssocID="{C142382F-DBD9-41A1-B96A-48AA64C13FA5}" presName="bigChev" presStyleLbl="node1" presStyleIdx="3" presStyleCnt="5"/>
      <dgm:spPr/>
      <dgm:t>
        <a:bodyPr/>
        <a:lstStyle/>
        <a:p>
          <a:endParaRPr lang="en-US"/>
        </a:p>
      </dgm:t>
    </dgm:pt>
    <dgm:pt modelId="{E36C47A8-84F9-42EB-8B07-3BFCCE04460B}" type="pres">
      <dgm:prSet presAssocID="{6AD16294-BA8E-43AB-B41F-500DDF873494}" presName="parTrans" presStyleCnt="0"/>
      <dgm:spPr/>
    </dgm:pt>
    <dgm:pt modelId="{B0CCC1DE-D4DF-4C78-8753-BEFD126D9EBA}" type="pres">
      <dgm:prSet presAssocID="{BA7C8EC0-B9C3-49A5-B27E-8EBEC3F58DC9}" presName="node" presStyleLbl="alignAccFollowNode1" presStyleIdx="3" presStyleCnt="7" custScaleX="116739">
        <dgm:presLayoutVars>
          <dgm:bulletEnabled val="1"/>
        </dgm:presLayoutVars>
      </dgm:prSet>
      <dgm:spPr/>
      <dgm:t>
        <a:bodyPr/>
        <a:lstStyle/>
        <a:p>
          <a:endParaRPr lang="en-US"/>
        </a:p>
      </dgm:t>
    </dgm:pt>
    <dgm:pt modelId="{3CF7E36E-E0F9-4C88-85B9-9275F02CF302}" type="pres">
      <dgm:prSet presAssocID="{60CF022F-054A-44AD-A709-19BE293109C1}" presName="sibTrans" presStyleCnt="0"/>
      <dgm:spPr/>
    </dgm:pt>
    <dgm:pt modelId="{B1C9BBCB-E6D2-4C7E-BB64-00910E4E5D87}" type="pres">
      <dgm:prSet presAssocID="{3CCF3234-1A10-4A54-99C9-92A3D9D0329D}" presName="node" presStyleLbl="alignAccFollowNode1" presStyleIdx="4" presStyleCnt="7">
        <dgm:presLayoutVars>
          <dgm:bulletEnabled val="1"/>
        </dgm:presLayoutVars>
      </dgm:prSet>
      <dgm:spPr/>
      <dgm:t>
        <a:bodyPr/>
        <a:lstStyle/>
        <a:p>
          <a:endParaRPr lang="en-US"/>
        </a:p>
      </dgm:t>
    </dgm:pt>
    <dgm:pt modelId="{2FB9F586-64CE-4B0D-ADAE-7F6BCE5368C1}" type="pres">
      <dgm:prSet presAssocID="{C142382F-DBD9-41A1-B96A-48AA64C13FA5}" presName="vSp" presStyleCnt="0"/>
      <dgm:spPr/>
    </dgm:pt>
    <dgm:pt modelId="{33F8D5BA-4DDE-4F67-AA44-0456B5A254F4}" type="pres">
      <dgm:prSet presAssocID="{FBAF773F-3C73-4933-A85E-1AB4F79F81AE}" presName="horFlow" presStyleCnt="0"/>
      <dgm:spPr/>
    </dgm:pt>
    <dgm:pt modelId="{68F6104F-B4EA-4B6F-80CA-B1652E6A2551}" type="pres">
      <dgm:prSet presAssocID="{FBAF773F-3C73-4933-A85E-1AB4F79F81AE}" presName="bigChev" presStyleLbl="node1" presStyleIdx="4" presStyleCnt="5"/>
      <dgm:spPr/>
      <dgm:t>
        <a:bodyPr/>
        <a:lstStyle/>
        <a:p>
          <a:endParaRPr lang="en-US"/>
        </a:p>
      </dgm:t>
    </dgm:pt>
    <dgm:pt modelId="{DCD6E45F-750F-4E3D-B917-636195D2E60C}" type="pres">
      <dgm:prSet presAssocID="{5B30C368-3750-4FCA-B752-09914B4C1737}" presName="parTrans" presStyleCnt="0"/>
      <dgm:spPr/>
    </dgm:pt>
    <dgm:pt modelId="{98E4D3F2-80C1-41BB-9FC3-7319FAAF4A4E}" type="pres">
      <dgm:prSet presAssocID="{68AE4651-12A8-44DA-8882-DED8AF1A8279}" presName="node" presStyleLbl="alignAccFollowNode1" presStyleIdx="5" presStyleCnt="7">
        <dgm:presLayoutVars>
          <dgm:bulletEnabled val="1"/>
        </dgm:presLayoutVars>
      </dgm:prSet>
      <dgm:spPr/>
      <dgm:t>
        <a:bodyPr/>
        <a:lstStyle/>
        <a:p>
          <a:endParaRPr lang="en-US"/>
        </a:p>
      </dgm:t>
    </dgm:pt>
    <dgm:pt modelId="{9BCBA0B7-B1B7-4F88-B978-D19B3295FBD7}" type="pres">
      <dgm:prSet presAssocID="{E054D7E3-2291-4909-A15B-4BFB459A2163}" presName="sibTrans" presStyleCnt="0"/>
      <dgm:spPr/>
    </dgm:pt>
    <dgm:pt modelId="{27773976-43BD-4019-9868-289F060FA331}" type="pres">
      <dgm:prSet presAssocID="{8005BA13-03C3-4E89-AEC4-31FB6CAAB8FA}" presName="node" presStyleLbl="alignAccFollowNode1" presStyleIdx="6" presStyleCnt="7" custScaleX="121700">
        <dgm:presLayoutVars>
          <dgm:bulletEnabled val="1"/>
        </dgm:presLayoutVars>
      </dgm:prSet>
      <dgm:spPr/>
      <dgm:t>
        <a:bodyPr/>
        <a:lstStyle/>
        <a:p>
          <a:endParaRPr lang="en-US"/>
        </a:p>
      </dgm:t>
    </dgm:pt>
  </dgm:ptLst>
  <dgm:cxnLst>
    <dgm:cxn modelId="{25EB9FB6-9BC0-4DD2-AF93-A8CE76FE17C0}" srcId="{C142382F-DBD9-41A1-B96A-48AA64C13FA5}" destId="{3CCF3234-1A10-4A54-99C9-92A3D9D0329D}" srcOrd="1" destOrd="0" parTransId="{E5E150E9-81D5-41B1-AB82-0D46760EFD42}" sibTransId="{5FA4651C-8097-4E70-9416-DFBCD7104BC6}"/>
    <dgm:cxn modelId="{DE6B78B0-6099-472C-A658-75DB218BB682}" type="presOf" srcId="{68AE4651-12A8-44DA-8882-DED8AF1A8279}" destId="{98E4D3F2-80C1-41BB-9FC3-7319FAAF4A4E}" srcOrd="0" destOrd="0" presId="urn:microsoft.com/office/officeart/2005/8/layout/lProcess3"/>
    <dgm:cxn modelId="{AECD71C7-993D-4879-B462-EC86EFCD683B}" type="presOf" srcId="{FBAF773F-3C73-4933-A85E-1AB4F79F81AE}" destId="{68F6104F-B4EA-4B6F-80CA-B1652E6A2551}" srcOrd="0" destOrd="0" presId="urn:microsoft.com/office/officeart/2005/8/layout/lProcess3"/>
    <dgm:cxn modelId="{8EDEB313-3967-4308-B8B9-3E11DCEBFEB9}" srcId="{156F92A8-656F-4F12-A986-FAD80C79FFD3}" destId="{2B9A7DB9-7550-4EE9-9CDB-897FC5917675}" srcOrd="0" destOrd="0" parTransId="{C0E0A6C3-C763-468F-8564-6AC0AE139332}" sibTransId="{19BF699F-3067-41B1-935C-F71E8E4C3435}"/>
    <dgm:cxn modelId="{DE7FC4BB-6B1C-4B04-94D1-CEF32758D8D7}" srcId="{156F92A8-656F-4F12-A986-FAD80C79FFD3}" destId="{C142382F-DBD9-41A1-B96A-48AA64C13FA5}" srcOrd="3" destOrd="0" parTransId="{DDA888A7-B1F8-419A-B7E4-815CE20EBFAC}" sibTransId="{BBD3C3D4-79B6-4606-A151-A264ADD29205}"/>
    <dgm:cxn modelId="{3A723B57-E6C9-4F41-9E57-D861EC34C035}" type="presOf" srcId="{8005BA13-03C3-4E89-AEC4-31FB6CAAB8FA}" destId="{27773976-43BD-4019-9868-289F060FA331}" srcOrd="0" destOrd="0" presId="urn:microsoft.com/office/officeart/2005/8/layout/lProcess3"/>
    <dgm:cxn modelId="{9E2431D3-5941-4B90-A48B-73F269AC176B}" type="presOf" srcId="{F7D1B7CD-BFCD-4169-A938-9D30B8B23DF9}" destId="{E029848A-98F5-43C5-93BD-1E9EDD8FE108}" srcOrd="0" destOrd="0" presId="urn:microsoft.com/office/officeart/2005/8/layout/lProcess3"/>
    <dgm:cxn modelId="{CAE8379A-1647-45E6-8011-6C64B79A82FA}" type="presOf" srcId="{69E0BE44-D9D5-4955-83F8-5F48073DA274}" destId="{995F8855-700F-4D3C-8BDE-B30B09EDE560}" srcOrd="0" destOrd="0" presId="urn:microsoft.com/office/officeart/2005/8/layout/lProcess3"/>
    <dgm:cxn modelId="{68566E99-235C-4395-9A68-CC7A360CFA9D}" srcId="{FBAF773F-3C73-4933-A85E-1AB4F79F81AE}" destId="{8005BA13-03C3-4E89-AEC4-31FB6CAAB8FA}" srcOrd="1" destOrd="0" parTransId="{CBBB277F-15CF-42AE-B387-EAE167C4538F}" sibTransId="{9B45F837-70DE-43A0-9072-69EB85B1B5F0}"/>
    <dgm:cxn modelId="{7AB09DE4-CCBB-4346-B233-823D1D4BD7F1}" type="presOf" srcId="{4C001079-40F3-4850-9030-8EEA684ACA24}" destId="{BD1D946A-EE0A-48DE-9444-56B68866F131}" srcOrd="0" destOrd="0" presId="urn:microsoft.com/office/officeart/2005/8/layout/lProcess3"/>
    <dgm:cxn modelId="{7B18FB42-C824-4B1A-B42C-A067F17AE828}" srcId="{156F92A8-656F-4F12-A986-FAD80C79FFD3}" destId="{4C001079-40F3-4850-9030-8EEA684ACA24}" srcOrd="2" destOrd="0" parTransId="{01833420-DDF7-4446-BF05-4C0B9F034F84}" sibTransId="{36690CC0-35A3-47E4-BCD3-C28F9F9D71A8}"/>
    <dgm:cxn modelId="{9D711340-8006-4ECE-BD50-4FB00288F6BE}" srcId="{C142382F-DBD9-41A1-B96A-48AA64C13FA5}" destId="{BA7C8EC0-B9C3-49A5-B27E-8EBEC3F58DC9}" srcOrd="0" destOrd="0" parTransId="{6AD16294-BA8E-43AB-B41F-500DDF873494}" sibTransId="{60CF022F-054A-44AD-A709-19BE293109C1}"/>
    <dgm:cxn modelId="{BCD06309-DCBA-4E14-A5C0-1D49A18BFC49}" srcId="{156F92A8-656F-4F12-A986-FAD80C79FFD3}" destId="{CD96F34F-42DF-48F3-9564-B4DB917E87CB}" srcOrd="1" destOrd="0" parTransId="{1F3F29A0-03D9-45F3-9D99-A34D3DF41695}" sibTransId="{0C15591D-BD36-4B27-822B-3BBFC4CAA57D}"/>
    <dgm:cxn modelId="{233F2349-A44F-4991-A4C6-4E63AB0460DC}" type="presOf" srcId="{BA7C8EC0-B9C3-49A5-B27E-8EBEC3F58DC9}" destId="{B0CCC1DE-D4DF-4C78-8753-BEFD126D9EBA}" srcOrd="0" destOrd="0" presId="urn:microsoft.com/office/officeart/2005/8/layout/lProcess3"/>
    <dgm:cxn modelId="{48B872CD-7CAB-4C26-8FA1-5E7AE79773F1}" srcId="{FBAF773F-3C73-4933-A85E-1AB4F79F81AE}" destId="{68AE4651-12A8-44DA-8882-DED8AF1A8279}" srcOrd="0" destOrd="0" parTransId="{5B30C368-3750-4FCA-B752-09914B4C1737}" sibTransId="{E054D7E3-2291-4909-A15B-4BFB459A2163}"/>
    <dgm:cxn modelId="{A57298D3-92FD-403F-B0A2-7F2A54809151}" type="presOf" srcId="{2B9A7DB9-7550-4EE9-9CDB-897FC5917675}" destId="{414C478E-BC8F-45FC-B7A1-D462A9A38452}" srcOrd="0" destOrd="0" presId="urn:microsoft.com/office/officeart/2005/8/layout/lProcess3"/>
    <dgm:cxn modelId="{0D2D833D-AEF1-41B5-AC79-42FEC4166DB7}" srcId="{CD96F34F-42DF-48F3-9564-B4DB917E87CB}" destId="{69E0BE44-D9D5-4955-83F8-5F48073DA274}" srcOrd="1" destOrd="0" parTransId="{E150DDA3-7F36-428A-AB9D-62F0F0CFF69D}" sibTransId="{B304C2E8-7FEA-4920-980D-2A749D33093B}"/>
    <dgm:cxn modelId="{2AED82C2-C964-4CF2-BA8E-711B852EA5AF}" type="presOf" srcId="{3CCF3234-1A10-4A54-99C9-92A3D9D0329D}" destId="{B1C9BBCB-E6D2-4C7E-BB64-00910E4E5D87}" srcOrd="0" destOrd="0" presId="urn:microsoft.com/office/officeart/2005/8/layout/lProcess3"/>
    <dgm:cxn modelId="{0CE75B53-1BAE-44E0-8967-0ED37B4E3755}" type="presOf" srcId="{156F92A8-656F-4F12-A986-FAD80C79FFD3}" destId="{03601866-F460-4D02-B13B-390F47236EDB}" srcOrd="0" destOrd="0" presId="urn:microsoft.com/office/officeart/2005/8/layout/lProcess3"/>
    <dgm:cxn modelId="{049F282E-9E79-43D6-A809-128585F35614}" srcId="{156F92A8-656F-4F12-A986-FAD80C79FFD3}" destId="{FBAF773F-3C73-4933-A85E-1AB4F79F81AE}" srcOrd="4" destOrd="0" parTransId="{CBF0242B-444C-41BE-942B-2CA7B4C8B24A}" sibTransId="{BA6BBC8E-26AB-4902-8911-2FDBF6585732}"/>
    <dgm:cxn modelId="{DE280CFD-7B70-4E9C-A093-D830602904C8}" srcId="{CD96F34F-42DF-48F3-9564-B4DB917E87CB}" destId="{F7D1B7CD-BFCD-4169-A938-9D30B8B23DF9}" srcOrd="0" destOrd="0" parTransId="{BF25ED07-E98D-47B4-978D-2E71A4128D21}" sibTransId="{79960545-DD6A-4645-B34A-0DFA495D221C}"/>
    <dgm:cxn modelId="{BE332EC0-3CB9-4D94-841A-8408C551BDD3}" type="presOf" srcId="{135915F4-93F9-4654-BC20-77BB19F06EBD}" destId="{6DDEE033-267B-4786-B9DD-077A013615F7}" srcOrd="0" destOrd="0" presId="urn:microsoft.com/office/officeart/2005/8/layout/lProcess3"/>
    <dgm:cxn modelId="{EB503C59-3816-4DD1-A554-09DA67867B5B}" srcId="{4C001079-40F3-4850-9030-8EEA684ACA24}" destId="{135915F4-93F9-4654-BC20-77BB19F06EBD}" srcOrd="0" destOrd="0" parTransId="{5C0C4426-111C-4F7A-A78A-8332C5A36D59}" sibTransId="{C9CD4A45-BA76-4851-B66A-C7B0EDFCEDEC}"/>
    <dgm:cxn modelId="{CBFBEE61-D0AC-410A-B680-481D22C41A31}" type="presOf" srcId="{C142382F-DBD9-41A1-B96A-48AA64C13FA5}" destId="{A7D78517-DFBB-4281-A2AB-90EA07FB61DA}" srcOrd="0" destOrd="0" presId="urn:microsoft.com/office/officeart/2005/8/layout/lProcess3"/>
    <dgm:cxn modelId="{FE0EC21A-DB9F-4FA0-93C8-77AA17E3922D}" type="presOf" srcId="{CD96F34F-42DF-48F3-9564-B4DB917E87CB}" destId="{423EB8F9-ABC2-4B1C-B22A-D00BBE6AA7A1}" srcOrd="0" destOrd="0" presId="urn:microsoft.com/office/officeart/2005/8/layout/lProcess3"/>
    <dgm:cxn modelId="{14DF883E-0B26-46F4-A061-0B1F1DCFF015}" type="presParOf" srcId="{03601866-F460-4D02-B13B-390F47236EDB}" destId="{9028B661-BCA9-4C9C-BBB6-85662C9BF240}" srcOrd="0" destOrd="0" presId="urn:microsoft.com/office/officeart/2005/8/layout/lProcess3"/>
    <dgm:cxn modelId="{14AC82B9-D0AC-4C0B-8D84-9726FE8B5B15}" type="presParOf" srcId="{9028B661-BCA9-4C9C-BBB6-85662C9BF240}" destId="{414C478E-BC8F-45FC-B7A1-D462A9A38452}" srcOrd="0" destOrd="0" presId="urn:microsoft.com/office/officeart/2005/8/layout/lProcess3"/>
    <dgm:cxn modelId="{BA28B240-334D-4DA5-BB4C-F73D11658A5F}" type="presParOf" srcId="{03601866-F460-4D02-B13B-390F47236EDB}" destId="{3ABC412D-FAC3-4218-AA94-CC6F169797AC}" srcOrd="1" destOrd="0" presId="urn:microsoft.com/office/officeart/2005/8/layout/lProcess3"/>
    <dgm:cxn modelId="{D904C20F-2330-433D-B153-4BA33E2A9404}" type="presParOf" srcId="{03601866-F460-4D02-B13B-390F47236EDB}" destId="{7FF19DE0-FB32-4FF0-93AA-D6144C8C94FA}" srcOrd="2" destOrd="0" presId="urn:microsoft.com/office/officeart/2005/8/layout/lProcess3"/>
    <dgm:cxn modelId="{E783A419-2559-4395-8C61-C6ADBB27905C}" type="presParOf" srcId="{7FF19DE0-FB32-4FF0-93AA-D6144C8C94FA}" destId="{423EB8F9-ABC2-4B1C-B22A-D00BBE6AA7A1}" srcOrd="0" destOrd="0" presId="urn:microsoft.com/office/officeart/2005/8/layout/lProcess3"/>
    <dgm:cxn modelId="{CCA4E56E-039F-4818-AD05-2EA2FD972D7B}" type="presParOf" srcId="{7FF19DE0-FB32-4FF0-93AA-D6144C8C94FA}" destId="{BB9BB501-D26D-4BCC-A771-163094BB32DC}" srcOrd="1" destOrd="0" presId="urn:microsoft.com/office/officeart/2005/8/layout/lProcess3"/>
    <dgm:cxn modelId="{9AD9652F-4B45-4ED4-8F94-CB5A6042BED1}" type="presParOf" srcId="{7FF19DE0-FB32-4FF0-93AA-D6144C8C94FA}" destId="{E029848A-98F5-43C5-93BD-1E9EDD8FE108}" srcOrd="2" destOrd="0" presId="urn:microsoft.com/office/officeart/2005/8/layout/lProcess3"/>
    <dgm:cxn modelId="{927A225C-6224-46DA-B15D-02040A2AB568}" type="presParOf" srcId="{7FF19DE0-FB32-4FF0-93AA-D6144C8C94FA}" destId="{AF5572E8-6E60-4BA7-9E6A-B2E7B030E8A8}" srcOrd="3" destOrd="0" presId="urn:microsoft.com/office/officeart/2005/8/layout/lProcess3"/>
    <dgm:cxn modelId="{049219BB-82E0-4028-9FE1-35702134C26E}" type="presParOf" srcId="{7FF19DE0-FB32-4FF0-93AA-D6144C8C94FA}" destId="{995F8855-700F-4D3C-8BDE-B30B09EDE560}" srcOrd="4" destOrd="0" presId="urn:microsoft.com/office/officeart/2005/8/layout/lProcess3"/>
    <dgm:cxn modelId="{A86C581D-D967-4A39-9475-261CF0AD82B7}" type="presParOf" srcId="{03601866-F460-4D02-B13B-390F47236EDB}" destId="{D48AE912-EE68-4CE8-BE55-8F3DE9AB6425}" srcOrd="3" destOrd="0" presId="urn:microsoft.com/office/officeart/2005/8/layout/lProcess3"/>
    <dgm:cxn modelId="{8D88CC13-F306-4504-97CC-4D78976A804B}" type="presParOf" srcId="{03601866-F460-4D02-B13B-390F47236EDB}" destId="{ED796EB0-6D3F-429C-A304-DEB2AAC8EA7D}" srcOrd="4" destOrd="0" presId="urn:microsoft.com/office/officeart/2005/8/layout/lProcess3"/>
    <dgm:cxn modelId="{25F7DAFE-DD82-4341-A867-D610C5D3699B}" type="presParOf" srcId="{ED796EB0-6D3F-429C-A304-DEB2AAC8EA7D}" destId="{BD1D946A-EE0A-48DE-9444-56B68866F131}" srcOrd="0" destOrd="0" presId="urn:microsoft.com/office/officeart/2005/8/layout/lProcess3"/>
    <dgm:cxn modelId="{7946BBDC-2041-4206-95DF-575D15762EF0}" type="presParOf" srcId="{ED796EB0-6D3F-429C-A304-DEB2AAC8EA7D}" destId="{0F19A512-61B8-4D90-86AC-56237DAF3702}" srcOrd="1" destOrd="0" presId="urn:microsoft.com/office/officeart/2005/8/layout/lProcess3"/>
    <dgm:cxn modelId="{302D8A43-0D95-4CC1-844F-0959737FF764}" type="presParOf" srcId="{ED796EB0-6D3F-429C-A304-DEB2AAC8EA7D}" destId="{6DDEE033-267B-4786-B9DD-077A013615F7}" srcOrd="2" destOrd="0" presId="urn:microsoft.com/office/officeart/2005/8/layout/lProcess3"/>
    <dgm:cxn modelId="{F0F5000C-6F80-43A7-92A9-A5DBBA854C57}" type="presParOf" srcId="{03601866-F460-4D02-B13B-390F47236EDB}" destId="{3C475528-F6F8-48EA-8DCA-50898327E0A3}" srcOrd="5" destOrd="0" presId="urn:microsoft.com/office/officeart/2005/8/layout/lProcess3"/>
    <dgm:cxn modelId="{D05A1FA8-55D4-4545-8BBB-E52C91E2F211}" type="presParOf" srcId="{03601866-F460-4D02-B13B-390F47236EDB}" destId="{815A8D9C-A4DE-4305-BBF9-9E9F396D4A91}" srcOrd="6" destOrd="0" presId="urn:microsoft.com/office/officeart/2005/8/layout/lProcess3"/>
    <dgm:cxn modelId="{EA56C6FA-BC87-4117-BAAE-9FC70A73AA58}" type="presParOf" srcId="{815A8D9C-A4DE-4305-BBF9-9E9F396D4A91}" destId="{A7D78517-DFBB-4281-A2AB-90EA07FB61DA}" srcOrd="0" destOrd="0" presId="urn:microsoft.com/office/officeart/2005/8/layout/lProcess3"/>
    <dgm:cxn modelId="{E0483D0B-46DA-48AE-8AA1-CBABAD30FB6E}" type="presParOf" srcId="{815A8D9C-A4DE-4305-BBF9-9E9F396D4A91}" destId="{E36C47A8-84F9-42EB-8B07-3BFCCE04460B}" srcOrd="1" destOrd="0" presId="urn:microsoft.com/office/officeart/2005/8/layout/lProcess3"/>
    <dgm:cxn modelId="{4FFA7190-3D29-40A9-8D3F-06D53099FAD3}" type="presParOf" srcId="{815A8D9C-A4DE-4305-BBF9-9E9F396D4A91}" destId="{B0CCC1DE-D4DF-4C78-8753-BEFD126D9EBA}" srcOrd="2" destOrd="0" presId="urn:microsoft.com/office/officeart/2005/8/layout/lProcess3"/>
    <dgm:cxn modelId="{F607DF35-27CE-4A6A-A647-073EEEAE95FA}" type="presParOf" srcId="{815A8D9C-A4DE-4305-BBF9-9E9F396D4A91}" destId="{3CF7E36E-E0F9-4C88-85B9-9275F02CF302}" srcOrd="3" destOrd="0" presId="urn:microsoft.com/office/officeart/2005/8/layout/lProcess3"/>
    <dgm:cxn modelId="{3ABB9FEC-CCB7-45E7-B516-36E195849F5A}" type="presParOf" srcId="{815A8D9C-A4DE-4305-BBF9-9E9F396D4A91}" destId="{B1C9BBCB-E6D2-4C7E-BB64-00910E4E5D87}" srcOrd="4" destOrd="0" presId="urn:microsoft.com/office/officeart/2005/8/layout/lProcess3"/>
    <dgm:cxn modelId="{67316F9C-7419-48BC-B95F-762351DEF6D8}" type="presParOf" srcId="{03601866-F460-4D02-B13B-390F47236EDB}" destId="{2FB9F586-64CE-4B0D-ADAE-7F6BCE5368C1}" srcOrd="7" destOrd="0" presId="urn:microsoft.com/office/officeart/2005/8/layout/lProcess3"/>
    <dgm:cxn modelId="{0F9EDE0A-56BF-4B15-A537-7FA8AABB918A}" type="presParOf" srcId="{03601866-F460-4D02-B13B-390F47236EDB}" destId="{33F8D5BA-4DDE-4F67-AA44-0456B5A254F4}" srcOrd="8" destOrd="0" presId="urn:microsoft.com/office/officeart/2005/8/layout/lProcess3"/>
    <dgm:cxn modelId="{9B47AD99-F3DE-477C-A9BB-71FD86A07B51}" type="presParOf" srcId="{33F8D5BA-4DDE-4F67-AA44-0456B5A254F4}" destId="{68F6104F-B4EA-4B6F-80CA-B1652E6A2551}" srcOrd="0" destOrd="0" presId="urn:microsoft.com/office/officeart/2005/8/layout/lProcess3"/>
    <dgm:cxn modelId="{FFC00285-2855-4D9F-8982-BA64D7F2455A}" type="presParOf" srcId="{33F8D5BA-4DDE-4F67-AA44-0456B5A254F4}" destId="{DCD6E45F-750F-4E3D-B917-636195D2E60C}" srcOrd="1" destOrd="0" presId="urn:microsoft.com/office/officeart/2005/8/layout/lProcess3"/>
    <dgm:cxn modelId="{46DA299C-0EE9-4C14-8984-D593F314710D}" type="presParOf" srcId="{33F8D5BA-4DDE-4F67-AA44-0456B5A254F4}" destId="{98E4D3F2-80C1-41BB-9FC3-7319FAAF4A4E}" srcOrd="2" destOrd="0" presId="urn:microsoft.com/office/officeart/2005/8/layout/lProcess3"/>
    <dgm:cxn modelId="{F6CE1931-DFFA-4DAB-9779-0D985F586383}" type="presParOf" srcId="{33F8D5BA-4DDE-4F67-AA44-0456B5A254F4}" destId="{9BCBA0B7-B1B7-4F88-B978-D19B3295FBD7}" srcOrd="3" destOrd="0" presId="urn:microsoft.com/office/officeart/2005/8/layout/lProcess3"/>
    <dgm:cxn modelId="{F4EFEF7D-7036-4A30-ACBB-59E75E28F6A3}" type="presParOf" srcId="{33F8D5BA-4DDE-4F67-AA44-0456B5A254F4}" destId="{27773976-43BD-4019-9868-289F060FA331}"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BAF8F76-9D23-4319-9A5A-C366E4FEB8A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B264B03-04B2-4C58-8E53-EE2A4DE641BD}">
      <dgm:prSet phldrT="[Text]"/>
      <dgm:spPr/>
      <dgm:t>
        <a:bodyPr/>
        <a:lstStyle/>
        <a:p>
          <a:r>
            <a:rPr lang="en-US" dirty="0" smtClean="0"/>
            <a:t>Input Credit</a:t>
          </a:r>
          <a:endParaRPr lang="en-US" dirty="0"/>
        </a:p>
      </dgm:t>
    </dgm:pt>
    <dgm:pt modelId="{A4C96931-C0EF-49C5-A917-EB9395C84BB1}" type="parTrans" cxnId="{47CE206E-E462-4A60-91F5-D12878DA43CA}">
      <dgm:prSet/>
      <dgm:spPr/>
      <dgm:t>
        <a:bodyPr/>
        <a:lstStyle/>
        <a:p>
          <a:endParaRPr lang="en-US"/>
        </a:p>
      </dgm:t>
    </dgm:pt>
    <dgm:pt modelId="{936FAFEE-912D-40C3-A463-504E656A2CD5}" type="sibTrans" cxnId="{47CE206E-E462-4A60-91F5-D12878DA43CA}">
      <dgm:prSet/>
      <dgm:spPr/>
      <dgm:t>
        <a:bodyPr/>
        <a:lstStyle/>
        <a:p>
          <a:endParaRPr lang="en-US"/>
        </a:p>
      </dgm:t>
    </dgm:pt>
    <dgm:pt modelId="{2C826228-A997-4808-BFFC-BF682C34D715}">
      <dgm:prSet phldrT="[Text]"/>
      <dgm:spPr/>
      <dgm:t>
        <a:bodyPr/>
        <a:lstStyle/>
        <a:p>
          <a:r>
            <a:rPr lang="en-US" dirty="0" smtClean="0"/>
            <a:t>Import &amp; domestic sale</a:t>
          </a:r>
          <a:endParaRPr lang="en-US" dirty="0"/>
        </a:p>
      </dgm:t>
    </dgm:pt>
    <dgm:pt modelId="{B3C58E15-96BE-409D-8B10-8A6575539F53}" type="parTrans" cxnId="{A83EDE4C-3E24-4EC0-8571-AF730FD32334}">
      <dgm:prSet/>
      <dgm:spPr/>
      <dgm:t>
        <a:bodyPr/>
        <a:lstStyle/>
        <a:p>
          <a:endParaRPr lang="en-US"/>
        </a:p>
      </dgm:t>
    </dgm:pt>
    <dgm:pt modelId="{A0F21973-E7E6-46F3-8265-0F4CC1D67F88}" type="sibTrans" cxnId="{A83EDE4C-3E24-4EC0-8571-AF730FD32334}">
      <dgm:prSet/>
      <dgm:spPr/>
      <dgm:t>
        <a:bodyPr/>
        <a:lstStyle/>
        <a:p>
          <a:endParaRPr lang="en-US"/>
        </a:p>
      </dgm:t>
    </dgm:pt>
    <dgm:pt modelId="{48B32287-A031-4B74-9680-AA261FD83FB8}">
      <dgm:prSet phldrT="[Text]"/>
      <dgm:spPr/>
      <dgm:t>
        <a:bodyPr/>
        <a:lstStyle/>
        <a:p>
          <a:r>
            <a:rPr lang="en-US" dirty="0" smtClean="0"/>
            <a:t>Import, process &amp; EXPORT</a:t>
          </a:r>
          <a:endParaRPr lang="en-US" dirty="0"/>
        </a:p>
      </dgm:t>
    </dgm:pt>
    <dgm:pt modelId="{7F015D34-94DA-4326-8677-60CC1504A777}" type="parTrans" cxnId="{5129928C-81F0-4374-AF61-E1251FB09189}">
      <dgm:prSet/>
      <dgm:spPr/>
      <dgm:t>
        <a:bodyPr/>
        <a:lstStyle/>
        <a:p>
          <a:endParaRPr lang="en-US"/>
        </a:p>
      </dgm:t>
    </dgm:pt>
    <dgm:pt modelId="{EB24E2DD-40F0-41C9-8476-6F512E7179F7}" type="sibTrans" cxnId="{5129928C-81F0-4374-AF61-E1251FB09189}">
      <dgm:prSet/>
      <dgm:spPr/>
      <dgm:t>
        <a:bodyPr/>
        <a:lstStyle/>
        <a:p>
          <a:endParaRPr lang="en-US"/>
        </a:p>
      </dgm:t>
    </dgm:pt>
    <dgm:pt modelId="{B3ACCDB9-A7A6-44E3-8ACC-ABC8A7262BD5}">
      <dgm:prSet phldrT="[Text]"/>
      <dgm:spPr/>
      <dgm:t>
        <a:bodyPr/>
        <a:lstStyle/>
        <a:p>
          <a:r>
            <a:rPr lang="en-US" dirty="0" smtClean="0"/>
            <a:t>Tax Paid on input</a:t>
          </a:r>
          <a:endParaRPr lang="en-US" dirty="0"/>
        </a:p>
      </dgm:t>
    </dgm:pt>
    <dgm:pt modelId="{A6190271-38D3-4295-B5F5-53A9A40CF632}" type="parTrans" cxnId="{D95A376B-F748-4D01-9D09-76EDAEE101F7}">
      <dgm:prSet/>
      <dgm:spPr/>
      <dgm:t>
        <a:bodyPr/>
        <a:lstStyle/>
        <a:p>
          <a:endParaRPr lang="en-US"/>
        </a:p>
      </dgm:t>
    </dgm:pt>
    <dgm:pt modelId="{C3A6E3F0-AC72-492E-B3D3-CCBD2646B07E}" type="sibTrans" cxnId="{D95A376B-F748-4D01-9D09-76EDAEE101F7}">
      <dgm:prSet/>
      <dgm:spPr/>
      <dgm:t>
        <a:bodyPr/>
        <a:lstStyle/>
        <a:p>
          <a:endParaRPr lang="en-US"/>
        </a:p>
      </dgm:t>
    </dgm:pt>
    <dgm:pt modelId="{8E5DB0C1-3D93-4095-B5D6-20CB0BD7308A}">
      <dgm:prSet phldrT="[Text]"/>
      <dgm:spPr/>
      <dgm:t>
        <a:bodyPr/>
        <a:lstStyle/>
        <a:p>
          <a:r>
            <a:rPr lang="en-US" dirty="0" smtClean="0"/>
            <a:t>10,000 (GST)</a:t>
          </a:r>
          <a:endParaRPr lang="en-US" dirty="0"/>
        </a:p>
      </dgm:t>
    </dgm:pt>
    <dgm:pt modelId="{15050F95-71FD-4C2B-A5DC-F6A3D929F11D}" type="parTrans" cxnId="{2D590291-5977-491F-B625-8FE1B2598335}">
      <dgm:prSet/>
      <dgm:spPr/>
      <dgm:t>
        <a:bodyPr/>
        <a:lstStyle/>
        <a:p>
          <a:endParaRPr lang="en-US"/>
        </a:p>
      </dgm:t>
    </dgm:pt>
    <dgm:pt modelId="{F90E0805-5F9C-4B36-AE6C-621B92479CD9}" type="sibTrans" cxnId="{2D590291-5977-491F-B625-8FE1B2598335}">
      <dgm:prSet/>
      <dgm:spPr/>
      <dgm:t>
        <a:bodyPr/>
        <a:lstStyle/>
        <a:p>
          <a:endParaRPr lang="en-US"/>
        </a:p>
      </dgm:t>
    </dgm:pt>
    <dgm:pt modelId="{9A93F411-1BEB-4F45-9F0A-3438141A6133}">
      <dgm:prSet phldrT="[Text]"/>
      <dgm:spPr/>
      <dgm:t>
        <a:bodyPr/>
        <a:lstStyle/>
        <a:p>
          <a:r>
            <a:rPr lang="en-US" dirty="0" smtClean="0"/>
            <a:t>10,000 (GST)</a:t>
          </a:r>
          <a:endParaRPr lang="en-US" dirty="0"/>
        </a:p>
      </dgm:t>
    </dgm:pt>
    <dgm:pt modelId="{247417D6-0E1C-40F9-AE82-7E5564DC3001}" type="parTrans" cxnId="{EEA62AAA-DFFB-4326-91A0-B1B3493B4566}">
      <dgm:prSet/>
      <dgm:spPr/>
      <dgm:t>
        <a:bodyPr/>
        <a:lstStyle/>
        <a:p>
          <a:endParaRPr lang="en-US"/>
        </a:p>
      </dgm:t>
    </dgm:pt>
    <dgm:pt modelId="{940F8FE0-7928-490E-82C3-74B424C0C02A}" type="sibTrans" cxnId="{EEA62AAA-DFFB-4326-91A0-B1B3493B4566}">
      <dgm:prSet/>
      <dgm:spPr/>
      <dgm:t>
        <a:bodyPr/>
        <a:lstStyle/>
        <a:p>
          <a:endParaRPr lang="en-US"/>
        </a:p>
      </dgm:t>
    </dgm:pt>
    <dgm:pt modelId="{8FC36F92-9563-4E03-A042-7B5F32BB8C13}">
      <dgm:prSet phldrT="[Text]"/>
      <dgm:spPr/>
      <dgm:t>
        <a:bodyPr/>
        <a:lstStyle/>
        <a:p>
          <a:r>
            <a:rPr lang="en-US" dirty="0" smtClean="0"/>
            <a:t>Tax Received on Output</a:t>
          </a:r>
          <a:endParaRPr lang="en-US" dirty="0"/>
        </a:p>
      </dgm:t>
    </dgm:pt>
    <dgm:pt modelId="{7ACB1327-42F8-468D-A201-332FF821AC0C}" type="parTrans" cxnId="{99A0BC2E-0A5F-42C8-BB44-932B58074987}">
      <dgm:prSet/>
      <dgm:spPr/>
      <dgm:t>
        <a:bodyPr/>
        <a:lstStyle/>
        <a:p>
          <a:endParaRPr lang="en-US"/>
        </a:p>
      </dgm:t>
    </dgm:pt>
    <dgm:pt modelId="{80B3C86C-9935-439D-9E45-919B8499BBD9}" type="sibTrans" cxnId="{99A0BC2E-0A5F-42C8-BB44-932B58074987}">
      <dgm:prSet/>
      <dgm:spPr/>
      <dgm:t>
        <a:bodyPr/>
        <a:lstStyle/>
        <a:p>
          <a:endParaRPr lang="en-US"/>
        </a:p>
      </dgm:t>
    </dgm:pt>
    <dgm:pt modelId="{6875C5F2-E8DE-40E9-8CF6-EA3FADFF4C87}">
      <dgm:prSet phldrT="[Text]"/>
      <dgm:spPr/>
      <dgm:t>
        <a:bodyPr/>
        <a:lstStyle/>
        <a:p>
          <a:r>
            <a:rPr lang="en-US" dirty="0" smtClean="0"/>
            <a:t>4000 [GST]</a:t>
          </a:r>
          <a:endParaRPr lang="en-US" dirty="0"/>
        </a:p>
      </dgm:t>
    </dgm:pt>
    <dgm:pt modelId="{255A70D8-8655-4F31-891E-7A0AC9DC68E7}" type="parTrans" cxnId="{C0BFED60-04F0-44A6-A61A-FA19FC967919}">
      <dgm:prSet/>
      <dgm:spPr/>
      <dgm:t>
        <a:bodyPr/>
        <a:lstStyle/>
        <a:p>
          <a:endParaRPr lang="en-US"/>
        </a:p>
      </dgm:t>
    </dgm:pt>
    <dgm:pt modelId="{32C132A7-AA24-4304-AAF7-7BE4B85F9DDE}" type="sibTrans" cxnId="{C0BFED60-04F0-44A6-A61A-FA19FC967919}">
      <dgm:prSet/>
      <dgm:spPr/>
      <dgm:t>
        <a:bodyPr/>
        <a:lstStyle/>
        <a:p>
          <a:endParaRPr lang="en-US"/>
        </a:p>
      </dgm:t>
    </dgm:pt>
    <dgm:pt modelId="{3DC97F78-F821-4889-AECE-5DD20BAFD098}">
      <dgm:prSet phldrT="[Text]"/>
      <dgm:spPr/>
      <dgm:t>
        <a:bodyPr/>
        <a:lstStyle/>
        <a:p>
          <a:r>
            <a:rPr lang="en-US" dirty="0" smtClean="0"/>
            <a:t>00 </a:t>
          </a:r>
          <a:br>
            <a:rPr lang="en-US" dirty="0" smtClean="0"/>
          </a:br>
          <a:r>
            <a:rPr lang="en-US" dirty="0" smtClean="0"/>
            <a:t>[Export 0%]</a:t>
          </a:r>
          <a:endParaRPr lang="en-US" dirty="0"/>
        </a:p>
      </dgm:t>
    </dgm:pt>
    <dgm:pt modelId="{34E8C214-8FA3-49CB-B4CC-E713065AA39D}" type="parTrans" cxnId="{40C643E9-318E-4272-A1F6-41E4FBCFD214}">
      <dgm:prSet/>
      <dgm:spPr/>
      <dgm:t>
        <a:bodyPr/>
        <a:lstStyle/>
        <a:p>
          <a:endParaRPr lang="en-US"/>
        </a:p>
      </dgm:t>
    </dgm:pt>
    <dgm:pt modelId="{051A9002-D8A4-49C4-8E91-D7962D2A31FD}" type="sibTrans" cxnId="{40C643E9-318E-4272-A1F6-41E4FBCFD214}">
      <dgm:prSet/>
      <dgm:spPr/>
      <dgm:t>
        <a:bodyPr/>
        <a:lstStyle/>
        <a:p>
          <a:endParaRPr lang="en-US"/>
        </a:p>
      </dgm:t>
    </dgm:pt>
    <dgm:pt modelId="{FB10F8F8-0687-4F79-BA46-B217D3C6F05B}" type="pres">
      <dgm:prSet presAssocID="{5BAF8F76-9D23-4319-9A5A-C366E4FEB8AF}" presName="theList" presStyleCnt="0">
        <dgm:presLayoutVars>
          <dgm:dir/>
          <dgm:animLvl val="lvl"/>
          <dgm:resizeHandles val="exact"/>
        </dgm:presLayoutVars>
      </dgm:prSet>
      <dgm:spPr/>
      <dgm:t>
        <a:bodyPr/>
        <a:lstStyle/>
        <a:p>
          <a:endParaRPr lang="en-US"/>
        </a:p>
      </dgm:t>
    </dgm:pt>
    <dgm:pt modelId="{A60451DA-818C-4220-947B-B15E700590C8}" type="pres">
      <dgm:prSet presAssocID="{CB264B03-04B2-4C58-8E53-EE2A4DE641BD}" presName="compNode" presStyleCnt="0"/>
      <dgm:spPr/>
    </dgm:pt>
    <dgm:pt modelId="{ABB6A464-18F5-41DC-BD33-FACE5431D276}" type="pres">
      <dgm:prSet presAssocID="{CB264B03-04B2-4C58-8E53-EE2A4DE641BD}" presName="aNode" presStyleLbl="bgShp" presStyleIdx="0" presStyleCnt="3"/>
      <dgm:spPr/>
      <dgm:t>
        <a:bodyPr/>
        <a:lstStyle/>
        <a:p>
          <a:endParaRPr lang="en-US"/>
        </a:p>
      </dgm:t>
    </dgm:pt>
    <dgm:pt modelId="{06DE5FEE-8F7C-485F-AF8F-C4E159675B91}" type="pres">
      <dgm:prSet presAssocID="{CB264B03-04B2-4C58-8E53-EE2A4DE641BD}" presName="textNode" presStyleLbl="bgShp" presStyleIdx="0" presStyleCnt="3"/>
      <dgm:spPr/>
      <dgm:t>
        <a:bodyPr/>
        <a:lstStyle/>
        <a:p>
          <a:endParaRPr lang="en-US"/>
        </a:p>
      </dgm:t>
    </dgm:pt>
    <dgm:pt modelId="{DC4C8928-7F3F-4C8F-B644-327A7A5AABDD}" type="pres">
      <dgm:prSet presAssocID="{CB264B03-04B2-4C58-8E53-EE2A4DE641BD}" presName="compChildNode" presStyleCnt="0"/>
      <dgm:spPr/>
    </dgm:pt>
    <dgm:pt modelId="{5B41E3A8-3E13-42A6-ACD3-8C2C76914F9A}" type="pres">
      <dgm:prSet presAssocID="{CB264B03-04B2-4C58-8E53-EE2A4DE641BD}" presName="theInnerList" presStyleCnt="0"/>
      <dgm:spPr/>
    </dgm:pt>
    <dgm:pt modelId="{D68F7754-A0A4-4A80-9642-36F04BB65179}" type="pres">
      <dgm:prSet presAssocID="{2C826228-A997-4808-BFFC-BF682C34D715}" presName="childNode" presStyleLbl="node1" presStyleIdx="0" presStyleCnt="6">
        <dgm:presLayoutVars>
          <dgm:bulletEnabled val="1"/>
        </dgm:presLayoutVars>
      </dgm:prSet>
      <dgm:spPr/>
      <dgm:t>
        <a:bodyPr/>
        <a:lstStyle/>
        <a:p>
          <a:endParaRPr lang="en-US"/>
        </a:p>
      </dgm:t>
    </dgm:pt>
    <dgm:pt modelId="{7E8215E3-7A09-4A8C-802C-0BC7332C98F0}" type="pres">
      <dgm:prSet presAssocID="{2C826228-A997-4808-BFFC-BF682C34D715}" presName="aSpace2" presStyleCnt="0"/>
      <dgm:spPr/>
    </dgm:pt>
    <dgm:pt modelId="{12DC8EE1-D2F1-440D-B453-C736BC076805}" type="pres">
      <dgm:prSet presAssocID="{48B32287-A031-4B74-9680-AA261FD83FB8}" presName="childNode" presStyleLbl="node1" presStyleIdx="1" presStyleCnt="6">
        <dgm:presLayoutVars>
          <dgm:bulletEnabled val="1"/>
        </dgm:presLayoutVars>
      </dgm:prSet>
      <dgm:spPr/>
      <dgm:t>
        <a:bodyPr/>
        <a:lstStyle/>
        <a:p>
          <a:endParaRPr lang="en-US"/>
        </a:p>
      </dgm:t>
    </dgm:pt>
    <dgm:pt modelId="{090D978D-735E-466F-9FF7-9A61EBA20C9C}" type="pres">
      <dgm:prSet presAssocID="{CB264B03-04B2-4C58-8E53-EE2A4DE641BD}" presName="aSpace" presStyleCnt="0"/>
      <dgm:spPr/>
    </dgm:pt>
    <dgm:pt modelId="{BB80118D-CC7A-4A7E-9F05-FE51DB33BFFC}" type="pres">
      <dgm:prSet presAssocID="{B3ACCDB9-A7A6-44E3-8ACC-ABC8A7262BD5}" presName="compNode" presStyleCnt="0"/>
      <dgm:spPr/>
    </dgm:pt>
    <dgm:pt modelId="{A9D25181-F27C-4919-BFCB-4AE3E57A3AB0}" type="pres">
      <dgm:prSet presAssocID="{B3ACCDB9-A7A6-44E3-8ACC-ABC8A7262BD5}" presName="aNode" presStyleLbl="bgShp" presStyleIdx="1" presStyleCnt="3"/>
      <dgm:spPr/>
      <dgm:t>
        <a:bodyPr/>
        <a:lstStyle/>
        <a:p>
          <a:endParaRPr lang="en-US"/>
        </a:p>
      </dgm:t>
    </dgm:pt>
    <dgm:pt modelId="{AE941CFC-67E5-402C-B883-59EADF174894}" type="pres">
      <dgm:prSet presAssocID="{B3ACCDB9-A7A6-44E3-8ACC-ABC8A7262BD5}" presName="textNode" presStyleLbl="bgShp" presStyleIdx="1" presStyleCnt="3"/>
      <dgm:spPr/>
      <dgm:t>
        <a:bodyPr/>
        <a:lstStyle/>
        <a:p>
          <a:endParaRPr lang="en-US"/>
        </a:p>
      </dgm:t>
    </dgm:pt>
    <dgm:pt modelId="{4A51376B-EFD6-4891-B1D6-A8F9B2808AC7}" type="pres">
      <dgm:prSet presAssocID="{B3ACCDB9-A7A6-44E3-8ACC-ABC8A7262BD5}" presName="compChildNode" presStyleCnt="0"/>
      <dgm:spPr/>
    </dgm:pt>
    <dgm:pt modelId="{17ECD83E-6DA4-42E9-864D-9CFD3C8E7B48}" type="pres">
      <dgm:prSet presAssocID="{B3ACCDB9-A7A6-44E3-8ACC-ABC8A7262BD5}" presName="theInnerList" presStyleCnt="0"/>
      <dgm:spPr/>
    </dgm:pt>
    <dgm:pt modelId="{6B31FA28-E1CF-49BD-9B08-CB74DA3C53BD}" type="pres">
      <dgm:prSet presAssocID="{8E5DB0C1-3D93-4095-B5D6-20CB0BD7308A}" presName="childNode" presStyleLbl="node1" presStyleIdx="2" presStyleCnt="6">
        <dgm:presLayoutVars>
          <dgm:bulletEnabled val="1"/>
        </dgm:presLayoutVars>
      </dgm:prSet>
      <dgm:spPr/>
      <dgm:t>
        <a:bodyPr/>
        <a:lstStyle/>
        <a:p>
          <a:endParaRPr lang="en-US"/>
        </a:p>
      </dgm:t>
    </dgm:pt>
    <dgm:pt modelId="{8A12476F-79BD-4B24-8836-65697CD6949C}" type="pres">
      <dgm:prSet presAssocID="{8E5DB0C1-3D93-4095-B5D6-20CB0BD7308A}" presName="aSpace2" presStyleCnt="0"/>
      <dgm:spPr/>
    </dgm:pt>
    <dgm:pt modelId="{CC11B6DB-499A-4FB5-9657-7AAB1949C18D}" type="pres">
      <dgm:prSet presAssocID="{9A93F411-1BEB-4F45-9F0A-3438141A6133}" presName="childNode" presStyleLbl="node1" presStyleIdx="3" presStyleCnt="6">
        <dgm:presLayoutVars>
          <dgm:bulletEnabled val="1"/>
        </dgm:presLayoutVars>
      </dgm:prSet>
      <dgm:spPr/>
      <dgm:t>
        <a:bodyPr/>
        <a:lstStyle/>
        <a:p>
          <a:endParaRPr lang="en-US"/>
        </a:p>
      </dgm:t>
    </dgm:pt>
    <dgm:pt modelId="{A4BDA59D-4BF3-43E8-8D3C-59EF93207D3B}" type="pres">
      <dgm:prSet presAssocID="{B3ACCDB9-A7A6-44E3-8ACC-ABC8A7262BD5}" presName="aSpace" presStyleCnt="0"/>
      <dgm:spPr/>
    </dgm:pt>
    <dgm:pt modelId="{4201C82C-D2E2-4898-8952-C2B928581B42}" type="pres">
      <dgm:prSet presAssocID="{8FC36F92-9563-4E03-A042-7B5F32BB8C13}" presName="compNode" presStyleCnt="0"/>
      <dgm:spPr/>
    </dgm:pt>
    <dgm:pt modelId="{529F1DD7-1C8E-41BC-996B-F4E3BA436883}" type="pres">
      <dgm:prSet presAssocID="{8FC36F92-9563-4E03-A042-7B5F32BB8C13}" presName="aNode" presStyleLbl="bgShp" presStyleIdx="2" presStyleCnt="3"/>
      <dgm:spPr/>
      <dgm:t>
        <a:bodyPr/>
        <a:lstStyle/>
        <a:p>
          <a:endParaRPr lang="en-US"/>
        </a:p>
      </dgm:t>
    </dgm:pt>
    <dgm:pt modelId="{C5FCE330-7595-43EC-A9CC-A3EABF9DBD4F}" type="pres">
      <dgm:prSet presAssocID="{8FC36F92-9563-4E03-A042-7B5F32BB8C13}" presName="textNode" presStyleLbl="bgShp" presStyleIdx="2" presStyleCnt="3"/>
      <dgm:spPr/>
      <dgm:t>
        <a:bodyPr/>
        <a:lstStyle/>
        <a:p>
          <a:endParaRPr lang="en-US"/>
        </a:p>
      </dgm:t>
    </dgm:pt>
    <dgm:pt modelId="{C0708553-F209-42B9-8F08-6AA242655A9B}" type="pres">
      <dgm:prSet presAssocID="{8FC36F92-9563-4E03-A042-7B5F32BB8C13}" presName="compChildNode" presStyleCnt="0"/>
      <dgm:spPr/>
    </dgm:pt>
    <dgm:pt modelId="{70B8285D-D9A5-4F78-BAB6-539E05D90FCA}" type="pres">
      <dgm:prSet presAssocID="{8FC36F92-9563-4E03-A042-7B5F32BB8C13}" presName="theInnerList" presStyleCnt="0"/>
      <dgm:spPr/>
    </dgm:pt>
    <dgm:pt modelId="{16F963D6-A271-436A-9291-860FC43B5C65}" type="pres">
      <dgm:prSet presAssocID="{6875C5F2-E8DE-40E9-8CF6-EA3FADFF4C87}" presName="childNode" presStyleLbl="node1" presStyleIdx="4" presStyleCnt="6">
        <dgm:presLayoutVars>
          <dgm:bulletEnabled val="1"/>
        </dgm:presLayoutVars>
      </dgm:prSet>
      <dgm:spPr/>
      <dgm:t>
        <a:bodyPr/>
        <a:lstStyle/>
        <a:p>
          <a:endParaRPr lang="en-US"/>
        </a:p>
      </dgm:t>
    </dgm:pt>
    <dgm:pt modelId="{D029723D-4C86-4B3A-8BF7-376E0F4F948C}" type="pres">
      <dgm:prSet presAssocID="{6875C5F2-E8DE-40E9-8CF6-EA3FADFF4C87}" presName="aSpace2" presStyleCnt="0"/>
      <dgm:spPr/>
    </dgm:pt>
    <dgm:pt modelId="{D88D8F81-F82D-4DC9-A97C-3C9E82681720}" type="pres">
      <dgm:prSet presAssocID="{3DC97F78-F821-4889-AECE-5DD20BAFD098}" presName="childNode" presStyleLbl="node1" presStyleIdx="5" presStyleCnt="6">
        <dgm:presLayoutVars>
          <dgm:bulletEnabled val="1"/>
        </dgm:presLayoutVars>
      </dgm:prSet>
      <dgm:spPr/>
      <dgm:t>
        <a:bodyPr/>
        <a:lstStyle/>
        <a:p>
          <a:endParaRPr lang="en-US"/>
        </a:p>
      </dgm:t>
    </dgm:pt>
  </dgm:ptLst>
  <dgm:cxnLst>
    <dgm:cxn modelId="{A10F7311-3067-4285-A2DB-DEACC45760A4}" type="presOf" srcId="{CB264B03-04B2-4C58-8E53-EE2A4DE641BD}" destId="{06DE5FEE-8F7C-485F-AF8F-C4E159675B91}" srcOrd="1" destOrd="0" presId="urn:microsoft.com/office/officeart/2005/8/layout/lProcess2"/>
    <dgm:cxn modelId="{1698EF00-49C2-4693-A6B6-EBC108FC7001}" type="presOf" srcId="{B3ACCDB9-A7A6-44E3-8ACC-ABC8A7262BD5}" destId="{A9D25181-F27C-4919-BFCB-4AE3E57A3AB0}" srcOrd="0" destOrd="0" presId="urn:microsoft.com/office/officeart/2005/8/layout/lProcess2"/>
    <dgm:cxn modelId="{A70797D5-1794-430E-81FB-C902F461B284}" type="presOf" srcId="{CB264B03-04B2-4C58-8E53-EE2A4DE641BD}" destId="{ABB6A464-18F5-41DC-BD33-FACE5431D276}" srcOrd="0" destOrd="0" presId="urn:microsoft.com/office/officeart/2005/8/layout/lProcess2"/>
    <dgm:cxn modelId="{AA4665E6-BE76-4DBB-9899-CBAE8F2FFF0B}" type="presOf" srcId="{B3ACCDB9-A7A6-44E3-8ACC-ABC8A7262BD5}" destId="{AE941CFC-67E5-402C-B883-59EADF174894}" srcOrd="1" destOrd="0" presId="urn:microsoft.com/office/officeart/2005/8/layout/lProcess2"/>
    <dgm:cxn modelId="{0A37C82D-028A-448C-898A-F8C11FDA5A30}" type="presOf" srcId="{8FC36F92-9563-4E03-A042-7B5F32BB8C13}" destId="{C5FCE330-7595-43EC-A9CC-A3EABF9DBD4F}" srcOrd="1" destOrd="0" presId="urn:microsoft.com/office/officeart/2005/8/layout/lProcess2"/>
    <dgm:cxn modelId="{99A0BC2E-0A5F-42C8-BB44-932B58074987}" srcId="{5BAF8F76-9D23-4319-9A5A-C366E4FEB8AF}" destId="{8FC36F92-9563-4E03-A042-7B5F32BB8C13}" srcOrd="2" destOrd="0" parTransId="{7ACB1327-42F8-468D-A201-332FF821AC0C}" sibTransId="{80B3C86C-9935-439D-9E45-919B8499BBD9}"/>
    <dgm:cxn modelId="{EEA62AAA-DFFB-4326-91A0-B1B3493B4566}" srcId="{B3ACCDB9-A7A6-44E3-8ACC-ABC8A7262BD5}" destId="{9A93F411-1BEB-4F45-9F0A-3438141A6133}" srcOrd="1" destOrd="0" parTransId="{247417D6-0E1C-40F9-AE82-7E5564DC3001}" sibTransId="{940F8FE0-7928-490E-82C3-74B424C0C02A}"/>
    <dgm:cxn modelId="{904194E7-D6B1-474A-AD4E-4D50978B085F}" type="presOf" srcId="{8FC36F92-9563-4E03-A042-7B5F32BB8C13}" destId="{529F1DD7-1C8E-41BC-996B-F4E3BA436883}" srcOrd="0" destOrd="0" presId="urn:microsoft.com/office/officeart/2005/8/layout/lProcess2"/>
    <dgm:cxn modelId="{5129928C-81F0-4374-AF61-E1251FB09189}" srcId="{CB264B03-04B2-4C58-8E53-EE2A4DE641BD}" destId="{48B32287-A031-4B74-9680-AA261FD83FB8}" srcOrd="1" destOrd="0" parTransId="{7F015D34-94DA-4326-8677-60CC1504A777}" sibTransId="{EB24E2DD-40F0-41C9-8476-6F512E7179F7}"/>
    <dgm:cxn modelId="{1A95ABA2-259B-41C8-86AA-4C8242C06A1F}" type="presOf" srcId="{8E5DB0C1-3D93-4095-B5D6-20CB0BD7308A}" destId="{6B31FA28-E1CF-49BD-9B08-CB74DA3C53BD}" srcOrd="0" destOrd="0" presId="urn:microsoft.com/office/officeart/2005/8/layout/lProcess2"/>
    <dgm:cxn modelId="{A83EDE4C-3E24-4EC0-8571-AF730FD32334}" srcId="{CB264B03-04B2-4C58-8E53-EE2A4DE641BD}" destId="{2C826228-A997-4808-BFFC-BF682C34D715}" srcOrd="0" destOrd="0" parTransId="{B3C58E15-96BE-409D-8B10-8A6575539F53}" sibTransId="{A0F21973-E7E6-46F3-8265-0F4CC1D67F88}"/>
    <dgm:cxn modelId="{69D159CD-CDD4-4758-ACB1-D89169895358}" type="presOf" srcId="{48B32287-A031-4B74-9680-AA261FD83FB8}" destId="{12DC8EE1-D2F1-440D-B453-C736BC076805}" srcOrd="0" destOrd="0" presId="urn:microsoft.com/office/officeart/2005/8/layout/lProcess2"/>
    <dgm:cxn modelId="{0EB1EAC5-D860-4A5B-9E70-670A3582FA49}" type="presOf" srcId="{9A93F411-1BEB-4F45-9F0A-3438141A6133}" destId="{CC11B6DB-499A-4FB5-9657-7AAB1949C18D}" srcOrd="0" destOrd="0" presId="urn:microsoft.com/office/officeart/2005/8/layout/lProcess2"/>
    <dgm:cxn modelId="{92A85BD1-0119-48A4-815B-3A44BD890338}" type="presOf" srcId="{5BAF8F76-9D23-4319-9A5A-C366E4FEB8AF}" destId="{FB10F8F8-0687-4F79-BA46-B217D3C6F05B}" srcOrd="0" destOrd="0" presId="urn:microsoft.com/office/officeart/2005/8/layout/lProcess2"/>
    <dgm:cxn modelId="{7BD21873-40B1-40CB-AB76-AD6D9109A7AA}" type="presOf" srcId="{2C826228-A997-4808-BFFC-BF682C34D715}" destId="{D68F7754-A0A4-4A80-9642-36F04BB65179}" srcOrd="0" destOrd="0" presId="urn:microsoft.com/office/officeart/2005/8/layout/lProcess2"/>
    <dgm:cxn modelId="{40C643E9-318E-4272-A1F6-41E4FBCFD214}" srcId="{8FC36F92-9563-4E03-A042-7B5F32BB8C13}" destId="{3DC97F78-F821-4889-AECE-5DD20BAFD098}" srcOrd="1" destOrd="0" parTransId="{34E8C214-8FA3-49CB-B4CC-E713065AA39D}" sibTransId="{051A9002-D8A4-49C4-8E91-D7962D2A31FD}"/>
    <dgm:cxn modelId="{47CE206E-E462-4A60-91F5-D12878DA43CA}" srcId="{5BAF8F76-9D23-4319-9A5A-C366E4FEB8AF}" destId="{CB264B03-04B2-4C58-8E53-EE2A4DE641BD}" srcOrd="0" destOrd="0" parTransId="{A4C96931-C0EF-49C5-A917-EB9395C84BB1}" sibTransId="{936FAFEE-912D-40C3-A463-504E656A2CD5}"/>
    <dgm:cxn modelId="{2D590291-5977-491F-B625-8FE1B2598335}" srcId="{B3ACCDB9-A7A6-44E3-8ACC-ABC8A7262BD5}" destId="{8E5DB0C1-3D93-4095-B5D6-20CB0BD7308A}" srcOrd="0" destOrd="0" parTransId="{15050F95-71FD-4C2B-A5DC-F6A3D929F11D}" sibTransId="{F90E0805-5F9C-4B36-AE6C-621B92479CD9}"/>
    <dgm:cxn modelId="{C0BFED60-04F0-44A6-A61A-FA19FC967919}" srcId="{8FC36F92-9563-4E03-A042-7B5F32BB8C13}" destId="{6875C5F2-E8DE-40E9-8CF6-EA3FADFF4C87}" srcOrd="0" destOrd="0" parTransId="{255A70D8-8655-4F31-891E-7A0AC9DC68E7}" sibTransId="{32C132A7-AA24-4304-AAF7-7BE4B85F9DDE}"/>
    <dgm:cxn modelId="{1AFD1437-1725-49FD-B3B8-0ED0D454D0B7}" type="presOf" srcId="{6875C5F2-E8DE-40E9-8CF6-EA3FADFF4C87}" destId="{16F963D6-A271-436A-9291-860FC43B5C65}" srcOrd="0" destOrd="0" presId="urn:microsoft.com/office/officeart/2005/8/layout/lProcess2"/>
    <dgm:cxn modelId="{D95A376B-F748-4D01-9D09-76EDAEE101F7}" srcId="{5BAF8F76-9D23-4319-9A5A-C366E4FEB8AF}" destId="{B3ACCDB9-A7A6-44E3-8ACC-ABC8A7262BD5}" srcOrd="1" destOrd="0" parTransId="{A6190271-38D3-4295-B5F5-53A9A40CF632}" sibTransId="{C3A6E3F0-AC72-492E-B3D3-CCBD2646B07E}"/>
    <dgm:cxn modelId="{F0994CAA-91CD-4F7C-AF2C-48452CA9FBAF}" type="presOf" srcId="{3DC97F78-F821-4889-AECE-5DD20BAFD098}" destId="{D88D8F81-F82D-4DC9-A97C-3C9E82681720}" srcOrd="0" destOrd="0" presId="urn:microsoft.com/office/officeart/2005/8/layout/lProcess2"/>
    <dgm:cxn modelId="{57E9DEB2-6A0A-4BFF-87E7-FD2D065B1122}" type="presParOf" srcId="{FB10F8F8-0687-4F79-BA46-B217D3C6F05B}" destId="{A60451DA-818C-4220-947B-B15E700590C8}" srcOrd="0" destOrd="0" presId="urn:microsoft.com/office/officeart/2005/8/layout/lProcess2"/>
    <dgm:cxn modelId="{B7EF21A8-709E-4681-A113-6D6F69BD370C}" type="presParOf" srcId="{A60451DA-818C-4220-947B-B15E700590C8}" destId="{ABB6A464-18F5-41DC-BD33-FACE5431D276}" srcOrd="0" destOrd="0" presId="urn:microsoft.com/office/officeart/2005/8/layout/lProcess2"/>
    <dgm:cxn modelId="{41B759CA-4417-4900-84D5-8ED1DC915220}" type="presParOf" srcId="{A60451DA-818C-4220-947B-B15E700590C8}" destId="{06DE5FEE-8F7C-485F-AF8F-C4E159675B91}" srcOrd="1" destOrd="0" presId="urn:microsoft.com/office/officeart/2005/8/layout/lProcess2"/>
    <dgm:cxn modelId="{9DF6148A-3450-4EED-9676-E552269CD09A}" type="presParOf" srcId="{A60451DA-818C-4220-947B-B15E700590C8}" destId="{DC4C8928-7F3F-4C8F-B644-327A7A5AABDD}" srcOrd="2" destOrd="0" presId="urn:microsoft.com/office/officeart/2005/8/layout/lProcess2"/>
    <dgm:cxn modelId="{D351BB1F-DC58-4DC0-9A57-EEA9EDE68BFC}" type="presParOf" srcId="{DC4C8928-7F3F-4C8F-B644-327A7A5AABDD}" destId="{5B41E3A8-3E13-42A6-ACD3-8C2C76914F9A}" srcOrd="0" destOrd="0" presId="urn:microsoft.com/office/officeart/2005/8/layout/lProcess2"/>
    <dgm:cxn modelId="{A96F3307-C21E-4891-A804-F16AD5E49B93}" type="presParOf" srcId="{5B41E3A8-3E13-42A6-ACD3-8C2C76914F9A}" destId="{D68F7754-A0A4-4A80-9642-36F04BB65179}" srcOrd="0" destOrd="0" presId="urn:microsoft.com/office/officeart/2005/8/layout/lProcess2"/>
    <dgm:cxn modelId="{0DF8A9F5-6E01-4D14-87B5-8C33008DF359}" type="presParOf" srcId="{5B41E3A8-3E13-42A6-ACD3-8C2C76914F9A}" destId="{7E8215E3-7A09-4A8C-802C-0BC7332C98F0}" srcOrd="1" destOrd="0" presId="urn:microsoft.com/office/officeart/2005/8/layout/lProcess2"/>
    <dgm:cxn modelId="{86995E98-E2E8-41F0-B923-DCF55E992067}" type="presParOf" srcId="{5B41E3A8-3E13-42A6-ACD3-8C2C76914F9A}" destId="{12DC8EE1-D2F1-440D-B453-C736BC076805}" srcOrd="2" destOrd="0" presId="urn:microsoft.com/office/officeart/2005/8/layout/lProcess2"/>
    <dgm:cxn modelId="{B372F426-3C2F-4D13-9A44-C0BD9E5B7FEB}" type="presParOf" srcId="{FB10F8F8-0687-4F79-BA46-B217D3C6F05B}" destId="{090D978D-735E-466F-9FF7-9A61EBA20C9C}" srcOrd="1" destOrd="0" presId="urn:microsoft.com/office/officeart/2005/8/layout/lProcess2"/>
    <dgm:cxn modelId="{76CF8D9B-55D9-4088-AB35-0D8F8E1B8B3E}" type="presParOf" srcId="{FB10F8F8-0687-4F79-BA46-B217D3C6F05B}" destId="{BB80118D-CC7A-4A7E-9F05-FE51DB33BFFC}" srcOrd="2" destOrd="0" presId="urn:microsoft.com/office/officeart/2005/8/layout/lProcess2"/>
    <dgm:cxn modelId="{A2AEDCE6-E559-42D9-9A12-48E9BE7849BA}" type="presParOf" srcId="{BB80118D-CC7A-4A7E-9F05-FE51DB33BFFC}" destId="{A9D25181-F27C-4919-BFCB-4AE3E57A3AB0}" srcOrd="0" destOrd="0" presId="urn:microsoft.com/office/officeart/2005/8/layout/lProcess2"/>
    <dgm:cxn modelId="{08E8E089-DBBE-4E72-9BC8-210752D1AC55}" type="presParOf" srcId="{BB80118D-CC7A-4A7E-9F05-FE51DB33BFFC}" destId="{AE941CFC-67E5-402C-B883-59EADF174894}" srcOrd="1" destOrd="0" presId="urn:microsoft.com/office/officeart/2005/8/layout/lProcess2"/>
    <dgm:cxn modelId="{BD845711-3496-42FA-8AC1-3B9F4AB6DEED}" type="presParOf" srcId="{BB80118D-CC7A-4A7E-9F05-FE51DB33BFFC}" destId="{4A51376B-EFD6-4891-B1D6-A8F9B2808AC7}" srcOrd="2" destOrd="0" presId="urn:microsoft.com/office/officeart/2005/8/layout/lProcess2"/>
    <dgm:cxn modelId="{B2C27327-E7A7-4745-B495-4515697F4B96}" type="presParOf" srcId="{4A51376B-EFD6-4891-B1D6-A8F9B2808AC7}" destId="{17ECD83E-6DA4-42E9-864D-9CFD3C8E7B48}" srcOrd="0" destOrd="0" presId="urn:microsoft.com/office/officeart/2005/8/layout/lProcess2"/>
    <dgm:cxn modelId="{312A1368-B266-4281-BA24-B4FBA7CD77C0}" type="presParOf" srcId="{17ECD83E-6DA4-42E9-864D-9CFD3C8E7B48}" destId="{6B31FA28-E1CF-49BD-9B08-CB74DA3C53BD}" srcOrd="0" destOrd="0" presId="urn:microsoft.com/office/officeart/2005/8/layout/lProcess2"/>
    <dgm:cxn modelId="{8D33F5BA-B20D-45BD-8A7D-5476A634E543}" type="presParOf" srcId="{17ECD83E-6DA4-42E9-864D-9CFD3C8E7B48}" destId="{8A12476F-79BD-4B24-8836-65697CD6949C}" srcOrd="1" destOrd="0" presId="urn:microsoft.com/office/officeart/2005/8/layout/lProcess2"/>
    <dgm:cxn modelId="{56B17447-EEA8-4FF7-905F-74F5E7C8BD8E}" type="presParOf" srcId="{17ECD83E-6DA4-42E9-864D-9CFD3C8E7B48}" destId="{CC11B6DB-499A-4FB5-9657-7AAB1949C18D}" srcOrd="2" destOrd="0" presId="urn:microsoft.com/office/officeart/2005/8/layout/lProcess2"/>
    <dgm:cxn modelId="{2652F428-F880-46B4-852C-45CB0CA76232}" type="presParOf" srcId="{FB10F8F8-0687-4F79-BA46-B217D3C6F05B}" destId="{A4BDA59D-4BF3-43E8-8D3C-59EF93207D3B}" srcOrd="3" destOrd="0" presId="urn:microsoft.com/office/officeart/2005/8/layout/lProcess2"/>
    <dgm:cxn modelId="{9FB075DC-BB6E-4FD8-9B61-D56E58CDE4B4}" type="presParOf" srcId="{FB10F8F8-0687-4F79-BA46-B217D3C6F05B}" destId="{4201C82C-D2E2-4898-8952-C2B928581B42}" srcOrd="4" destOrd="0" presId="urn:microsoft.com/office/officeart/2005/8/layout/lProcess2"/>
    <dgm:cxn modelId="{1CE6E6BD-E5BF-4C3B-8590-1D7140962B90}" type="presParOf" srcId="{4201C82C-D2E2-4898-8952-C2B928581B42}" destId="{529F1DD7-1C8E-41BC-996B-F4E3BA436883}" srcOrd="0" destOrd="0" presId="urn:microsoft.com/office/officeart/2005/8/layout/lProcess2"/>
    <dgm:cxn modelId="{52AB9E20-D9AA-4961-A12A-157362E7A11E}" type="presParOf" srcId="{4201C82C-D2E2-4898-8952-C2B928581B42}" destId="{C5FCE330-7595-43EC-A9CC-A3EABF9DBD4F}" srcOrd="1" destOrd="0" presId="urn:microsoft.com/office/officeart/2005/8/layout/lProcess2"/>
    <dgm:cxn modelId="{FF5EC48F-59E6-455F-AB97-89A4BD762D2A}" type="presParOf" srcId="{4201C82C-D2E2-4898-8952-C2B928581B42}" destId="{C0708553-F209-42B9-8F08-6AA242655A9B}" srcOrd="2" destOrd="0" presId="urn:microsoft.com/office/officeart/2005/8/layout/lProcess2"/>
    <dgm:cxn modelId="{0246625E-517F-4A11-8F00-4E7781F0BDE9}" type="presParOf" srcId="{C0708553-F209-42B9-8F08-6AA242655A9B}" destId="{70B8285D-D9A5-4F78-BAB6-539E05D90FCA}" srcOrd="0" destOrd="0" presId="urn:microsoft.com/office/officeart/2005/8/layout/lProcess2"/>
    <dgm:cxn modelId="{4D11986D-6D4E-4780-93CE-74331D2893CD}" type="presParOf" srcId="{70B8285D-D9A5-4F78-BAB6-539E05D90FCA}" destId="{16F963D6-A271-436A-9291-860FC43B5C65}" srcOrd="0" destOrd="0" presId="urn:microsoft.com/office/officeart/2005/8/layout/lProcess2"/>
    <dgm:cxn modelId="{3FC23B13-F584-4D3B-A780-00DD78164029}" type="presParOf" srcId="{70B8285D-D9A5-4F78-BAB6-539E05D90FCA}" destId="{D029723D-4C86-4B3A-8BF7-376E0F4F948C}" srcOrd="1" destOrd="0" presId="urn:microsoft.com/office/officeart/2005/8/layout/lProcess2"/>
    <dgm:cxn modelId="{2A785E66-5D87-4B59-9E36-6DCC740FEF23}" type="presParOf" srcId="{70B8285D-D9A5-4F78-BAB6-539E05D90FCA}" destId="{D88D8F81-F82D-4DC9-A97C-3C9E8268172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FEB4073-2BAD-4E1B-B966-3FC486A01091}" type="doc">
      <dgm:prSet loTypeId="urn:microsoft.com/office/officeart/2005/8/layout/default" loCatId="list" qsTypeId="urn:microsoft.com/office/officeart/2005/8/quickstyle/3d5" qsCatId="3D" csTypeId="urn:microsoft.com/office/officeart/2005/8/colors/colorful3" csCatId="colorful" phldr="1"/>
      <dgm:spPr/>
      <dgm:t>
        <a:bodyPr/>
        <a:lstStyle/>
        <a:p>
          <a:endParaRPr lang="en-US"/>
        </a:p>
      </dgm:t>
    </dgm:pt>
    <dgm:pt modelId="{CD9DEF22-1E13-4777-8F09-B747CA0CE069}">
      <dgm:prSet/>
      <dgm:spPr/>
      <dgm:t>
        <a:bodyPr/>
        <a:lstStyle/>
        <a:p>
          <a:r>
            <a:rPr lang="en-US" smtClean="0"/>
            <a:t>Logistics</a:t>
          </a:r>
          <a:endParaRPr lang="en-US"/>
        </a:p>
      </dgm:t>
    </dgm:pt>
    <dgm:pt modelId="{1047D640-273A-4361-996A-81D8E739954A}" type="parTrans" cxnId="{CE3AA1A0-F968-4796-ACAC-7EEFF2324186}">
      <dgm:prSet/>
      <dgm:spPr/>
      <dgm:t>
        <a:bodyPr/>
        <a:lstStyle/>
        <a:p>
          <a:endParaRPr lang="en-US"/>
        </a:p>
      </dgm:t>
    </dgm:pt>
    <dgm:pt modelId="{8C0A1E51-C6B6-44E6-BB06-0522D076B409}" type="sibTrans" cxnId="{CE3AA1A0-F968-4796-ACAC-7EEFF2324186}">
      <dgm:prSet/>
      <dgm:spPr/>
      <dgm:t>
        <a:bodyPr/>
        <a:lstStyle/>
        <a:p>
          <a:endParaRPr lang="en-US"/>
        </a:p>
      </dgm:t>
    </dgm:pt>
    <dgm:pt modelId="{41A4F01E-28C1-4568-8025-3DD2AA1828EF}">
      <dgm:prSet/>
      <dgm:spPr/>
      <dgm:t>
        <a:bodyPr/>
        <a:lstStyle/>
        <a:p>
          <a:r>
            <a:rPr lang="en-US" smtClean="0"/>
            <a:t>Ancillarisation </a:t>
          </a:r>
          <a:endParaRPr lang="en-US"/>
        </a:p>
      </dgm:t>
    </dgm:pt>
    <dgm:pt modelId="{3EF9B3F6-17A6-4EAB-8316-C434AE9D35D0}" type="parTrans" cxnId="{9AFBB751-8DB6-4E66-8480-761583265A9B}">
      <dgm:prSet/>
      <dgm:spPr/>
      <dgm:t>
        <a:bodyPr/>
        <a:lstStyle/>
        <a:p>
          <a:endParaRPr lang="en-US"/>
        </a:p>
      </dgm:t>
    </dgm:pt>
    <dgm:pt modelId="{7B1396E7-8C90-4222-A931-0E2B0DD25F14}" type="sibTrans" cxnId="{9AFBB751-8DB6-4E66-8480-761583265A9B}">
      <dgm:prSet/>
      <dgm:spPr/>
      <dgm:t>
        <a:bodyPr/>
        <a:lstStyle/>
        <a:p>
          <a:endParaRPr lang="en-US"/>
        </a:p>
      </dgm:t>
    </dgm:pt>
    <dgm:pt modelId="{8E0E1425-EA52-4FC6-9ED2-49BC20C15359}">
      <dgm:prSet/>
      <dgm:spPr/>
      <dgm:t>
        <a:bodyPr/>
        <a:lstStyle/>
        <a:p>
          <a:r>
            <a:rPr lang="en-US" smtClean="0"/>
            <a:t>Same Base </a:t>
          </a:r>
          <a:endParaRPr lang="en-US"/>
        </a:p>
      </dgm:t>
    </dgm:pt>
    <dgm:pt modelId="{AA9D7E65-769F-4087-A57E-BA32EC4E5E52}" type="parTrans" cxnId="{1AE773B2-5286-4F7E-B912-332E2CF678F7}">
      <dgm:prSet/>
      <dgm:spPr/>
      <dgm:t>
        <a:bodyPr/>
        <a:lstStyle/>
        <a:p>
          <a:endParaRPr lang="en-US"/>
        </a:p>
      </dgm:t>
    </dgm:pt>
    <dgm:pt modelId="{1241E26B-C589-43BF-833F-51574A9F01CB}" type="sibTrans" cxnId="{1AE773B2-5286-4F7E-B912-332E2CF678F7}">
      <dgm:prSet/>
      <dgm:spPr/>
      <dgm:t>
        <a:bodyPr/>
        <a:lstStyle/>
        <a:p>
          <a:endParaRPr lang="en-US"/>
        </a:p>
      </dgm:t>
    </dgm:pt>
    <dgm:pt modelId="{9D34BC6D-924D-4221-BF6F-0A09A9440709}">
      <dgm:prSet/>
      <dgm:spPr/>
      <dgm:t>
        <a:bodyPr/>
        <a:lstStyle/>
        <a:p>
          <a:r>
            <a:rPr lang="en-US" dirty="0" smtClean="0"/>
            <a:t>Zero Rated Exports</a:t>
          </a:r>
          <a:endParaRPr lang="en-US" dirty="0"/>
        </a:p>
      </dgm:t>
    </dgm:pt>
    <dgm:pt modelId="{4CC6B1C4-1099-4605-8FDE-C84EB6C39D50}" type="parTrans" cxnId="{92F73441-9CCB-447D-852B-AAACEF962352}">
      <dgm:prSet/>
      <dgm:spPr/>
      <dgm:t>
        <a:bodyPr/>
        <a:lstStyle/>
        <a:p>
          <a:endParaRPr lang="en-US"/>
        </a:p>
      </dgm:t>
    </dgm:pt>
    <dgm:pt modelId="{94147754-ECE6-4D78-8199-BFEEDDDDA37A}" type="sibTrans" cxnId="{92F73441-9CCB-447D-852B-AAACEF962352}">
      <dgm:prSet/>
      <dgm:spPr/>
      <dgm:t>
        <a:bodyPr/>
        <a:lstStyle/>
        <a:p>
          <a:endParaRPr lang="en-US"/>
        </a:p>
      </dgm:t>
    </dgm:pt>
    <dgm:pt modelId="{7DBF3387-16CC-41F0-B752-03D7A4353AC7}">
      <dgm:prSet phldrT="[Text]"/>
      <dgm:spPr/>
      <dgm:t>
        <a:bodyPr/>
        <a:lstStyle/>
        <a:p>
          <a:r>
            <a:rPr lang="en-US" dirty="0" smtClean="0"/>
            <a:t>Rate Arbitrage</a:t>
          </a:r>
          <a:endParaRPr lang="en-US" dirty="0"/>
        </a:p>
      </dgm:t>
    </dgm:pt>
    <dgm:pt modelId="{29D60893-D6AA-4FE9-B3ED-082949ABEDFC}" type="parTrans" cxnId="{D88DC343-A523-48D5-9E96-32C25227FCD3}">
      <dgm:prSet/>
      <dgm:spPr/>
      <dgm:t>
        <a:bodyPr/>
        <a:lstStyle/>
        <a:p>
          <a:endParaRPr lang="en-US"/>
        </a:p>
      </dgm:t>
    </dgm:pt>
    <dgm:pt modelId="{8C1726AA-DE13-4085-81DF-34049EE3AE7C}" type="sibTrans" cxnId="{D88DC343-A523-48D5-9E96-32C25227FCD3}">
      <dgm:prSet/>
      <dgm:spPr/>
      <dgm:t>
        <a:bodyPr/>
        <a:lstStyle/>
        <a:p>
          <a:endParaRPr lang="en-US"/>
        </a:p>
      </dgm:t>
    </dgm:pt>
    <dgm:pt modelId="{A97393A2-0D16-4860-A983-2D49BF28BC69}" type="pres">
      <dgm:prSet presAssocID="{8FEB4073-2BAD-4E1B-B966-3FC486A01091}" presName="diagram" presStyleCnt="0">
        <dgm:presLayoutVars>
          <dgm:dir/>
          <dgm:resizeHandles val="exact"/>
        </dgm:presLayoutVars>
      </dgm:prSet>
      <dgm:spPr/>
      <dgm:t>
        <a:bodyPr/>
        <a:lstStyle/>
        <a:p>
          <a:endParaRPr lang="en-US"/>
        </a:p>
      </dgm:t>
    </dgm:pt>
    <dgm:pt modelId="{2E7FBA09-DA1B-4735-9829-FB00F7FE50E0}" type="pres">
      <dgm:prSet presAssocID="{7DBF3387-16CC-41F0-B752-03D7A4353AC7}" presName="node" presStyleLbl="node1" presStyleIdx="0" presStyleCnt="5">
        <dgm:presLayoutVars>
          <dgm:bulletEnabled val="1"/>
        </dgm:presLayoutVars>
      </dgm:prSet>
      <dgm:spPr/>
      <dgm:t>
        <a:bodyPr/>
        <a:lstStyle/>
        <a:p>
          <a:endParaRPr lang="en-US"/>
        </a:p>
      </dgm:t>
    </dgm:pt>
    <dgm:pt modelId="{A22D2A28-F367-477D-B805-2D02C28C9F1B}" type="pres">
      <dgm:prSet presAssocID="{8C1726AA-DE13-4085-81DF-34049EE3AE7C}" presName="sibTrans" presStyleCnt="0"/>
      <dgm:spPr/>
    </dgm:pt>
    <dgm:pt modelId="{0EDCDD61-0958-4A73-B2A0-67FA447882C5}" type="pres">
      <dgm:prSet presAssocID="{CD9DEF22-1E13-4777-8F09-B747CA0CE069}" presName="node" presStyleLbl="node1" presStyleIdx="1" presStyleCnt="5">
        <dgm:presLayoutVars>
          <dgm:bulletEnabled val="1"/>
        </dgm:presLayoutVars>
      </dgm:prSet>
      <dgm:spPr/>
      <dgm:t>
        <a:bodyPr/>
        <a:lstStyle/>
        <a:p>
          <a:endParaRPr lang="en-US"/>
        </a:p>
      </dgm:t>
    </dgm:pt>
    <dgm:pt modelId="{C3A402D6-9D83-481F-A32C-DD1391785429}" type="pres">
      <dgm:prSet presAssocID="{8C0A1E51-C6B6-44E6-BB06-0522D076B409}" presName="sibTrans" presStyleCnt="0"/>
      <dgm:spPr/>
    </dgm:pt>
    <dgm:pt modelId="{A65AEE5F-38F2-4917-A839-19992CE9F6AE}" type="pres">
      <dgm:prSet presAssocID="{41A4F01E-28C1-4568-8025-3DD2AA1828EF}" presName="node" presStyleLbl="node1" presStyleIdx="2" presStyleCnt="5">
        <dgm:presLayoutVars>
          <dgm:bulletEnabled val="1"/>
        </dgm:presLayoutVars>
      </dgm:prSet>
      <dgm:spPr/>
      <dgm:t>
        <a:bodyPr/>
        <a:lstStyle/>
        <a:p>
          <a:endParaRPr lang="en-US"/>
        </a:p>
      </dgm:t>
    </dgm:pt>
    <dgm:pt modelId="{6B966CFB-7805-445B-91D3-F5CC95DCA257}" type="pres">
      <dgm:prSet presAssocID="{7B1396E7-8C90-4222-A931-0E2B0DD25F14}" presName="sibTrans" presStyleCnt="0"/>
      <dgm:spPr/>
    </dgm:pt>
    <dgm:pt modelId="{D62FA9C9-CC7D-4128-B913-0FC1FA24479A}" type="pres">
      <dgm:prSet presAssocID="{8E0E1425-EA52-4FC6-9ED2-49BC20C15359}" presName="node" presStyleLbl="node1" presStyleIdx="3" presStyleCnt="5">
        <dgm:presLayoutVars>
          <dgm:bulletEnabled val="1"/>
        </dgm:presLayoutVars>
      </dgm:prSet>
      <dgm:spPr/>
      <dgm:t>
        <a:bodyPr/>
        <a:lstStyle/>
        <a:p>
          <a:endParaRPr lang="en-US"/>
        </a:p>
      </dgm:t>
    </dgm:pt>
    <dgm:pt modelId="{09A39425-B028-47DD-AC5D-428ECA60C29A}" type="pres">
      <dgm:prSet presAssocID="{1241E26B-C589-43BF-833F-51574A9F01CB}" presName="sibTrans" presStyleCnt="0"/>
      <dgm:spPr/>
    </dgm:pt>
    <dgm:pt modelId="{87EC046A-E6DA-49FB-9A2F-9AFFDC341598}" type="pres">
      <dgm:prSet presAssocID="{9D34BC6D-924D-4221-BF6F-0A09A9440709}" presName="node" presStyleLbl="node1" presStyleIdx="4" presStyleCnt="5">
        <dgm:presLayoutVars>
          <dgm:bulletEnabled val="1"/>
        </dgm:presLayoutVars>
      </dgm:prSet>
      <dgm:spPr/>
      <dgm:t>
        <a:bodyPr/>
        <a:lstStyle/>
        <a:p>
          <a:endParaRPr lang="en-US"/>
        </a:p>
      </dgm:t>
    </dgm:pt>
  </dgm:ptLst>
  <dgm:cxnLst>
    <dgm:cxn modelId="{2EC7C80F-FF87-426B-9CD0-4F7B000771AC}" type="presOf" srcId="{CD9DEF22-1E13-4777-8F09-B747CA0CE069}" destId="{0EDCDD61-0958-4A73-B2A0-67FA447882C5}" srcOrd="0" destOrd="0" presId="urn:microsoft.com/office/officeart/2005/8/layout/default"/>
    <dgm:cxn modelId="{9AFBB751-8DB6-4E66-8480-761583265A9B}" srcId="{8FEB4073-2BAD-4E1B-B966-3FC486A01091}" destId="{41A4F01E-28C1-4568-8025-3DD2AA1828EF}" srcOrd="2" destOrd="0" parTransId="{3EF9B3F6-17A6-4EAB-8316-C434AE9D35D0}" sibTransId="{7B1396E7-8C90-4222-A931-0E2B0DD25F14}"/>
    <dgm:cxn modelId="{CE3AA1A0-F968-4796-ACAC-7EEFF2324186}" srcId="{8FEB4073-2BAD-4E1B-B966-3FC486A01091}" destId="{CD9DEF22-1E13-4777-8F09-B747CA0CE069}" srcOrd="1" destOrd="0" parTransId="{1047D640-273A-4361-996A-81D8E739954A}" sibTransId="{8C0A1E51-C6B6-44E6-BB06-0522D076B409}"/>
    <dgm:cxn modelId="{D46F6306-217E-4304-8F12-11D8E03C442C}" type="presOf" srcId="{9D34BC6D-924D-4221-BF6F-0A09A9440709}" destId="{87EC046A-E6DA-49FB-9A2F-9AFFDC341598}" srcOrd="0" destOrd="0" presId="urn:microsoft.com/office/officeart/2005/8/layout/default"/>
    <dgm:cxn modelId="{D88DC343-A523-48D5-9E96-32C25227FCD3}" srcId="{8FEB4073-2BAD-4E1B-B966-3FC486A01091}" destId="{7DBF3387-16CC-41F0-B752-03D7A4353AC7}" srcOrd="0" destOrd="0" parTransId="{29D60893-D6AA-4FE9-B3ED-082949ABEDFC}" sibTransId="{8C1726AA-DE13-4085-81DF-34049EE3AE7C}"/>
    <dgm:cxn modelId="{E321E6E3-CCCB-45CE-8408-F4A9680A8C82}" type="presOf" srcId="{8E0E1425-EA52-4FC6-9ED2-49BC20C15359}" destId="{D62FA9C9-CC7D-4128-B913-0FC1FA24479A}" srcOrd="0" destOrd="0" presId="urn:microsoft.com/office/officeart/2005/8/layout/default"/>
    <dgm:cxn modelId="{1AE773B2-5286-4F7E-B912-332E2CF678F7}" srcId="{8FEB4073-2BAD-4E1B-B966-3FC486A01091}" destId="{8E0E1425-EA52-4FC6-9ED2-49BC20C15359}" srcOrd="3" destOrd="0" parTransId="{AA9D7E65-769F-4087-A57E-BA32EC4E5E52}" sibTransId="{1241E26B-C589-43BF-833F-51574A9F01CB}"/>
    <dgm:cxn modelId="{82E90D70-399F-40BC-9F49-2A8DEFC20FE9}" type="presOf" srcId="{8FEB4073-2BAD-4E1B-B966-3FC486A01091}" destId="{A97393A2-0D16-4860-A983-2D49BF28BC69}" srcOrd="0" destOrd="0" presId="urn:microsoft.com/office/officeart/2005/8/layout/default"/>
    <dgm:cxn modelId="{D65D390E-364C-4C86-B44A-156E88B3A2AC}" type="presOf" srcId="{7DBF3387-16CC-41F0-B752-03D7A4353AC7}" destId="{2E7FBA09-DA1B-4735-9829-FB00F7FE50E0}" srcOrd="0" destOrd="0" presId="urn:microsoft.com/office/officeart/2005/8/layout/default"/>
    <dgm:cxn modelId="{1650AFC7-5DAE-4E2E-9F49-A90F709541A2}" type="presOf" srcId="{41A4F01E-28C1-4568-8025-3DD2AA1828EF}" destId="{A65AEE5F-38F2-4917-A839-19992CE9F6AE}" srcOrd="0" destOrd="0" presId="urn:microsoft.com/office/officeart/2005/8/layout/default"/>
    <dgm:cxn modelId="{92F73441-9CCB-447D-852B-AAACEF962352}" srcId="{8FEB4073-2BAD-4E1B-B966-3FC486A01091}" destId="{9D34BC6D-924D-4221-BF6F-0A09A9440709}" srcOrd="4" destOrd="0" parTransId="{4CC6B1C4-1099-4605-8FDE-C84EB6C39D50}" sibTransId="{94147754-ECE6-4D78-8199-BFEEDDDDA37A}"/>
    <dgm:cxn modelId="{04E9075B-6DA0-480F-A553-BCD2351A8A53}" type="presParOf" srcId="{A97393A2-0D16-4860-A983-2D49BF28BC69}" destId="{2E7FBA09-DA1B-4735-9829-FB00F7FE50E0}" srcOrd="0" destOrd="0" presId="urn:microsoft.com/office/officeart/2005/8/layout/default"/>
    <dgm:cxn modelId="{4CE8A3BC-3F23-4531-9BA2-25CC345F46D9}" type="presParOf" srcId="{A97393A2-0D16-4860-A983-2D49BF28BC69}" destId="{A22D2A28-F367-477D-B805-2D02C28C9F1B}" srcOrd="1" destOrd="0" presId="urn:microsoft.com/office/officeart/2005/8/layout/default"/>
    <dgm:cxn modelId="{49B71400-84BA-4560-8BF3-B58130F312FD}" type="presParOf" srcId="{A97393A2-0D16-4860-A983-2D49BF28BC69}" destId="{0EDCDD61-0958-4A73-B2A0-67FA447882C5}" srcOrd="2" destOrd="0" presId="urn:microsoft.com/office/officeart/2005/8/layout/default"/>
    <dgm:cxn modelId="{15CA9A9A-2EFD-4D0B-92DC-631D0BEB98C6}" type="presParOf" srcId="{A97393A2-0D16-4860-A983-2D49BF28BC69}" destId="{C3A402D6-9D83-481F-A32C-DD1391785429}" srcOrd="3" destOrd="0" presId="urn:microsoft.com/office/officeart/2005/8/layout/default"/>
    <dgm:cxn modelId="{9C6C5C98-A59B-432B-A7CC-E2494579E74B}" type="presParOf" srcId="{A97393A2-0D16-4860-A983-2D49BF28BC69}" destId="{A65AEE5F-38F2-4917-A839-19992CE9F6AE}" srcOrd="4" destOrd="0" presId="urn:microsoft.com/office/officeart/2005/8/layout/default"/>
    <dgm:cxn modelId="{7D0D0F2F-4145-4F7C-AE42-7903B9566A7E}" type="presParOf" srcId="{A97393A2-0D16-4860-A983-2D49BF28BC69}" destId="{6B966CFB-7805-445B-91D3-F5CC95DCA257}" srcOrd="5" destOrd="0" presId="urn:microsoft.com/office/officeart/2005/8/layout/default"/>
    <dgm:cxn modelId="{1E749392-521B-4776-94F1-C29E117C2653}" type="presParOf" srcId="{A97393A2-0D16-4860-A983-2D49BF28BC69}" destId="{D62FA9C9-CC7D-4128-B913-0FC1FA24479A}" srcOrd="6" destOrd="0" presId="urn:microsoft.com/office/officeart/2005/8/layout/default"/>
    <dgm:cxn modelId="{F6D15D14-8926-4473-A1FB-123C80168D85}" type="presParOf" srcId="{A97393A2-0D16-4860-A983-2D49BF28BC69}" destId="{09A39425-B028-47DD-AC5D-428ECA60C29A}" srcOrd="7" destOrd="0" presId="urn:microsoft.com/office/officeart/2005/8/layout/default"/>
    <dgm:cxn modelId="{B609BA45-4FB7-4A56-B1F7-9050EA8DC40F}" type="presParOf" srcId="{A97393A2-0D16-4860-A983-2D49BF28BC69}" destId="{87EC046A-E6DA-49FB-9A2F-9AFFDC34159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4070448-575A-465C-BD3F-B51E194585B3}"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803962C-3135-414E-BAE4-4A0A0802581A}">
      <dgm:prSet phldrT="[Text]"/>
      <dgm:spPr/>
      <dgm:t>
        <a:bodyPr/>
        <a:lstStyle/>
        <a:p>
          <a:r>
            <a:rPr lang="en-US" dirty="0" smtClean="0"/>
            <a:t>Gross income</a:t>
          </a:r>
          <a:endParaRPr lang="en-US" dirty="0"/>
        </a:p>
      </dgm:t>
    </dgm:pt>
    <dgm:pt modelId="{EFE8FC99-496B-4419-9703-0140543D2168}" type="parTrans" cxnId="{A23FFC56-E457-4C77-BC1F-13AC99582D7F}">
      <dgm:prSet/>
      <dgm:spPr/>
      <dgm:t>
        <a:bodyPr/>
        <a:lstStyle/>
        <a:p>
          <a:endParaRPr lang="en-US"/>
        </a:p>
      </dgm:t>
    </dgm:pt>
    <dgm:pt modelId="{A25C130E-1CF8-4A03-8C32-E7D71E7748F0}" type="sibTrans" cxnId="{A23FFC56-E457-4C77-BC1F-13AC99582D7F}">
      <dgm:prSet/>
      <dgm:spPr/>
      <dgm:t>
        <a:bodyPr/>
        <a:lstStyle/>
        <a:p>
          <a:endParaRPr lang="en-US"/>
        </a:p>
      </dgm:t>
    </dgm:pt>
    <dgm:pt modelId="{6C9C5B5B-D407-4C76-AF83-41C8198497B6}">
      <dgm:prSet phldrT="[Text]"/>
      <dgm:spPr/>
      <dgm:t>
        <a:bodyPr/>
        <a:lstStyle/>
        <a:p>
          <a:r>
            <a:rPr lang="en-US" dirty="0" smtClean="0"/>
            <a:t>6 lakh</a:t>
          </a:r>
          <a:endParaRPr lang="en-US" dirty="0"/>
        </a:p>
      </dgm:t>
    </dgm:pt>
    <dgm:pt modelId="{AC8D36DF-FCAA-4F07-8836-0583F65E1620}" type="parTrans" cxnId="{0A266D26-4377-474A-AC78-3735F6A0116B}">
      <dgm:prSet/>
      <dgm:spPr/>
      <dgm:t>
        <a:bodyPr/>
        <a:lstStyle/>
        <a:p>
          <a:endParaRPr lang="en-US"/>
        </a:p>
      </dgm:t>
    </dgm:pt>
    <dgm:pt modelId="{85A15109-19E1-4550-AE03-225620D9393D}" type="sibTrans" cxnId="{0A266D26-4377-474A-AC78-3735F6A0116B}">
      <dgm:prSet/>
      <dgm:spPr/>
      <dgm:t>
        <a:bodyPr/>
        <a:lstStyle/>
        <a:p>
          <a:endParaRPr lang="en-US"/>
        </a:p>
      </dgm:t>
    </dgm:pt>
    <dgm:pt modelId="{7B034340-5EDE-4015-88AE-03EE6E9EDF73}">
      <dgm:prSet phldrT="[Text]"/>
      <dgm:spPr/>
      <dgm:t>
        <a:bodyPr/>
        <a:lstStyle/>
        <a:p>
          <a:r>
            <a:rPr lang="en-US" dirty="0" smtClean="0"/>
            <a:t>MINUS </a:t>
          </a:r>
          <a:endParaRPr lang="en-US" dirty="0"/>
        </a:p>
      </dgm:t>
    </dgm:pt>
    <dgm:pt modelId="{57E56757-0724-4265-A7ED-BA776ED5AF01}" type="parTrans" cxnId="{48BD17D4-70C3-4D27-ACA8-CFC714C01E94}">
      <dgm:prSet/>
      <dgm:spPr/>
      <dgm:t>
        <a:bodyPr/>
        <a:lstStyle/>
        <a:p>
          <a:endParaRPr lang="en-US"/>
        </a:p>
      </dgm:t>
    </dgm:pt>
    <dgm:pt modelId="{B88D2759-D200-4685-87A3-A3A0179203CA}" type="sibTrans" cxnId="{48BD17D4-70C3-4D27-ACA8-CFC714C01E94}">
      <dgm:prSet/>
      <dgm:spPr/>
      <dgm:t>
        <a:bodyPr/>
        <a:lstStyle/>
        <a:p>
          <a:endParaRPr lang="en-US"/>
        </a:p>
      </dgm:t>
    </dgm:pt>
    <dgm:pt modelId="{314C320D-1AC9-4C29-88C1-6DFE518A0556}">
      <dgm:prSet phldrT="[Text]"/>
      <dgm:spPr/>
      <dgm:t>
        <a:bodyPr/>
        <a:lstStyle/>
        <a:p>
          <a:r>
            <a:rPr lang="en-US" dirty="0" smtClean="0"/>
            <a:t>Taxable </a:t>
          </a:r>
          <a:endParaRPr lang="en-US" dirty="0"/>
        </a:p>
      </dgm:t>
    </dgm:pt>
    <dgm:pt modelId="{597D00E2-8181-427D-B2CE-D3513528F0F3}" type="parTrans" cxnId="{5C19EAAB-9323-402D-A172-46AC2D6F0D8A}">
      <dgm:prSet/>
      <dgm:spPr/>
      <dgm:t>
        <a:bodyPr/>
        <a:lstStyle/>
        <a:p>
          <a:endParaRPr lang="en-US"/>
        </a:p>
      </dgm:t>
    </dgm:pt>
    <dgm:pt modelId="{68864283-545B-4E59-B233-404FEDEE0EC2}" type="sibTrans" cxnId="{5C19EAAB-9323-402D-A172-46AC2D6F0D8A}">
      <dgm:prSet/>
      <dgm:spPr/>
      <dgm:t>
        <a:bodyPr/>
        <a:lstStyle/>
        <a:p>
          <a:endParaRPr lang="en-US"/>
        </a:p>
      </dgm:t>
    </dgm:pt>
    <dgm:pt modelId="{7CD02A26-7E82-4059-BD40-2998650A6D89}">
      <dgm:prSet phldrT="[Text]"/>
      <dgm:spPr/>
      <dgm:t>
        <a:bodyPr/>
        <a:lstStyle/>
        <a:p>
          <a:r>
            <a:rPr lang="en-US" dirty="0" smtClean="0"/>
            <a:t>1.5 lakh (LIC, PPF </a:t>
          </a:r>
          <a:r>
            <a:rPr lang="en-US" dirty="0" err="1" smtClean="0"/>
            <a:t>etc</a:t>
          </a:r>
          <a:r>
            <a:rPr lang="en-US" dirty="0" smtClean="0"/>
            <a:t>)</a:t>
          </a:r>
          <a:endParaRPr lang="en-US" dirty="0"/>
        </a:p>
      </dgm:t>
    </dgm:pt>
    <dgm:pt modelId="{0BF88F9C-E114-4A55-A36E-162119EA4A54}" type="parTrans" cxnId="{A0E8AB78-9436-4B1C-BC75-6F8909C317F4}">
      <dgm:prSet/>
      <dgm:spPr/>
      <dgm:t>
        <a:bodyPr/>
        <a:lstStyle/>
        <a:p>
          <a:endParaRPr lang="en-US"/>
        </a:p>
      </dgm:t>
    </dgm:pt>
    <dgm:pt modelId="{8701CBF4-BB5B-42B5-B9F9-80931C01F0A2}" type="sibTrans" cxnId="{A0E8AB78-9436-4B1C-BC75-6F8909C317F4}">
      <dgm:prSet/>
      <dgm:spPr/>
      <dgm:t>
        <a:bodyPr/>
        <a:lstStyle/>
        <a:p>
          <a:endParaRPr lang="en-US"/>
        </a:p>
      </dgm:t>
    </dgm:pt>
    <dgm:pt modelId="{7F171E23-80B5-403D-B408-462E72B2F3A4}">
      <dgm:prSet phldrT="[Text]" custT="1"/>
      <dgm:spPr/>
      <dgm:t>
        <a:bodyPr/>
        <a:lstStyle/>
        <a:p>
          <a:r>
            <a:rPr lang="en-US" sz="3200" dirty="0" smtClean="0"/>
            <a:t>3.5 lakh</a:t>
          </a:r>
          <a:endParaRPr lang="en-US" sz="3200" dirty="0"/>
        </a:p>
      </dgm:t>
    </dgm:pt>
    <dgm:pt modelId="{585879CF-377C-4766-8AA5-1CB42F9544EB}" type="parTrans" cxnId="{FF6FCFC7-A212-4B57-836C-260C4A3A9203}">
      <dgm:prSet/>
      <dgm:spPr/>
      <dgm:t>
        <a:bodyPr/>
        <a:lstStyle/>
        <a:p>
          <a:endParaRPr lang="en-US"/>
        </a:p>
      </dgm:t>
    </dgm:pt>
    <dgm:pt modelId="{E2B10783-864C-4AEE-9187-A99B12CCA8DE}" type="sibTrans" cxnId="{FF6FCFC7-A212-4B57-836C-260C4A3A9203}">
      <dgm:prSet/>
      <dgm:spPr/>
      <dgm:t>
        <a:bodyPr/>
        <a:lstStyle/>
        <a:p>
          <a:endParaRPr lang="en-US"/>
        </a:p>
      </dgm:t>
    </dgm:pt>
    <dgm:pt modelId="{54C100A7-DC23-4C91-872B-86B6A6B353FD}">
      <dgm:prSet phldrT="[Text]"/>
      <dgm:spPr/>
      <dgm:t>
        <a:bodyPr/>
        <a:lstStyle/>
        <a:p>
          <a:r>
            <a:rPr lang="en-US" dirty="0" smtClean="0"/>
            <a:t>1 lakh Agri. Income. States don’t tax.</a:t>
          </a:r>
          <a:endParaRPr lang="en-US" dirty="0"/>
        </a:p>
      </dgm:t>
    </dgm:pt>
    <dgm:pt modelId="{17A0F8EA-B65F-4C20-A0A6-D84984058C6A}" type="parTrans" cxnId="{EC631A76-ED08-477B-BB95-BC3CE8C84E74}">
      <dgm:prSet/>
      <dgm:spPr/>
      <dgm:t>
        <a:bodyPr/>
        <a:lstStyle/>
        <a:p>
          <a:endParaRPr lang="en-US"/>
        </a:p>
      </dgm:t>
    </dgm:pt>
    <dgm:pt modelId="{AF12C60E-1F8F-4D53-8F7F-55622B04CF28}" type="sibTrans" cxnId="{EC631A76-ED08-477B-BB95-BC3CE8C84E74}">
      <dgm:prSet/>
      <dgm:spPr/>
      <dgm:t>
        <a:bodyPr/>
        <a:lstStyle/>
        <a:p>
          <a:endParaRPr lang="en-US"/>
        </a:p>
      </dgm:t>
    </dgm:pt>
    <dgm:pt modelId="{A888D8CB-C11E-4660-A000-5CD6BA8075C8}">
      <dgm:prSet phldrT="[Text]"/>
      <dgm:spPr/>
      <dgm:t>
        <a:bodyPr/>
        <a:lstStyle/>
        <a:p>
          <a:r>
            <a:rPr lang="en-US" dirty="0" smtClean="0"/>
            <a:t>2.5 lakh= 0%</a:t>
          </a:r>
          <a:endParaRPr lang="en-US" dirty="0"/>
        </a:p>
      </dgm:t>
    </dgm:pt>
    <dgm:pt modelId="{442DDFED-04D8-4CAE-B178-BDB590D606B3}" type="parTrans" cxnId="{189D111D-4FD2-4F4E-9CB9-0D18B95A458C}">
      <dgm:prSet/>
      <dgm:spPr/>
      <dgm:t>
        <a:bodyPr/>
        <a:lstStyle/>
        <a:p>
          <a:endParaRPr lang="en-US"/>
        </a:p>
      </dgm:t>
    </dgm:pt>
    <dgm:pt modelId="{DEAFCF97-7756-42D8-858E-F10F2933B178}" type="sibTrans" cxnId="{189D111D-4FD2-4F4E-9CB9-0D18B95A458C}">
      <dgm:prSet/>
      <dgm:spPr/>
      <dgm:t>
        <a:bodyPr/>
        <a:lstStyle/>
        <a:p>
          <a:endParaRPr lang="en-US"/>
        </a:p>
      </dgm:t>
    </dgm:pt>
    <dgm:pt modelId="{FBAF3206-079D-4974-9920-7982D47BAD20}">
      <dgm:prSet phldrT="[Text]"/>
      <dgm:spPr/>
      <dgm:t>
        <a:bodyPr/>
        <a:lstStyle/>
        <a:p>
          <a:r>
            <a:rPr lang="en-US" dirty="0" smtClean="0"/>
            <a:t>1</a:t>
          </a:r>
          <a:r>
            <a:rPr lang="en-US" baseline="30000" dirty="0" smtClean="0"/>
            <a:t>st</a:t>
          </a:r>
          <a:r>
            <a:rPr lang="en-US" dirty="0" smtClean="0"/>
            <a:t> slab: 5%</a:t>
          </a:r>
          <a:endParaRPr lang="en-US" dirty="0"/>
        </a:p>
      </dgm:t>
    </dgm:pt>
    <dgm:pt modelId="{08AB5059-9E28-425C-95AC-9236414AB2AB}" type="parTrans" cxnId="{C1757325-7BC3-421E-9EEA-4564CD527DCD}">
      <dgm:prSet/>
      <dgm:spPr/>
      <dgm:t>
        <a:bodyPr/>
        <a:lstStyle/>
        <a:p>
          <a:endParaRPr lang="en-US"/>
        </a:p>
      </dgm:t>
    </dgm:pt>
    <dgm:pt modelId="{37273CA8-FCEF-49D9-95BC-8003F3E4A435}" type="sibTrans" cxnId="{C1757325-7BC3-421E-9EEA-4564CD527DCD}">
      <dgm:prSet/>
      <dgm:spPr/>
      <dgm:t>
        <a:bodyPr/>
        <a:lstStyle/>
        <a:p>
          <a:endParaRPr lang="en-US"/>
        </a:p>
      </dgm:t>
    </dgm:pt>
    <dgm:pt modelId="{1AF24643-DDE4-4432-93CD-1657DB1A2F2E}" type="pres">
      <dgm:prSet presAssocID="{34070448-575A-465C-BD3F-B51E194585B3}" presName="Name0" presStyleCnt="0">
        <dgm:presLayoutVars>
          <dgm:dir/>
          <dgm:animLvl val="lvl"/>
          <dgm:resizeHandles val="exact"/>
        </dgm:presLayoutVars>
      </dgm:prSet>
      <dgm:spPr/>
      <dgm:t>
        <a:bodyPr/>
        <a:lstStyle/>
        <a:p>
          <a:endParaRPr lang="en-US"/>
        </a:p>
      </dgm:t>
    </dgm:pt>
    <dgm:pt modelId="{8CEE0CE6-D04D-44B1-8A0A-D22D4AC5FEB7}" type="pres">
      <dgm:prSet presAssocID="{F803962C-3135-414E-BAE4-4A0A0802581A}" presName="vertFlow" presStyleCnt="0"/>
      <dgm:spPr/>
    </dgm:pt>
    <dgm:pt modelId="{B76A78B8-2CC5-43A6-9486-1511107D379F}" type="pres">
      <dgm:prSet presAssocID="{F803962C-3135-414E-BAE4-4A0A0802581A}" presName="header" presStyleLbl="node1" presStyleIdx="0" presStyleCnt="3"/>
      <dgm:spPr/>
      <dgm:t>
        <a:bodyPr/>
        <a:lstStyle/>
        <a:p>
          <a:endParaRPr lang="en-US"/>
        </a:p>
      </dgm:t>
    </dgm:pt>
    <dgm:pt modelId="{191BAD72-B5CD-4BDE-A973-C3261B825D2C}" type="pres">
      <dgm:prSet presAssocID="{AC8D36DF-FCAA-4F07-8836-0583F65E1620}" presName="parTrans" presStyleLbl="sibTrans2D1" presStyleIdx="0" presStyleCnt="6"/>
      <dgm:spPr/>
      <dgm:t>
        <a:bodyPr/>
        <a:lstStyle/>
        <a:p>
          <a:endParaRPr lang="en-US"/>
        </a:p>
      </dgm:t>
    </dgm:pt>
    <dgm:pt modelId="{F16D2183-D6A7-47F5-8390-D57B63FB95A4}" type="pres">
      <dgm:prSet presAssocID="{6C9C5B5B-D407-4C76-AF83-41C8198497B6}" presName="child" presStyleLbl="alignAccFollowNode1" presStyleIdx="0" presStyleCnt="6">
        <dgm:presLayoutVars>
          <dgm:chMax val="0"/>
          <dgm:bulletEnabled val="1"/>
        </dgm:presLayoutVars>
      </dgm:prSet>
      <dgm:spPr/>
      <dgm:t>
        <a:bodyPr/>
        <a:lstStyle/>
        <a:p>
          <a:endParaRPr lang="en-US"/>
        </a:p>
      </dgm:t>
    </dgm:pt>
    <dgm:pt modelId="{D3B0FEE9-EAF8-47DC-B788-0603DF616D72}" type="pres">
      <dgm:prSet presAssocID="{F803962C-3135-414E-BAE4-4A0A0802581A}" presName="hSp" presStyleCnt="0"/>
      <dgm:spPr/>
    </dgm:pt>
    <dgm:pt modelId="{C8D63008-1C5B-40FD-905A-14C7CCA28761}" type="pres">
      <dgm:prSet presAssocID="{7B034340-5EDE-4015-88AE-03EE6E9EDF73}" presName="vertFlow" presStyleCnt="0"/>
      <dgm:spPr/>
    </dgm:pt>
    <dgm:pt modelId="{9B8BD505-62B8-4773-B55D-803FCC9F3BA7}" type="pres">
      <dgm:prSet presAssocID="{7B034340-5EDE-4015-88AE-03EE6E9EDF73}" presName="header" presStyleLbl="node1" presStyleIdx="1" presStyleCnt="3"/>
      <dgm:spPr/>
      <dgm:t>
        <a:bodyPr/>
        <a:lstStyle/>
        <a:p>
          <a:endParaRPr lang="en-US"/>
        </a:p>
      </dgm:t>
    </dgm:pt>
    <dgm:pt modelId="{B8B9F494-4A83-454E-A882-6C63B9940425}" type="pres">
      <dgm:prSet presAssocID="{17A0F8EA-B65F-4C20-A0A6-D84984058C6A}" presName="parTrans" presStyleLbl="sibTrans2D1" presStyleIdx="1" presStyleCnt="6"/>
      <dgm:spPr/>
      <dgm:t>
        <a:bodyPr/>
        <a:lstStyle/>
        <a:p>
          <a:endParaRPr lang="en-US"/>
        </a:p>
      </dgm:t>
    </dgm:pt>
    <dgm:pt modelId="{5C3A03B6-9CE0-4C87-A373-E8F65EB12BBE}" type="pres">
      <dgm:prSet presAssocID="{54C100A7-DC23-4C91-872B-86B6A6B353FD}" presName="child" presStyleLbl="alignAccFollowNode1" presStyleIdx="1" presStyleCnt="6">
        <dgm:presLayoutVars>
          <dgm:chMax val="0"/>
          <dgm:bulletEnabled val="1"/>
        </dgm:presLayoutVars>
      </dgm:prSet>
      <dgm:spPr/>
      <dgm:t>
        <a:bodyPr/>
        <a:lstStyle/>
        <a:p>
          <a:endParaRPr lang="en-US"/>
        </a:p>
      </dgm:t>
    </dgm:pt>
    <dgm:pt modelId="{D387E346-49AA-47E3-B682-5B1C357DD6F9}" type="pres">
      <dgm:prSet presAssocID="{AF12C60E-1F8F-4D53-8F7F-55622B04CF28}" presName="sibTrans" presStyleLbl="sibTrans2D1" presStyleIdx="2" presStyleCnt="6"/>
      <dgm:spPr/>
      <dgm:t>
        <a:bodyPr/>
        <a:lstStyle/>
        <a:p>
          <a:endParaRPr lang="en-US"/>
        </a:p>
      </dgm:t>
    </dgm:pt>
    <dgm:pt modelId="{A328410D-937C-467E-831D-F174173AB54A}" type="pres">
      <dgm:prSet presAssocID="{7CD02A26-7E82-4059-BD40-2998650A6D89}" presName="child" presStyleLbl="alignAccFollowNode1" presStyleIdx="2" presStyleCnt="6">
        <dgm:presLayoutVars>
          <dgm:chMax val="0"/>
          <dgm:bulletEnabled val="1"/>
        </dgm:presLayoutVars>
      </dgm:prSet>
      <dgm:spPr/>
      <dgm:t>
        <a:bodyPr/>
        <a:lstStyle/>
        <a:p>
          <a:endParaRPr lang="en-US"/>
        </a:p>
      </dgm:t>
    </dgm:pt>
    <dgm:pt modelId="{627E1563-8FBA-4695-BC42-F96B2DBFA8E9}" type="pres">
      <dgm:prSet presAssocID="{7B034340-5EDE-4015-88AE-03EE6E9EDF73}" presName="hSp" presStyleCnt="0"/>
      <dgm:spPr/>
    </dgm:pt>
    <dgm:pt modelId="{B6D67F13-0882-4EB3-BC60-33EB5C40FAA1}" type="pres">
      <dgm:prSet presAssocID="{314C320D-1AC9-4C29-88C1-6DFE518A0556}" presName="vertFlow" presStyleCnt="0"/>
      <dgm:spPr/>
    </dgm:pt>
    <dgm:pt modelId="{94384F8A-A5A6-4E42-A555-033964BA098C}" type="pres">
      <dgm:prSet presAssocID="{314C320D-1AC9-4C29-88C1-6DFE518A0556}" presName="header" presStyleLbl="node1" presStyleIdx="2" presStyleCnt="3"/>
      <dgm:spPr/>
      <dgm:t>
        <a:bodyPr/>
        <a:lstStyle/>
        <a:p>
          <a:endParaRPr lang="en-US"/>
        </a:p>
      </dgm:t>
    </dgm:pt>
    <dgm:pt modelId="{71011E7A-A5C2-40E3-9E1D-03F5DAC0E620}" type="pres">
      <dgm:prSet presAssocID="{585879CF-377C-4766-8AA5-1CB42F9544EB}" presName="parTrans" presStyleLbl="sibTrans2D1" presStyleIdx="3" presStyleCnt="6"/>
      <dgm:spPr/>
      <dgm:t>
        <a:bodyPr/>
        <a:lstStyle/>
        <a:p>
          <a:endParaRPr lang="en-US"/>
        </a:p>
      </dgm:t>
    </dgm:pt>
    <dgm:pt modelId="{E434320B-C24B-4801-A633-690E974FBE22}" type="pres">
      <dgm:prSet presAssocID="{7F171E23-80B5-403D-B408-462E72B2F3A4}" presName="child" presStyleLbl="alignAccFollowNode1" presStyleIdx="3" presStyleCnt="6">
        <dgm:presLayoutVars>
          <dgm:chMax val="0"/>
          <dgm:bulletEnabled val="1"/>
        </dgm:presLayoutVars>
      </dgm:prSet>
      <dgm:spPr/>
      <dgm:t>
        <a:bodyPr/>
        <a:lstStyle/>
        <a:p>
          <a:endParaRPr lang="en-US"/>
        </a:p>
      </dgm:t>
    </dgm:pt>
    <dgm:pt modelId="{4DE8454D-C68D-43E7-9F57-F3C4BE688F4B}" type="pres">
      <dgm:prSet presAssocID="{E2B10783-864C-4AEE-9187-A99B12CCA8DE}" presName="sibTrans" presStyleLbl="sibTrans2D1" presStyleIdx="4" presStyleCnt="6"/>
      <dgm:spPr/>
      <dgm:t>
        <a:bodyPr/>
        <a:lstStyle/>
        <a:p>
          <a:endParaRPr lang="en-US"/>
        </a:p>
      </dgm:t>
    </dgm:pt>
    <dgm:pt modelId="{45D6A149-D2AA-49ED-AF8E-B02C081809CF}" type="pres">
      <dgm:prSet presAssocID="{A888D8CB-C11E-4660-A000-5CD6BA8075C8}" presName="child" presStyleLbl="alignAccFollowNode1" presStyleIdx="4" presStyleCnt="6">
        <dgm:presLayoutVars>
          <dgm:chMax val="0"/>
          <dgm:bulletEnabled val="1"/>
        </dgm:presLayoutVars>
      </dgm:prSet>
      <dgm:spPr/>
      <dgm:t>
        <a:bodyPr/>
        <a:lstStyle/>
        <a:p>
          <a:endParaRPr lang="en-US"/>
        </a:p>
      </dgm:t>
    </dgm:pt>
    <dgm:pt modelId="{D4DEC91C-73ED-4184-86BF-128F55DF8CFD}" type="pres">
      <dgm:prSet presAssocID="{DEAFCF97-7756-42D8-858E-F10F2933B178}" presName="sibTrans" presStyleLbl="sibTrans2D1" presStyleIdx="5" presStyleCnt="6"/>
      <dgm:spPr/>
      <dgm:t>
        <a:bodyPr/>
        <a:lstStyle/>
        <a:p>
          <a:endParaRPr lang="en-US"/>
        </a:p>
      </dgm:t>
    </dgm:pt>
    <dgm:pt modelId="{8C8DEF6C-3B35-47D8-9BC9-8917ECD7E061}" type="pres">
      <dgm:prSet presAssocID="{FBAF3206-079D-4974-9920-7982D47BAD20}" presName="child" presStyleLbl="alignAccFollowNode1" presStyleIdx="5" presStyleCnt="6">
        <dgm:presLayoutVars>
          <dgm:chMax val="0"/>
          <dgm:bulletEnabled val="1"/>
        </dgm:presLayoutVars>
      </dgm:prSet>
      <dgm:spPr/>
      <dgm:t>
        <a:bodyPr/>
        <a:lstStyle/>
        <a:p>
          <a:endParaRPr lang="en-US"/>
        </a:p>
      </dgm:t>
    </dgm:pt>
  </dgm:ptLst>
  <dgm:cxnLst>
    <dgm:cxn modelId="{A23FFC56-E457-4C77-BC1F-13AC99582D7F}" srcId="{34070448-575A-465C-BD3F-B51E194585B3}" destId="{F803962C-3135-414E-BAE4-4A0A0802581A}" srcOrd="0" destOrd="0" parTransId="{EFE8FC99-496B-4419-9703-0140543D2168}" sibTransId="{A25C130E-1CF8-4A03-8C32-E7D71E7748F0}"/>
    <dgm:cxn modelId="{189D111D-4FD2-4F4E-9CB9-0D18B95A458C}" srcId="{314C320D-1AC9-4C29-88C1-6DFE518A0556}" destId="{A888D8CB-C11E-4660-A000-5CD6BA8075C8}" srcOrd="1" destOrd="0" parTransId="{442DDFED-04D8-4CAE-B178-BDB590D606B3}" sibTransId="{DEAFCF97-7756-42D8-858E-F10F2933B178}"/>
    <dgm:cxn modelId="{117C161E-7A0E-44BE-8E11-EB045BE1E56B}" type="presOf" srcId="{585879CF-377C-4766-8AA5-1CB42F9544EB}" destId="{71011E7A-A5C2-40E3-9E1D-03F5DAC0E620}" srcOrd="0" destOrd="0" presId="urn:microsoft.com/office/officeart/2005/8/layout/lProcess1"/>
    <dgm:cxn modelId="{48BD17D4-70C3-4D27-ACA8-CFC714C01E94}" srcId="{34070448-575A-465C-BD3F-B51E194585B3}" destId="{7B034340-5EDE-4015-88AE-03EE6E9EDF73}" srcOrd="1" destOrd="0" parTransId="{57E56757-0724-4265-A7ED-BA776ED5AF01}" sibTransId="{B88D2759-D200-4685-87A3-A3A0179203CA}"/>
    <dgm:cxn modelId="{674640CA-9D52-4A5E-9E51-C1A756E3CEE7}" type="presOf" srcId="{6C9C5B5B-D407-4C76-AF83-41C8198497B6}" destId="{F16D2183-D6A7-47F5-8390-D57B63FB95A4}" srcOrd="0" destOrd="0" presId="urn:microsoft.com/office/officeart/2005/8/layout/lProcess1"/>
    <dgm:cxn modelId="{C9C1C39B-F950-4332-ABA6-641D25E94ED5}" type="presOf" srcId="{AC8D36DF-FCAA-4F07-8836-0583F65E1620}" destId="{191BAD72-B5CD-4BDE-A973-C3261B825D2C}" srcOrd="0" destOrd="0" presId="urn:microsoft.com/office/officeart/2005/8/layout/lProcess1"/>
    <dgm:cxn modelId="{A78EA77A-6E51-4323-8016-0716B14E4FC3}" type="presOf" srcId="{7CD02A26-7E82-4059-BD40-2998650A6D89}" destId="{A328410D-937C-467E-831D-F174173AB54A}" srcOrd="0" destOrd="0" presId="urn:microsoft.com/office/officeart/2005/8/layout/lProcess1"/>
    <dgm:cxn modelId="{5C19EAAB-9323-402D-A172-46AC2D6F0D8A}" srcId="{34070448-575A-465C-BD3F-B51E194585B3}" destId="{314C320D-1AC9-4C29-88C1-6DFE518A0556}" srcOrd="2" destOrd="0" parTransId="{597D00E2-8181-427D-B2CE-D3513528F0F3}" sibTransId="{68864283-545B-4E59-B233-404FEDEE0EC2}"/>
    <dgm:cxn modelId="{96D91F17-242D-422F-9406-0CFBCAE4DCFE}" type="presOf" srcId="{7B034340-5EDE-4015-88AE-03EE6E9EDF73}" destId="{9B8BD505-62B8-4773-B55D-803FCC9F3BA7}" srcOrd="0" destOrd="0" presId="urn:microsoft.com/office/officeart/2005/8/layout/lProcess1"/>
    <dgm:cxn modelId="{664F8F4B-C276-4E6E-8B08-E82CD5D87978}" type="presOf" srcId="{AF12C60E-1F8F-4D53-8F7F-55622B04CF28}" destId="{D387E346-49AA-47E3-B682-5B1C357DD6F9}" srcOrd="0" destOrd="0" presId="urn:microsoft.com/office/officeart/2005/8/layout/lProcess1"/>
    <dgm:cxn modelId="{0A266D26-4377-474A-AC78-3735F6A0116B}" srcId="{F803962C-3135-414E-BAE4-4A0A0802581A}" destId="{6C9C5B5B-D407-4C76-AF83-41C8198497B6}" srcOrd="0" destOrd="0" parTransId="{AC8D36DF-FCAA-4F07-8836-0583F65E1620}" sibTransId="{85A15109-19E1-4550-AE03-225620D9393D}"/>
    <dgm:cxn modelId="{C1757325-7BC3-421E-9EEA-4564CD527DCD}" srcId="{314C320D-1AC9-4C29-88C1-6DFE518A0556}" destId="{FBAF3206-079D-4974-9920-7982D47BAD20}" srcOrd="2" destOrd="0" parTransId="{08AB5059-9E28-425C-95AC-9236414AB2AB}" sibTransId="{37273CA8-FCEF-49D9-95BC-8003F3E4A435}"/>
    <dgm:cxn modelId="{7B091397-F7D0-4287-A02D-46272F5AA7FD}" type="presOf" srcId="{F803962C-3135-414E-BAE4-4A0A0802581A}" destId="{B76A78B8-2CC5-43A6-9486-1511107D379F}" srcOrd="0" destOrd="0" presId="urn:microsoft.com/office/officeart/2005/8/layout/lProcess1"/>
    <dgm:cxn modelId="{234D2242-F84C-4906-A171-064158D67125}" type="presOf" srcId="{E2B10783-864C-4AEE-9187-A99B12CCA8DE}" destId="{4DE8454D-C68D-43E7-9F57-F3C4BE688F4B}" srcOrd="0" destOrd="0" presId="urn:microsoft.com/office/officeart/2005/8/layout/lProcess1"/>
    <dgm:cxn modelId="{B797B27E-CB76-4D63-84CD-CD8B4AD180C3}" type="presOf" srcId="{34070448-575A-465C-BD3F-B51E194585B3}" destId="{1AF24643-DDE4-4432-93CD-1657DB1A2F2E}" srcOrd="0" destOrd="0" presId="urn:microsoft.com/office/officeart/2005/8/layout/lProcess1"/>
    <dgm:cxn modelId="{A0E8AB78-9436-4B1C-BC75-6F8909C317F4}" srcId="{7B034340-5EDE-4015-88AE-03EE6E9EDF73}" destId="{7CD02A26-7E82-4059-BD40-2998650A6D89}" srcOrd="1" destOrd="0" parTransId="{0BF88F9C-E114-4A55-A36E-162119EA4A54}" sibTransId="{8701CBF4-BB5B-42B5-B9F9-80931C01F0A2}"/>
    <dgm:cxn modelId="{3E33186E-FE9E-4A9D-B7A1-82CAB00FA9E5}" type="presOf" srcId="{17A0F8EA-B65F-4C20-A0A6-D84984058C6A}" destId="{B8B9F494-4A83-454E-A882-6C63B9940425}" srcOrd="0" destOrd="0" presId="urn:microsoft.com/office/officeart/2005/8/layout/lProcess1"/>
    <dgm:cxn modelId="{430CF466-44DD-45B2-91CD-230F18A8F566}" type="presOf" srcId="{54C100A7-DC23-4C91-872B-86B6A6B353FD}" destId="{5C3A03B6-9CE0-4C87-A373-E8F65EB12BBE}" srcOrd="0" destOrd="0" presId="urn:microsoft.com/office/officeart/2005/8/layout/lProcess1"/>
    <dgm:cxn modelId="{82B9EEA1-D35F-46AF-A52E-8DCD41E67233}" type="presOf" srcId="{FBAF3206-079D-4974-9920-7982D47BAD20}" destId="{8C8DEF6C-3B35-47D8-9BC9-8917ECD7E061}" srcOrd="0" destOrd="0" presId="urn:microsoft.com/office/officeart/2005/8/layout/lProcess1"/>
    <dgm:cxn modelId="{CEB460A2-06EA-4CB3-B232-48029AB27F2F}" type="presOf" srcId="{DEAFCF97-7756-42D8-858E-F10F2933B178}" destId="{D4DEC91C-73ED-4184-86BF-128F55DF8CFD}" srcOrd="0" destOrd="0" presId="urn:microsoft.com/office/officeart/2005/8/layout/lProcess1"/>
    <dgm:cxn modelId="{417CE1F8-068D-4EA2-AC92-7B588934DFC1}" type="presOf" srcId="{A888D8CB-C11E-4660-A000-5CD6BA8075C8}" destId="{45D6A149-D2AA-49ED-AF8E-B02C081809CF}" srcOrd="0" destOrd="0" presId="urn:microsoft.com/office/officeart/2005/8/layout/lProcess1"/>
    <dgm:cxn modelId="{E54E1586-B5DA-4472-A84A-453D8C352ECA}" type="presOf" srcId="{314C320D-1AC9-4C29-88C1-6DFE518A0556}" destId="{94384F8A-A5A6-4E42-A555-033964BA098C}" srcOrd="0" destOrd="0" presId="urn:microsoft.com/office/officeart/2005/8/layout/lProcess1"/>
    <dgm:cxn modelId="{EC631A76-ED08-477B-BB95-BC3CE8C84E74}" srcId="{7B034340-5EDE-4015-88AE-03EE6E9EDF73}" destId="{54C100A7-DC23-4C91-872B-86B6A6B353FD}" srcOrd="0" destOrd="0" parTransId="{17A0F8EA-B65F-4C20-A0A6-D84984058C6A}" sibTransId="{AF12C60E-1F8F-4D53-8F7F-55622B04CF28}"/>
    <dgm:cxn modelId="{2D103F9D-624A-49B7-860E-3753FCFFFB2C}" type="presOf" srcId="{7F171E23-80B5-403D-B408-462E72B2F3A4}" destId="{E434320B-C24B-4801-A633-690E974FBE22}" srcOrd="0" destOrd="0" presId="urn:microsoft.com/office/officeart/2005/8/layout/lProcess1"/>
    <dgm:cxn modelId="{FF6FCFC7-A212-4B57-836C-260C4A3A9203}" srcId="{314C320D-1AC9-4C29-88C1-6DFE518A0556}" destId="{7F171E23-80B5-403D-B408-462E72B2F3A4}" srcOrd="0" destOrd="0" parTransId="{585879CF-377C-4766-8AA5-1CB42F9544EB}" sibTransId="{E2B10783-864C-4AEE-9187-A99B12CCA8DE}"/>
    <dgm:cxn modelId="{A516D336-E037-4681-ACE0-37DB97A115AB}" type="presParOf" srcId="{1AF24643-DDE4-4432-93CD-1657DB1A2F2E}" destId="{8CEE0CE6-D04D-44B1-8A0A-D22D4AC5FEB7}" srcOrd="0" destOrd="0" presId="urn:microsoft.com/office/officeart/2005/8/layout/lProcess1"/>
    <dgm:cxn modelId="{C1B6BE7E-B86E-4B8C-B30C-59FBA33909B6}" type="presParOf" srcId="{8CEE0CE6-D04D-44B1-8A0A-D22D4AC5FEB7}" destId="{B76A78B8-2CC5-43A6-9486-1511107D379F}" srcOrd="0" destOrd="0" presId="urn:microsoft.com/office/officeart/2005/8/layout/lProcess1"/>
    <dgm:cxn modelId="{36383EC3-74C5-41E2-B057-0ADFDF5BAEB0}" type="presParOf" srcId="{8CEE0CE6-D04D-44B1-8A0A-D22D4AC5FEB7}" destId="{191BAD72-B5CD-4BDE-A973-C3261B825D2C}" srcOrd="1" destOrd="0" presId="urn:microsoft.com/office/officeart/2005/8/layout/lProcess1"/>
    <dgm:cxn modelId="{41621565-F9F6-4416-A218-A4D4A6F798AB}" type="presParOf" srcId="{8CEE0CE6-D04D-44B1-8A0A-D22D4AC5FEB7}" destId="{F16D2183-D6A7-47F5-8390-D57B63FB95A4}" srcOrd="2" destOrd="0" presId="urn:microsoft.com/office/officeart/2005/8/layout/lProcess1"/>
    <dgm:cxn modelId="{CEEF1ACD-ABB8-49C9-80B4-C0A335EA4252}" type="presParOf" srcId="{1AF24643-DDE4-4432-93CD-1657DB1A2F2E}" destId="{D3B0FEE9-EAF8-47DC-B788-0603DF616D72}" srcOrd="1" destOrd="0" presId="urn:microsoft.com/office/officeart/2005/8/layout/lProcess1"/>
    <dgm:cxn modelId="{D7B40545-213D-4C9D-B7D8-CC445FA82F8B}" type="presParOf" srcId="{1AF24643-DDE4-4432-93CD-1657DB1A2F2E}" destId="{C8D63008-1C5B-40FD-905A-14C7CCA28761}" srcOrd="2" destOrd="0" presId="urn:microsoft.com/office/officeart/2005/8/layout/lProcess1"/>
    <dgm:cxn modelId="{B9E26768-E713-466A-BC52-54D87DD90771}" type="presParOf" srcId="{C8D63008-1C5B-40FD-905A-14C7CCA28761}" destId="{9B8BD505-62B8-4773-B55D-803FCC9F3BA7}" srcOrd="0" destOrd="0" presId="urn:microsoft.com/office/officeart/2005/8/layout/lProcess1"/>
    <dgm:cxn modelId="{09F09C92-DF67-4122-9A3C-56A25238C63F}" type="presParOf" srcId="{C8D63008-1C5B-40FD-905A-14C7CCA28761}" destId="{B8B9F494-4A83-454E-A882-6C63B9940425}" srcOrd="1" destOrd="0" presId="urn:microsoft.com/office/officeart/2005/8/layout/lProcess1"/>
    <dgm:cxn modelId="{A27CEEEC-4375-4FCD-B5ED-B716DBECAE0D}" type="presParOf" srcId="{C8D63008-1C5B-40FD-905A-14C7CCA28761}" destId="{5C3A03B6-9CE0-4C87-A373-E8F65EB12BBE}" srcOrd="2" destOrd="0" presId="urn:microsoft.com/office/officeart/2005/8/layout/lProcess1"/>
    <dgm:cxn modelId="{0850CEDA-D9C0-4612-88EA-9036181F5882}" type="presParOf" srcId="{C8D63008-1C5B-40FD-905A-14C7CCA28761}" destId="{D387E346-49AA-47E3-B682-5B1C357DD6F9}" srcOrd="3" destOrd="0" presId="urn:microsoft.com/office/officeart/2005/8/layout/lProcess1"/>
    <dgm:cxn modelId="{B3BAE6FF-FB2B-465D-93AE-ADF2D2F42E73}" type="presParOf" srcId="{C8D63008-1C5B-40FD-905A-14C7CCA28761}" destId="{A328410D-937C-467E-831D-F174173AB54A}" srcOrd="4" destOrd="0" presId="urn:microsoft.com/office/officeart/2005/8/layout/lProcess1"/>
    <dgm:cxn modelId="{5954C6A7-1741-4ABB-9E49-518292641881}" type="presParOf" srcId="{1AF24643-DDE4-4432-93CD-1657DB1A2F2E}" destId="{627E1563-8FBA-4695-BC42-F96B2DBFA8E9}" srcOrd="3" destOrd="0" presId="urn:microsoft.com/office/officeart/2005/8/layout/lProcess1"/>
    <dgm:cxn modelId="{7EF0D920-1285-4AAC-B871-2DA3C7F8C411}" type="presParOf" srcId="{1AF24643-DDE4-4432-93CD-1657DB1A2F2E}" destId="{B6D67F13-0882-4EB3-BC60-33EB5C40FAA1}" srcOrd="4" destOrd="0" presId="urn:microsoft.com/office/officeart/2005/8/layout/lProcess1"/>
    <dgm:cxn modelId="{A6382312-6168-48BA-8C62-D93E5B23D324}" type="presParOf" srcId="{B6D67F13-0882-4EB3-BC60-33EB5C40FAA1}" destId="{94384F8A-A5A6-4E42-A555-033964BA098C}" srcOrd="0" destOrd="0" presId="urn:microsoft.com/office/officeart/2005/8/layout/lProcess1"/>
    <dgm:cxn modelId="{5B7260E1-EF54-4BE0-9B07-D4BC904AB05B}" type="presParOf" srcId="{B6D67F13-0882-4EB3-BC60-33EB5C40FAA1}" destId="{71011E7A-A5C2-40E3-9E1D-03F5DAC0E620}" srcOrd="1" destOrd="0" presId="urn:microsoft.com/office/officeart/2005/8/layout/lProcess1"/>
    <dgm:cxn modelId="{1D25F534-FBDA-4D45-8FBE-AB1B5BBE6C73}" type="presParOf" srcId="{B6D67F13-0882-4EB3-BC60-33EB5C40FAA1}" destId="{E434320B-C24B-4801-A633-690E974FBE22}" srcOrd="2" destOrd="0" presId="urn:microsoft.com/office/officeart/2005/8/layout/lProcess1"/>
    <dgm:cxn modelId="{8DF3ED4F-B3B6-4375-9C67-38521A21B9D5}" type="presParOf" srcId="{B6D67F13-0882-4EB3-BC60-33EB5C40FAA1}" destId="{4DE8454D-C68D-43E7-9F57-F3C4BE688F4B}" srcOrd="3" destOrd="0" presId="urn:microsoft.com/office/officeart/2005/8/layout/lProcess1"/>
    <dgm:cxn modelId="{C2494BAB-1D15-486E-B26C-D11CC2AFF0B0}" type="presParOf" srcId="{B6D67F13-0882-4EB3-BC60-33EB5C40FAA1}" destId="{45D6A149-D2AA-49ED-AF8E-B02C081809CF}" srcOrd="4" destOrd="0" presId="urn:microsoft.com/office/officeart/2005/8/layout/lProcess1"/>
    <dgm:cxn modelId="{E1AB72A5-0299-4EAC-AD0D-1E5F47E24A09}" type="presParOf" srcId="{B6D67F13-0882-4EB3-BC60-33EB5C40FAA1}" destId="{D4DEC91C-73ED-4184-86BF-128F55DF8CFD}" srcOrd="5" destOrd="0" presId="urn:microsoft.com/office/officeart/2005/8/layout/lProcess1"/>
    <dgm:cxn modelId="{D3951CAA-E991-4E98-924B-C029D29878ED}" type="presParOf" srcId="{B6D67F13-0882-4EB3-BC60-33EB5C40FAA1}" destId="{8C8DEF6C-3B35-47D8-9BC9-8917ECD7E061}" srcOrd="6"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BF92C4B-D195-45D4-8A97-FE6611E73FB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AA56A27-AB2E-43C1-8B4A-BAAA561D78DE}">
      <dgm:prSet phldrT="[Text]"/>
      <dgm:spPr/>
      <dgm:t>
        <a:bodyPr/>
        <a:lstStyle/>
        <a:p>
          <a:r>
            <a:rPr lang="en-US" dirty="0" smtClean="0"/>
            <a:t>Tax</a:t>
          </a:r>
          <a:endParaRPr lang="en-US" dirty="0"/>
        </a:p>
      </dgm:t>
    </dgm:pt>
    <dgm:pt modelId="{6D348912-BF02-4C40-9F07-B93625EE5BC2}" type="parTrans" cxnId="{1BB7A408-2C1A-4DE8-ADC6-9E6E752EE05A}">
      <dgm:prSet/>
      <dgm:spPr/>
      <dgm:t>
        <a:bodyPr/>
        <a:lstStyle/>
        <a:p>
          <a:endParaRPr lang="en-US"/>
        </a:p>
      </dgm:t>
    </dgm:pt>
    <dgm:pt modelId="{4BB31437-E730-4E77-92D6-E1F44F985B26}" type="sibTrans" cxnId="{1BB7A408-2C1A-4DE8-ADC6-9E6E752EE05A}">
      <dgm:prSet/>
      <dgm:spPr/>
      <dgm:t>
        <a:bodyPr/>
        <a:lstStyle/>
        <a:p>
          <a:endParaRPr lang="en-US"/>
        </a:p>
      </dgm:t>
    </dgm:pt>
    <dgm:pt modelId="{2F104BBF-E501-4195-BACC-22EFCF101AC8}">
      <dgm:prSet phldrT="[Text]"/>
      <dgm:spPr/>
      <dgm:t>
        <a:bodyPr/>
        <a:lstStyle/>
        <a:p>
          <a:r>
            <a:rPr lang="en-US" dirty="0" smtClean="0"/>
            <a:t>Union Excise on cars</a:t>
          </a:r>
          <a:endParaRPr lang="en-US" dirty="0"/>
        </a:p>
      </dgm:t>
    </dgm:pt>
    <dgm:pt modelId="{2C07196F-6A90-4D9E-8E90-CA04CD12F3CF}" type="parTrans" cxnId="{5E4424B3-AEF4-4C50-A609-47C3CD3414F6}">
      <dgm:prSet/>
      <dgm:spPr/>
      <dgm:t>
        <a:bodyPr/>
        <a:lstStyle/>
        <a:p>
          <a:endParaRPr lang="en-US"/>
        </a:p>
      </dgm:t>
    </dgm:pt>
    <dgm:pt modelId="{DD51B0A1-1F8D-4BDB-AF62-A34769506E8A}" type="sibTrans" cxnId="{5E4424B3-AEF4-4C50-A609-47C3CD3414F6}">
      <dgm:prSet/>
      <dgm:spPr/>
      <dgm:t>
        <a:bodyPr/>
        <a:lstStyle/>
        <a:p>
          <a:endParaRPr lang="en-US"/>
        </a:p>
      </dgm:t>
    </dgm:pt>
    <dgm:pt modelId="{5F588C72-A6CD-4C86-8170-5B99FA83B168}">
      <dgm:prSet phldrT="[Text]"/>
      <dgm:spPr/>
      <dgm:t>
        <a:bodyPr/>
        <a:lstStyle/>
        <a:p>
          <a:r>
            <a:rPr lang="en-US" dirty="0" smtClean="0"/>
            <a:t>BEFORE</a:t>
          </a:r>
          <a:endParaRPr lang="en-US" dirty="0"/>
        </a:p>
      </dgm:t>
    </dgm:pt>
    <dgm:pt modelId="{2B8DFCF0-A8FC-4153-8C36-A881FD347B8B}" type="parTrans" cxnId="{F9DCF9F3-A472-425E-9CB1-99D03E6F7A30}">
      <dgm:prSet/>
      <dgm:spPr/>
      <dgm:t>
        <a:bodyPr/>
        <a:lstStyle/>
        <a:p>
          <a:endParaRPr lang="en-US"/>
        </a:p>
      </dgm:t>
    </dgm:pt>
    <dgm:pt modelId="{79A388FD-7482-4A0B-B355-7B00AAE9C528}" type="sibTrans" cxnId="{F9DCF9F3-A472-425E-9CB1-99D03E6F7A30}">
      <dgm:prSet/>
      <dgm:spPr/>
      <dgm:t>
        <a:bodyPr/>
        <a:lstStyle/>
        <a:p>
          <a:endParaRPr lang="en-US"/>
        </a:p>
      </dgm:t>
    </dgm:pt>
    <dgm:pt modelId="{92776305-46CC-4091-90EA-2750E471702E}">
      <dgm:prSet phldrT="[Text]"/>
      <dgm:spPr/>
      <dgm:t>
        <a:bodyPr/>
        <a:lstStyle/>
        <a:p>
          <a:r>
            <a:rPr lang="en-US" dirty="0" smtClean="0"/>
            <a:t>8%-24%</a:t>
          </a:r>
          <a:br>
            <a:rPr lang="en-US" dirty="0" smtClean="0"/>
          </a:br>
          <a:r>
            <a:rPr lang="en-US" dirty="0" smtClean="0"/>
            <a:t>+infra. Cess</a:t>
          </a:r>
          <a:endParaRPr lang="en-US" dirty="0"/>
        </a:p>
      </dgm:t>
    </dgm:pt>
    <dgm:pt modelId="{66725E5D-0852-4EC9-BDF1-CA048A86523E}" type="parTrans" cxnId="{105FC80A-75A1-4982-8B70-7F19EE430943}">
      <dgm:prSet/>
      <dgm:spPr/>
      <dgm:t>
        <a:bodyPr/>
        <a:lstStyle/>
        <a:p>
          <a:endParaRPr lang="en-US"/>
        </a:p>
      </dgm:t>
    </dgm:pt>
    <dgm:pt modelId="{0B5A1E62-C898-488F-A46C-B3846C7F27DE}" type="sibTrans" cxnId="{105FC80A-75A1-4982-8B70-7F19EE430943}">
      <dgm:prSet/>
      <dgm:spPr/>
      <dgm:t>
        <a:bodyPr/>
        <a:lstStyle/>
        <a:p>
          <a:endParaRPr lang="en-US"/>
        </a:p>
      </dgm:t>
    </dgm:pt>
    <dgm:pt modelId="{847B148B-4128-4F6D-A329-5E846EEC4148}">
      <dgm:prSet phldrT="[Text]"/>
      <dgm:spPr/>
      <dgm:t>
        <a:bodyPr/>
        <a:lstStyle/>
        <a:p>
          <a:r>
            <a:rPr lang="en-US" dirty="0" smtClean="0"/>
            <a:t>Union Service Tax</a:t>
          </a:r>
          <a:endParaRPr lang="en-US" dirty="0"/>
        </a:p>
      </dgm:t>
    </dgm:pt>
    <dgm:pt modelId="{ACC1521B-2ABC-49C1-80A8-ACCAB00A876B}" type="parTrans" cxnId="{A273BC1D-B1D8-4E4B-81DB-99C49EE798B5}">
      <dgm:prSet/>
      <dgm:spPr/>
      <dgm:t>
        <a:bodyPr/>
        <a:lstStyle/>
        <a:p>
          <a:endParaRPr lang="en-US"/>
        </a:p>
      </dgm:t>
    </dgm:pt>
    <dgm:pt modelId="{4682DC8B-B5B2-4884-8EBF-DEE7CC48C425}" type="sibTrans" cxnId="{A273BC1D-B1D8-4E4B-81DB-99C49EE798B5}">
      <dgm:prSet/>
      <dgm:spPr/>
      <dgm:t>
        <a:bodyPr/>
        <a:lstStyle/>
        <a:p>
          <a:endParaRPr lang="en-US"/>
        </a:p>
      </dgm:t>
    </dgm:pt>
    <dgm:pt modelId="{EDFD6956-4C17-4559-B59E-3732CDF6DDB5}">
      <dgm:prSet phldrT="[Text]"/>
      <dgm:spPr/>
      <dgm:t>
        <a:bodyPr/>
        <a:lstStyle/>
        <a:p>
          <a:r>
            <a:rPr lang="en-US" dirty="0" smtClean="0"/>
            <a:t>14% +</a:t>
          </a:r>
          <a:br>
            <a:rPr lang="en-US" dirty="0" smtClean="0"/>
          </a:br>
          <a:r>
            <a:rPr lang="en-US" dirty="0" smtClean="0"/>
            <a:t>0.5% KKC + 0.5% SBC</a:t>
          </a:r>
          <a:endParaRPr lang="en-US" dirty="0"/>
        </a:p>
      </dgm:t>
    </dgm:pt>
    <dgm:pt modelId="{72BC4A99-E9B2-4B2F-99E9-B3A5D9F121C8}" type="parTrans" cxnId="{53E2F5ED-4280-42BC-8849-0FDC01BDCE57}">
      <dgm:prSet/>
      <dgm:spPr/>
      <dgm:t>
        <a:bodyPr/>
        <a:lstStyle/>
        <a:p>
          <a:endParaRPr lang="en-US"/>
        </a:p>
      </dgm:t>
    </dgm:pt>
    <dgm:pt modelId="{6694ECE5-0EC0-4523-ABFB-6441B1EB6CC3}" type="sibTrans" cxnId="{53E2F5ED-4280-42BC-8849-0FDC01BDCE57}">
      <dgm:prSet/>
      <dgm:spPr/>
      <dgm:t>
        <a:bodyPr/>
        <a:lstStyle/>
        <a:p>
          <a:endParaRPr lang="en-US"/>
        </a:p>
      </dgm:t>
    </dgm:pt>
    <dgm:pt modelId="{08D3BC79-E28F-487B-BB3E-405680F2EE59}">
      <dgm:prSet phldrT="[Text]"/>
      <dgm:spPr/>
      <dgm:t>
        <a:bodyPr/>
        <a:lstStyle/>
        <a:p>
          <a:r>
            <a:rPr lang="en-US" dirty="0" smtClean="0"/>
            <a:t>After</a:t>
          </a:r>
          <a:endParaRPr lang="en-US" dirty="0"/>
        </a:p>
      </dgm:t>
    </dgm:pt>
    <dgm:pt modelId="{F43EB62B-38D9-48C5-9903-F6A27D290A7A}" type="parTrans" cxnId="{2E304CD8-A050-4D81-A58A-A0DE11C89D5D}">
      <dgm:prSet/>
      <dgm:spPr/>
      <dgm:t>
        <a:bodyPr/>
        <a:lstStyle/>
        <a:p>
          <a:endParaRPr lang="en-US"/>
        </a:p>
      </dgm:t>
    </dgm:pt>
    <dgm:pt modelId="{A38E50D6-565A-4F2E-A357-1B66BA276DA4}" type="sibTrans" cxnId="{2E304CD8-A050-4D81-A58A-A0DE11C89D5D}">
      <dgm:prSet/>
      <dgm:spPr/>
      <dgm:t>
        <a:bodyPr/>
        <a:lstStyle/>
        <a:p>
          <a:endParaRPr lang="en-US"/>
        </a:p>
      </dgm:t>
    </dgm:pt>
    <dgm:pt modelId="{C365276A-DAB6-4A7A-BFA7-7FC952BCF61D}">
      <dgm:prSet phldrT="[Text]"/>
      <dgm:spPr/>
      <dgm:t>
        <a:bodyPr/>
        <a:lstStyle/>
        <a:p>
          <a:r>
            <a:rPr lang="en-US" dirty="0" smtClean="0"/>
            <a:t>CGST?</a:t>
          </a:r>
          <a:endParaRPr lang="en-US" dirty="0"/>
        </a:p>
      </dgm:t>
    </dgm:pt>
    <dgm:pt modelId="{D1B1497C-163E-4CC7-AAE7-82B4347332D7}" type="parTrans" cxnId="{B14800F8-7A24-4CA8-A7FA-A86219AE0D2E}">
      <dgm:prSet/>
      <dgm:spPr/>
      <dgm:t>
        <a:bodyPr/>
        <a:lstStyle/>
        <a:p>
          <a:endParaRPr lang="en-US"/>
        </a:p>
      </dgm:t>
    </dgm:pt>
    <dgm:pt modelId="{B2CEF107-DB6C-4222-A251-EF938BB1BAD5}" type="sibTrans" cxnId="{B14800F8-7A24-4CA8-A7FA-A86219AE0D2E}">
      <dgm:prSet/>
      <dgm:spPr/>
      <dgm:t>
        <a:bodyPr/>
        <a:lstStyle/>
        <a:p>
          <a:endParaRPr lang="en-US"/>
        </a:p>
      </dgm:t>
    </dgm:pt>
    <dgm:pt modelId="{F75BFF12-A3A2-4E65-8F39-CEF26CB43F10}">
      <dgm:prSet phldrT="[Text]"/>
      <dgm:spPr/>
      <dgm:t>
        <a:bodyPr/>
        <a:lstStyle/>
        <a:p>
          <a:r>
            <a:rPr lang="en-US" dirty="0" smtClean="0"/>
            <a:t>CGST?</a:t>
          </a:r>
          <a:endParaRPr lang="en-US" dirty="0"/>
        </a:p>
      </dgm:t>
    </dgm:pt>
    <dgm:pt modelId="{CAA43B00-5F54-49EC-8018-9B7EE3709E88}" type="parTrans" cxnId="{CF47C2F2-D687-427C-8414-B0551C118AE1}">
      <dgm:prSet/>
      <dgm:spPr/>
      <dgm:t>
        <a:bodyPr/>
        <a:lstStyle/>
        <a:p>
          <a:endParaRPr lang="en-US"/>
        </a:p>
      </dgm:t>
    </dgm:pt>
    <dgm:pt modelId="{60778BE7-A22E-49E5-81EC-B4AF8DB2D057}" type="sibTrans" cxnId="{CF47C2F2-D687-427C-8414-B0551C118AE1}">
      <dgm:prSet/>
      <dgm:spPr/>
      <dgm:t>
        <a:bodyPr/>
        <a:lstStyle/>
        <a:p>
          <a:endParaRPr lang="en-US"/>
        </a:p>
      </dgm:t>
    </dgm:pt>
    <dgm:pt modelId="{0BD72E75-ACE7-4918-ACD0-A50BD43E8BD3}" type="pres">
      <dgm:prSet presAssocID="{ABF92C4B-D195-45D4-8A97-FE6611E73FB1}" presName="theList" presStyleCnt="0">
        <dgm:presLayoutVars>
          <dgm:dir/>
          <dgm:animLvl val="lvl"/>
          <dgm:resizeHandles val="exact"/>
        </dgm:presLayoutVars>
      </dgm:prSet>
      <dgm:spPr/>
      <dgm:t>
        <a:bodyPr/>
        <a:lstStyle/>
        <a:p>
          <a:endParaRPr lang="en-US"/>
        </a:p>
      </dgm:t>
    </dgm:pt>
    <dgm:pt modelId="{C51AF701-4C05-455C-B0A3-A0DF6308598E}" type="pres">
      <dgm:prSet presAssocID="{4AA56A27-AB2E-43C1-8B4A-BAAA561D78DE}" presName="compNode" presStyleCnt="0"/>
      <dgm:spPr/>
    </dgm:pt>
    <dgm:pt modelId="{BE750EC2-B902-4379-99BE-411B042F4009}" type="pres">
      <dgm:prSet presAssocID="{4AA56A27-AB2E-43C1-8B4A-BAAA561D78DE}" presName="aNode" presStyleLbl="bgShp" presStyleIdx="0" presStyleCnt="3"/>
      <dgm:spPr/>
      <dgm:t>
        <a:bodyPr/>
        <a:lstStyle/>
        <a:p>
          <a:endParaRPr lang="en-US"/>
        </a:p>
      </dgm:t>
    </dgm:pt>
    <dgm:pt modelId="{AE6DFC54-E7B2-4D8A-9B3F-40536ACBE813}" type="pres">
      <dgm:prSet presAssocID="{4AA56A27-AB2E-43C1-8B4A-BAAA561D78DE}" presName="textNode" presStyleLbl="bgShp" presStyleIdx="0" presStyleCnt="3"/>
      <dgm:spPr/>
      <dgm:t>
        <a:bodyPr/>
        <a:lstStyle/>
        <a:p>
          <a:endParaRPr lang="en-US"/>
        </a:p>
      </dgm:t>
    </dgm:pt>
    <dgm:pt modelId="{3A3AD07E-5726-45FE-BD9D-91C4AFF8448F}" type="pres">
      <dgm:prSet presAssocID="{4AA56A27-AB2E-43C1-8B4A-BAAA561D78DE}" presName="compChildNode" presStyleCnt="0"/>
      <dgm:spPr/>
    </dgm:pt>
    <dgm:pt modelId="{55151DD8-6C8E-4FF8-8838-8F0439058DA0}" type="pres">
      <dgm:prSet presAssocID="{4AA56A27-AB2E-43C1-8B4A-BAAA561D78DE}" presName="theInnerList" presStyleCnt="0"/>
      <dgm:spPr/>
    </dgm:pt>
    <dgm:pt modelId="{E4802A7E-8A33-425B-A8BE-B0F551AABBAD}" type="pres">
      <dgm:prSet presAssocID="{2F104BBF-E501-4195-BACC-22EFCF101AC8}" presName="childNode" presStyleLbl="node1" presStyleIdx="0" presStyleCnt="6">
        <dgm:presLayoutVars>
          <dgm:bulletEnabled val="1"/>
        </dgm:presLayoutVars>
      </dgm:prSet>
      <dgm:spPr/>
      <dgm:t>
        <a:bodyPr/>
        <a:lstStyle/>
        <a:p>
          <a:endParaRPr lang="en-US"/>
        </a:p>
      </dgm:t>
    </dgm:pt>
    <dgm:pt modelId="{A6D78E3F-4B37-44A7-8FD7-8B1CBE251316}" type="pres">
      <dgm:prSet presAssocID="{2F104BBF-E501-4195-BACC-22EFCF101AC8}" presName="aSpace2" presStyleCnt="0"/>
      <dgm:spPr/>
    </dgm:pt>
    <dgm:pt modelId="{39DF40AB-4933-4609-BC69-8955642E0ED5}" type="pres">
      <dgm:prSet presAssocID="{847B148B-4128-4F6D-A329-5E846EEC4148}" presName="childNode" presStyleLbl="node1" presStyleIdx="1" presStyleCnt="6">
        <dgm:presLayoutVars>
          <dgm:bulletEnabled val="1"/>
        </dgm:presLayoutVars>
      </dgm:prSet>
      <dgm:spPr/>
      <dgm:t>
        <a:bodyPr/>
        <a:lstStyle/>
        <a:p>
          <a:endParaRPr lang="en-US"/>
        </a:p>
      </dgm:t>
    </dgm:pt>
    <dgm:pt modelId="{8D751C2C-6820-4A65-AE56-287542A37F7A}" type="pres">
      <dgm:prSet presAssocID="{4AA56A27-AB2E-43C1-8B4A-BAAA561D78DE}" presName="aSpace" presStyleCnt="0"/>
      <dgm:spPr/>
    </dgm:pt>
    <dgm:pt modelId="{A98D6A6A-E2C3-4E63-8A01-1532A3E80A59}" type="pres">
      <dgm:prSet presAssocID="{5F588C72-A6CD-4C86-8170-5B99FA83B168}" presName="compNode" presStyleCnt="0"/>
      <dgm:spPr/>
    </dgm:pt>
    <dgm:pt modelId="{380BCA02-49D5-4FE7-87F3-CC340D07D006}" type="pres">
      <dgm:prSet presAssocID="{5F588C72-A6CD-4C86-8170-5B99FA83B168}" presName="aNode" presStyleLbl="bgShp" presStyleIdx="1" presStyleCnt="3"/>
      <dgm:spPr/>
      <dgm:t>
        <a:bodyPr/>
        <a:lstStyle/>
        <a:p>
          <a:endParaRPr lang="en-US"/>
        </a:p>
      </dgm:t>
    </dgm:pt>
    <dgm:pt modelId="{656D1691-13BE-46EA-961A-A752D6BEF9A5}" type="pres">
      <dgm:prSet presAssocID="{5F588C72-A6CD-4C86-8170-5B99FA83B168}" presName="textNode" presStyleLbl="bgShp" presStyleIdx="1" presStyleCnt="3"/>
      <dgm:spPr/>
      <dgm:t>
        <a:bodyPr/>
        <a:lstStyle/>
        <a:p>
          <a:endParaRPr lang="en-US"/>
        </a:p>
      </dgm:t>
    </dgm:pt>
    <dgm:pt modelId="{23D0E28C-A9EF-444B-9BFB-3936B2F0C09C}" type="pres">
      <dgm:prSet presAssocID="{5F588C72-A6CD-4C86-8170-5B99FA83B168}" presName="compChildNode" presStyleCnt="0"/>
      <dgm:spPr/>
    </dgm:pt>
    <dgm:pt modelId="{1C2F4ABD-97D2-487F-9D87-3AD64C15833E}" type="pres">
      <dgm:prSet presAssocID="{5F588C72-A6CD-4C86-8170-5B99FA83B168}" presName="theInnerList" presStyleCnt="0"/>
      <dgm:spPr/>
    </dgm:pt>
    <dgm:pt modelId="{C76640D5-2747-40D6-9C01-BA9FF2BA8C98}" type="pres">
      <dgm:prSet presAssocID="{92776305-46CC-4091-90EA-2750E471702E}" presName="childNode" presStyleLbl="node1" presStyleIdx="2" presStyleCnt="6">
        <dgm:presLayoutVars>
          <dgm:bulletEnabled val="1"/>
        </dgm:presLayoutVars>
      </dgm:prSet>
      <dgm:spPr/>
      <dgm:t>
        <a:bodyPr/>
        <a:lstStyle/>
        <a:p>
          <a:endParaRPr lang="en-US"/>
        </a:p>
      </dgm:t>
    </dgm:pt>
    <dgm:pt modelId="{EBFBB8A1-174B-45AC-AB91-A35DBD1BF5F6}" type="pres">
      <dgm:prSet presAssocID="{92776305-46CC-4091-90EA-2750E471702E}" presName="aSpace2" presStyleCnt="0"/>
      <dgm:spPr/>
    </dgm:pt>
    <dgm:pt modelId="{264E9FE9-03B1-4BA5-935C-9A09A33B22A1}" type="pres">
      <dgm:prSet presAssocID="{EDFD6956-4C17-4559-B59E-3732CDF6DDB5}" presName="childNode" presStyleLbl="node1" presStyleIdx="3" presStyleCnt="6">
        <dgm:presLayoutVars>
          <dgm:bulletEnabled val="1"/>
        </dgm:presLayoutVars>
      </dgm:prSet>
      <dgm:spPr/>
      <dgm:t>
        <a:bodyPr/>
        <a:lstStyle/>
        <a:p>
          <a:endParaRPr lang="en-US"/>
        </a:p>
      </dgm:t>
    </dgm:pt>
    <dgm:pt modelId="{6DBAEBC9-5B7A-45BB-963D-1226DD8AA575}" type="pres">
      <dgm:prSet presAssocID="{5F588C72-A6CD-4C86-8170-5B99FA83B168}" presName="aSpace" presStyleCnt="0"/>
      <dgm:spPr/>
    </dgm:pt>
    <dgm:pt modelId="{76DCE6A7-A393-44DB-8336-CFA2B6F2CE83}" type="pres">
      <dgm:prSet presAssocID="{08D3BC79-E28F-487B-BB3E-405680F2EE59}" presName="compNode" presStyleCnt="0"/>
      <dgm:spPr/>
    </dgm:pt>
    <dgm:pt modelId="{22455AF0-5895-4464-BEBA-B86D9009180D}" type="pres">
      <dgm:prSet presAssocID="{08D3BC79-E28F-487B-BB3E-405680F2EE59}" presName="aNode" presStyleLbl="bgShp" presStyleIdx="2" presStyleCnt="3"/>
      <dgm:spPr/>
      <dgm:t>
        <a:bodyPr/>
        <a:lstStyle/>
        <a:p>
          <a:endParaRPr lang="en-US"/>
        </a:p>
      </dgm:t>
    </dgm:pt>
    <dgm:pt modelId="{A40B91DE-778F-4CD7-B6FB-EEB27F05C442}" type="pres">
      <dgm:prSet presAssocID="{08D3BC79-E28F-487B-BB3E-405680F2EE59}" presName="textNode" presStyleLbl="bgShp" presStyleIdx="2" presStyleCnt="3"/>
      <dgm:spPr/>
      <dgm:t>
        <a:bodyPr/>
        <a:lstStyle/>
        <a:p>
          <a:endParaRPr lang="en-US"/>
        </a:p>
      </dgm:t>
    </dgm:pt>
    <dgm:pt modelId="{A75CED1A-0CEE-49CF-91A2-2BE7C0B82166}" type="pres">
      <dgm:prSet presAssocID="{08D3BC79-E28F-487B-BB3E-405680F2EE59}" presName="compChildNode" presStyleCnt="0"/>
      <dgm:spPr/>
    </dgm:pt>
    <dgm:pt modelId="{7E7A178F-99E1-4194-B7A5-4235152BB054}" type="pres">
      <dgm:prSet presAssocID="{08D3BC79-E28F-487B-BB3E-405680F2EE59}" presName="theInnerList" presStyleCnt="0"/>
      <dgm:spPr/>
    </dgm:pt>
    <dgm:pt modelId="{4F19ED3F-95B8-4C35-B94E-982C5B3E37D3}" type="pres">
      <dgm:prSet presAssocID="{C365276A-DAB6-4A7A-BFA7-7FC952BCF61D}" presName="childNode" presStyleLbl="node1" presStyleIdx="4" presStyleCnt="6">
        <dgm:presLayoutVars>
          <dgm:bulletEnabled val="1"/>
        </dgm:presLayoutVars>
      </dgm:prSet>
      <dgm:spPr/>
      <dgm:t>
        <a:bodyPr/>
        <a:lstStyle/>
        <a:p>
          <a:endParaRPr lang="en-US"/>
        </a:p>
      </dgm:t>
    </dgm:pt>
    <dgm:pt modelId="{7AD9488E-1ABF-4D04-B9CA-2CDDDAC2192A}" type="pres">
      <dgm:prSet presAssocID="{C365276A-DAB6-4A7A-BFA7-7FC952BCF61D}" presName="aSpace2" presStyleCnt="0"/>
      <dgm:spPr/>
    </dgm:pt>
    <dgm:pt modelId="{8BE1895B-46DD-4AF4-B3B9-42D5CC57EB5B}" type="pres">
      <dgm:prSet presAssocID="{F75BFF12-A3A2-4E65-8F39-CEF26CB43F10}" presName="childNode" presStyleLbl="node1" presStyleIdx="5" presStyleCnt="6">
        <dgm:presLayoutVars>
          <dgm:bulletEnabled val="1"/>
        </dgm:presLayoutVars>
      </dgm:prSet>
      <dgm:spPr/>
      <dgm:t>
        <a:bodyPr/>
        <a:lstStyle/>
        <a:p>
          <a:endParaRPr lang="en-US"/>
        </a:p>
      </dgm:t>
    </dgm:pt>
  </dgm:ptLst>
  <dgm:cxnLst>
    <dgm:cxn modelId="{CF47C2F2-D687-427C-8414-B0551C118AE1}" srcId="{08D3BC79-E28F-487B-BB3E-405680F2EE59}" destId="{F75BFF12-A3A2-4E65-8F39-CEF26CB43F10}" srcOrd="1" destOrd="0" parTransId="{CAA43B00-5F54-49EC-8018-9B7EE3709E88}" sibTransId="{60778BE7-A22E-49E5-81EC-B4AF8DB2D057}"/>
    <dgm:cxn modelId="{DC1B2EA7-6DD5-466D-8092-6CC0C37E29DE}" type="presOf" srcId="{5F588C72-A6CD-4C86-8170-5B99FA83B168}" destId="{380BCA02-49D5-4FE7-87F3-CC340D07D006}" srcOrd="0" destOrd="0" presId="urn:microsoft.com/office/officeart/2005/8/layout/lProcess2"/>
    <dgm:cxn modelId="{53E2F5ED-4280-42BC-8849-0FDC01BDCE57}" srcId="{5F588C72-A6CD-4C86-8170-5B99FA83B168}" destId="{EDFD6956-4C17-4559-B59E-3732CDF6DDB5}" srcOrd="1" destOrd="0" parTransId="{72BC4A99-E9B2-4B2F-99E9-B3A5D9F121C8}" sibTransId="{6694ECE5-0EC0-4523-ABFB-6441B1EB6CC3}"/>
    <dgm:cxn modelId="{C5ECF91E-180B-4A00-B033-60733FCEC1ED}" type="presOf" srcId="{847B148B-4128-4F6D-A329-5E846EEC4148}" destId="{39DF40AB-4933-4609-BC69-8955642E0ED5}" srcOrd="0" destOrd="0" presId="urn:microsoft.com/office/officeart/2005/8/layout/lProcess2"/>
    <dgm:cxn modelId="{B14800F8-7A24-4CA8-A7FA-A86219AE0D2E}" srcId="{08D3BC79-E28F-487B-BB3E-405680F2EE59}" destId="{C365276A-DAB6-4A7A-BFA7-7FC952BCF61D}" srcOrd="0" destOrd="0" parTransId="{D1B1497C-163E-4CC7-AAE7-82B4347332D7}" sibTransId="{B2CEF107-DB6C-4222-A251-EF938BB1BAD5}"/>
    <dgm:cxn modelId="{3954C10C-744E-4BF1-9579-95D711166270}" type="presOf" srcId="{ABF92C4B-D195-45D4-8A97-FE6611E73FB1}" destId="{0BD72E75-ACE7-4918-ACD0-A50BD43E8BD3}" srcOrd="0" destOrd="0" presId="urn:microsoft.com/office/officeart/2005/8/layout/lProcess2"/>
    <dgm:cxn modelId="{1BB7A408-2C1A-4DE8-ADC6-9E6E752EE05A}" srcId="{ABF92C4B-D195-45D4-8A97-FE6611E73FB1}" destId="{4AA56A27-AB2E-43C1-8B4A-BAAA561D78DE}" srcOrd="0" destOrd="0" parTransId="{6D348912-BF02-4C40-9F07-B93625EE5BC2}" sibTransId="{4BB31437-E730-4E77-92D6-E1F44F985B26}"/>
    <dgm:cxn modelId="{7FD7909D-5EC9-414A-8F5A-21283C7C1F92}" type="presOf" srcId="{F75BFF12-A3A2-4E65-8F39-CEF26CB43F10}" destId="{8BE1895B-46DD-4AF4-B3B9-42D5CC57EB5B}" srcOrd="0" destOrd="0" presId="urn:microsoft.com/office/officeart/2005/8/layout/lProcess2"/>
    <dgm:cxn modelId="{105FC80A-75A1-4982-8B70-7F19EE430943}" srcId="{5F588C72-A6CD-4C86-8170-5B99FA83B168}" destId="{92776305-46CC-4091-90EA-2750E471702E}" srcOrd="0" destOrd="0" parTransId="{66725E5D-0852-4EC9-BDF1-CA048A86523E}" sibTransId="{0B5A1E62-C898-488F-A46C-B3846C7F27DE}"/>
    <dgm:cxn modelId="{15F24554-2436-4509-B7B3-CC429C9133A2}" type="presOf" srcId="{2F104BBF-E501-4195-BACC-22EFCF101AC8}" destId="{E4802A7E-8A33-425B-A8BE-B0F551AABBAD}" srcOrd="0" destOrd="0" presId="urn:microsoft.com/office/officeart/2005/8/layout/lProcess2"/>
    <dgm:cxn modelId="{D8AD873C-6649-4270-9D79-BAF43DDD4A89}" type="presOf" srcId="{C365276A-DAB6-4A7A-BFA7-7FC952BCF61D}" destId="{4F19ED3F-95B8-4C35-B94E-982C5B3E37D3}" srcOrd="0" destOrd="0" presId="urn:microsoft.com/office/officeart/2005/8/layout/lProcess2"/>
    <dgm:cxn modelId="{A273BC1D-B1D8-4E4B-81DB-99C49EE798B5}" srcId="{4AA56A27-AB2E-43C1-8B4A-BAAA561D78DE}" destId="{847B148B-4128-4F6D-A329-5E846EEC4148}" srcOrd="1" destOrd="0" parTransId="{ACC1521B-2ABC-49C1-80A8-ACCAB00A876B}" sibTransId="{4682DC8B-B5B2-4884-8EBF-DEE7CC48C425}"/>
    <dgm:cxn modelId="{C90D730C-A945-489A-AAD2-FCDA8BD6D552}" type="presOf" srcId="{92776305-46CC-4091-90EA-2750E471702E}" destId="{C76640D5-2747-40D6-9C01-BA9FF2BA8C98}" srcOrd="0" destOrd="0" presId="urn:microsoft.com/office/officeart/2005/8/layout/lProcess2"/>
    <dgm:cxn modelId="{2E304CD8-A050-4D81-A58A-A0DE11C89D5D}" srcId="{ABF92C4B-D195-45D4-8A97-FE6611E73FB1}" destId="{08D3BC79-E28F-487B-BB3E-405680F2EE59}" srcOrd="2" destOrd="0" parTransId="{F43EB62B-38D9-48C5-9903-F6A27D290A7A}" sibTransId="{A38E50D6-565A-4F2E-A357-1B66BA276DA4}"/>
    <dgm:cxn modelId="{2D95979C-8778-4E6C-9485-8EC72C5872A8}" type="presOf" srcId="{08D3BC79-E28F-487B-BB3E-405680F2EE59}" destId="{22455AF0-5895-4464-BEBA-B86D9009180D}" srcOrd="0" destOrd="0" presId="urn:microsoft.com/office/officeart/2005/8/layout/lProcess2"/>
    <dgm:cxn modelId="{B7A38DD1-95C4-4D3A-BD7A-6036ADAF08D0}" type="presOf" srcId="{08D3BC79-E28F-487B-BB3E-405680F2EE59}" destId="{A40B91DE-778F-4CD7-B6FB-EEB27F05C442}" srcOrd="1" destOrd="0" presId="urn:microsoft.com/office/officeart/2005/8/layout/lProcess2"/>
    <dgm:cxn modelId="{E0871D25-8E6D-420D-9B5E-21E264ECC6FA}" type="presOf" srcId="{4AA56A27-AB2E-43C1-8B4A-BAAA561D78DE}" destId="{BE750EC2-B902-4379-99BE-411B042F4009}" srcOrd="0" destOrd="0" presId="urn:microsoft.com/office/officeart/2005/8/layout/lProcess2"/>
    <dgm:cxn modelId="{34BA5093-3E17-4F78-BEC1-394B853FC73E}" type="presOf" srcId="{4AA56A27-AB2E-43C1-8B4A-BAAA561D78DE}" destId="{AE6DFC54-E7B2-4D8A-9B3F-40536ACBE813}" srcOrd="1" destOrd="0" presId="urn:microsoft.com/office/officeart/2005/8/layout/lProcess2"/>
    <dgm:cxn modelId="{29A544E4-4AF6-4E23-A16A-21A70F3CC11F}" type="presOf" srcId="{EDFD6956-4C17-4559-B59E-3732CDF6DDB5}" destId="{264E9FE9-03B1-4BA5-935C-9A09A33B22A1}" srcOrd="0" destOrd="0" presId="urn:microsoft.com/office/officeart/2005/8/layout/lProcess2"/>
    <dgm:cxn modelId="{2BA199A4-C65C-489E-90FC-0D0B5AFF9FCD}" type="presOf" srcId="{5F588C72-A6CD-4C86-8170-5B99FA83B168}" destId="{656D1691-13BE-46EA-961A-A752D6BEF9A5}" srcOrd="1" destOrd="0" presId="urn:microsoft.com/office/officeart/2005/8/layout/lProcess2"/>
    <dgm:cxn modelId="{F9DCF9F3-A472-425E-9CB1-99D03E6F7A30}" srcId="{ABF92C4B-D195-45D4-8A97-FE6611E73FB1}" destId="{5F588C72-A6CD-4C86-8170-5B99FA83B168}" srcOrd="1" destOrd="0" parTransId="{2B8DFCF0-A8FC-4153-8C36-A881FD347B8B}" sibTransId="{79A388FD-7482-4A0B-B355-7B00AAE9C528}"/>
    <dgm:cxn modelId="{5E4424B3-AEF4-4C50-A609-47C3CD3414F6}" srcId="{4AA56A27-AB2E-43C1-8B4A-BAAA561D78DE}" destId="{2F104BBF-E501-4195-BACC-22EFCF101AC8}" srcOrd="0" destOrd="0" parTransId="{2C07196F-6A90-4D9E-8E90-CA04CD12F3CF}" sibTransId="{DD51B0A1-1F8D-4BDB-AF62-A34769506E8A}"/>
    <dgm:cxn modelId="{4EE9D284-8E77-4503-A92C-D2ADF7747EB6}" type="presParOf" srcId="{0BD72E75-ACE7-4918-ACD0-A50BD43E8BD3}" destId="{C51AF701-4C05-455C-B0A3-A0DF6308598E}" srcOrd="0" destOrd="0" presId="urn:microsoft.com/office/officeart/2005/8/layout/lProcess2"/>
    <dgm:cxn modelId="{920B81D0-67FA-4242-954C-77139EB103C5}" type="presParOf" srcId="{C51AF701-4C05-455C-B0A3-A0DF6308598E}" destId="{BE750EC2-B902-4379-99BE-411B042F4009}" srcOrd="0" destOrd="0" presId="urn:microsoft.com/office/officeart/2005/8/layout/lProcess2"/>
    <dgm:cxn modelId="{1F346ACA-E4EC-471D-9DEE-CB078FA7495E}" type="presParOf" srcId="{C51AF701-4C05-455C-B0A3-A0DF6308598E}" destId="{AE6DFC54-E7B2-4D8A-9B3F-40536ACBE813}" srcOrd="1" destOrd="0" presId="urn:microsoft.com/office/officeart/2005/8/layout/lProcess2"/>
    <dgm:cxn modelId="{84AC5BD1-E7FA-4830-A707-5157B39AA209}" type="presParOf" srcId="{C51AF701-4C05-455C-B0A3-A0DF6308598E}" destId="{3A3AD07E-5726-45FE-BD9D-91C4AFF8448F}" srcOrd="2" destOrd="0" presId="urn:microsoft.com/office/officeart/2005/8/layout/lProcess2"/>
    <dgm:cxn modelId="{9BB77C17-B25C-43D4-AC29-AD6B64CB5820}" type="presParOf" srcId="{3A3AD07E-5726-45FE-BD9D-91C4AFF8448F}" destId="{55151DD8-6C8E-4FF8-8838-8F0439058DA0}" srcOrd="0" destOrd="0" presId="urn:microsoft.com/office/officeart/2005/8/layout/lProcess2"/>
    <dgm:cxn modelId="{417E0799-893B-4104-AD3B-934BC8F051A2}" type="presParOf" srcId="{55151DD8-6C8E-4FF8-8838-8F0439058DA0}" destId="{E4802A7E-8A33-425B-A8BE-B0F551AABBAD}" srcOrd="0" destOrd="0" presId="urn:microsoft.com/office/officeart/2005/8/layout/lProcess2"/>
    <dgm:cxn modelId="{D9D6E0D0-4F24-458C-8C34-A37260B2191B}" type="presParOf" srcId="{55151DD8-6C8E-4FF8-8838-8F0439058DA0}" destId="{A6D78E3F-4B37-44A7-8FD7-8B1CBE251316}" srcOrd="1" destOrd="0" presId="urn:microsoft.com/office/officeart/2005/8/layout/lProcess2"/>
    <dgm:cxn modelId="{9EB2B3C3-11CB-42EC-93D9-C2DD289FEFBF}" type="presParOf" srcId="{55151DD8-6C8E-4FF8-8838-8F0439058DA0}" destId="{39DF40AB-4933-4609-BC69-8955642E0ED5}" srcOrd="2" destOrd="0" presId="urn:microsoft.com/office/officeart/2005/8/layout/lProcess2"/>
    <dgm:cxn modelId="{B9159B92-8F9C-45F5-9AF3-4749C9BBA097}" type="presParOf" srcId="{0BD72E75-ACE7-4918-ACD0-A50BD43E8BD3}" destId="{8D751C2C-6820-4A65-AE56-287542A37F7A}" srcOrd="1" destOrd="0" presId="urn:microsoft.com/office/officeart/2005/8/layout/lProcess2"/>
    <dgm:cxn modelId="{CCFD388F-6D4F-4EB1-9AC7-63990AFEBA00}" type="presParOf" srcId="{0BD72E75-ACE7-4918-ACD0-A50BD43E8BD3}" destId="{A98D6A6A-E2C3-4E63-8A01-1532A3E80A59}" srcOrd="2" destOrd="0" presId="urn:microsoft.com/office/officeart/2005/8/layout/lProcess2"/>
    <dgm:cxn modelId="{B735971C-78F8-4E11-9057-CD9E161DB1A1}" type="presParOf" srcId="{A98D6A6A-E2C3-4E63-8A01-1532A3E80A59}" destId="{380BCA02-49D5-4FE7-87F3-CC340D07D006}" srcOrd="0" destOrd="0" presId="urn:microsoft.com/office/officeart/2005/8/layout/lProcess2"/>
    <dgm:cxn modelId="{BEA0C48F-8AA0-463B-8B41-C2F70D59CBCD}" type="presParOf" srcId="{A98D6A6A-E2C3-4E63-8A01-1532A3E80A59}" destId="{656D1691-13BE-46EA-961A-A752D6BEF9A5}" srcOrd="1" destOrd="0" presId="urn:microsoft.com/office/officeart/2005/8/layout/lProcess2"/>
    <dgm:cxn modelId="{A6266381-E264-44B9-A5DF-F972AE3775D2}" type="presParOf" srcId="{A98D6A6A-E2C3-4E63-8A01-1532A3E80A59}" destId="{23D0E28C-A9EF-444B-9BFB-3936B2F0C09C}" srcOrd="2" destOrd="0" presId="urn:microsoft.com/office/officeart/2005/8/layout/lProcess2"/>
    <dgm:cxn modelId="{3F5997D2-84E1-4961-A897-79193B4AA2C4}" type="presParOf" srcId="{23D0E28C-A9EF-444B-9BFB-3936B2F0C09C}" destId="{1C2F4ABD-97D2-487F-9D87-3AD64C15833E}" srcOrd="0" destOrd="0" presId="urn:microsoft.com/office/officeart/2005/8/layout/lProcess2"/>
    <dgm:cxn modelId="{E03DD3D5-0A9B-4AF5-ADCB-503F0847FD34}" type="presParOf" srcId="{1C2F4ABD-97D2-487F-9D87-3AD64C15833E}" destId="{C76640D5-2747-40D6-9C01-BA9FF2BA8C98}" srcOrd="0" destOrd="0" presId="urn:microsoft.com/office/officeart/2005/8/layout/lProcess2"/>
    <dgm:cxn modelId="{2C0BEB11-557D-47B0-B6C7-BEB81A490C5A}" type="presParOf" srcId="{1C2F4ABD-97D2-487F-9D87-3AD64C15833E}" destId="{EBFBB8A1-174B-45AC-AB91-A35DBD1BF5F6}" srcOrd="1" destOrd="0" presId="urn:microsoft.com/office/officeart/2005/8/layout/lProcess2"/>
    <dgm:cxn modelId="{F26D701E-DDA8-4737-BE97-69B53B12A23D}" type="presParOf" srcId="{1C2F4ABD-97D2-487F-9D87-3AD64C15833E}" destId="{264E9FE9-03B1-4BA5-935C-9A09A33B22A1}" srcOrd="2" destOrd="0" presId="urn:microsoft.com/office/officeart/2005/8/layout/lProcess2"/>
    <dgm:cxn modelId="{0A62751C-3692-41CB-A3E3-C23CE2FE7E0B}" type="presParOf" srcId="{0BD72E75-ACE7-4918-ACD0-A50BD43E8BD3}" destId="{6DBAEBC9-5B7A-45BB-963D-1226DD8AA575}" srcOrd="3" destOrd="0" presId="urn:microsoft.com/office/officeart/2005/8/layout/lProcess2"/>
    <dgm:cxn modelId="{D046D225-74D7-43F3-A822-712550579239}" type="presParOf" srcId="{0BD72E75-ACE7-4918-ACD0-A50BD43E8BD3}" destId="{76DCE6A7-A393-44DB-8336-CFA2B6F2CE83}" srcOrd="4" destOrd="0" presId="urn:microsoft.com/office/officeart/2005/8/layout/lProcess2"/>
    <dgm:cxn modelId="{5DE11DCA-89B5-4129-BDA0-68E5AA028C9A}" type="presParOf" srcId="{76DCE6A7-A393-44DB-8336-CFA2B6F2CE83}" destId="{22455AF0-5895-4464-BEBA-B86D9009180D}" srcOrd="0" destOrd="0" presId="urn:microsoft.com/office/officeart/2005/8/layout/lProcess2"/>
    <dgm:cxn modelId="{00CC908F-88D9-4276-8519-64D932DB84C5}" type="presParOf" srcId="{76DCE6A7-A393-44DB-8336-CFA2B6F2CE83}" destId="{A40B91DE-778F-4CD7-B6FB-EEB27F05C442}" srcOrd="1" destOrd="0" presId="urn:microsoft.com/office/officeart/2005/8/layout/lProcess2"/>
    <dgm:cxn modelId="{D2A948BE-3B7C-498C-99D5-8589C897B835}" type="presParOf" srcId="{76DCE6A7-A393-44DB-8336-CFA2B6F2CE83}" destId="{A75CED1A-0CEE-49CF-91A2-2BE7C0B82166}" srcOrd="2" destOrd="0" presId="urn:microsoft.com/office/officeart/2005/8/layout/lProcess2"/>
    <dgm:cxn modelId="{6DE4229C-D374-46C2-AC81-E0176A09DCC2}" type="presParOf" srcId="{A75CED1A-0CEE-49CF-91A2-2BE7C0B82166}" destId="{7E7A178F-99E1-4194-B7A5-4235152BB054}" srcOrd="0" destOrd="0" presId="urn:microsoft.com/office/officeart/2005/8/layout/lProcess2"/>
    <dgm:cxn modelId="{B448A960-ED93-4377-81B6-23A07A69FBAD}" type="presParOf" srcId="{7E7A178F-99E1-4194-B7A5-4235152BB054}" destId="{4F19ED3F-95B8-4C35-B94E-982C5B3E37D3}" srcOrd="0" destOrd="0" presId="urn:microsoft.com/office/officeart/2005/8/layout/lProcess2"/>
    <dgm:cxn modelId="{8DF32959-BD19-4AAD-9A52-5600062A4248}" type="presParOf" srcId="{7E7A178F-99E1-4194-B7A5-4235152BB054}" destId="{7AD9488E-1ABF-4D04-B9CA-2CDDDAC2192A}" srcOrd="1" destOrd="0" presId="urn:microsoft.com/office/officeart/2005/8/layout/lProcess2"/>
    <dgm:cxn modelId="{11E27C94-BC65-468C-B036-B6CFC290620C}" type="presParOf" srcId="{7E7A178F-99E1-4194-B7A5-4235152BB054}" destId="{8BE1895B-46DD-4AF4-B3B9-42D5CC57EB5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47B7F07-5B25-497E-91A4-48E6EAB014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1CD2069-4210-4054-A66C-F8EABD9A4C75}">
      <dgm:prSet phldrT="[Text]"/>
      <dgm:spPr/>
      <dgm:t>
        <a:bodyPr/>
        <a:lstStyle/>
        <a:p>
          <a:r>
            <a:rPr lang="en-US" dirty="0" smtClean="0"/>
            <a:t>IGST</a:t>
          </a:r>
          <a:r>
            <a:rPr lang="en-US" smtClean="0"/>
            <a:t>: Ceiling 40%</a:t>
          </a:r>
          <a:endParaRPr lang="en-US" dirty="0"/>
        </a:p>
      </dgm:t>
    </dgm:pt>
    <dgm:pt modelId="{AFF949DD-3CC2-491D-B12A-430C7E561281}" type="parTrans" cxnId="{058DB57C-CBFC-44F8-9996-A05FB7051C3D}">
      <dgm:prSet/>
      <dgm:spPr/>
      <dgm:t>
        <a:bodyPr/>
        <a:lstStyle/>
        <a:p>
          <a:endParaRPr lang="en-US"/>
        </a:p>
      </dgm:t>
    </dgm:pt>
    <dgm:pt modelId="{5C215EDC-55EF-4701-82DE-5EFF4668BA78}" type="sibTrans" cxnId="{058DB57C-CBFC-44F8-9996-A05FB7051C3D}">
      <dgm:prSet/>
      <dgm:spPr/>
      <dgm:t>
        <a:bodyPr/>
        <a:lstStyle/>
        <a:p>
          <a:endParaRPr lang="en-US"/>
        </a:p>
      </dgm:t>
    </dgm:pt>
    <dgm:pt modelId="{1EFC6F81-3CFB-4EA7-A7AE-5DC2F657D56E}">
      <dgm:prSet phldrT="[Text]"/>
      <dgm:spPr/>
      <dgm:t>
        <a:bodyPr/>
        <a:lstStyle/>
        <a:p>
          <a:r>
            <a:rPr lang="en-US" dirty="0" smtClean="0"/>
            <a:t>CGST: 20%</a:t>
          </a:r>
          <a:endParaRPr lang="en-US" dirty="0"/>
        </a:p>
      </dgm:t>
    </dgm:pt>
    <dgm:pt modelId="{4D5E9D64-3C68-4096-B87D-5CE215578B0A}" type="parTrans" cxnId="{BFC6B846-159B-4706-9BAB-FE927EBCF687}">
      <dgm:prSet/>
      <dgm:spPr/>
      <dgm:t>
        <a:bodyPr/>
        <a:lstStyle/>
        <a:p>
          <a:endParaRPr lang="en-US"/>
        </a:p>
      </dgm:t>
    </dgm:pt>
    <dgm:pt modelId="{3308A53E-E0B3-434D-87F0-1B0578682C8C}" type="sibTrans" cxnId="{BFC6B846-159B-4706-9BAB-FE927EBCF687}">
      <dgm:prSet/>
      <dgm:spPr/>
      <dgm:t>
        <a:bodyPr/>
        <a:lstStyle/>
        <a:p>
          <a:endParaRPr lang="en-US"/>
        </a:p>
      </dgm:t>
    </dgm:pt>
    <dgm:pt modelId="{C245106D-EBB6-4469-9740-A6F03E9BF165}">
      <dgm:prSet phldrT="[Text]"/>
      <dgm:spPr/>
      <dgm:t>
        <a:bodyPr/>
        <a:lstStyle/>
        <a:p>
          <a:r>
            <a:rPr lang="en-US" dirty="0" smtClean="0"/>
            <a:t>SGST: 20%</a:t>
          </a:r>
          <a:endParaRPr lang="en-US" dirty="0"/>
        </a:p>
      </dgm:t>
    </dgm:pt>
    <dgm:pt modelId="{5F089CDB-3B03-4DC5-8124-C91D823A102E}" type="parTrans" cxnId="{BDA6A941-5B22-4F05-A44C-7F16A2582F49}">
      <dgm:prSet/>
      <dgm:spPr/>
      <dgm:t>
        <a:bodyPr/>
        <a:lstStyle/>
        <a:p>
          <a:endParaRPr lang="en-US"/>
        </a:p>
      </dgm:t>
    </dgm:pt>
    <dgm:pt modelId="{AA64ED56-3E3B-4E96-A694-3FAF435BC68F}" type="sibTrans" cxnId="{BDA6A941-5B22-4F05-A44C-7F16A2582F49}">
      <dgm:prSet/>
      <dgm:spPr/>
      <dgm:t>
        <a:bodyPr/>
        <a:lstStyle/>
        <a:p>
          <a:endParaRPr lang="en-US"/>
        </a:p>
      </dgm:t>
    </dgm:pt>
    <dgm:pt modelId="{2911D47D-38D2-4EA4-82EA-4183A2BB1906}" type="pres">
      <dgm:prSet presAssocID="{347B7F07-5B25-497E-91A4-48E6EAB01444}" presName="hierChild1" presStyleCnt="0">
        <dgm:presLayoutVars>
          <dgm:orgChart val="1"/>
          <dgm:chPref val="1"/>
          <dgm:dir/>
          <dgm:animOne val="branch"/>
          <dgm:animLvl val="lvl"/>
          <dgm:resizeHandles/>
        </dgm:presLayoutVars>
      </dgm:prSet>
      <dgm:spPr/>
      <dgm:t>
        <a:bodyPr/>
        <a:lstStyle/>
        <a:p>
          <a:endParaRPr lang="en-US"/>
        </a:p>
      </dgm:t>
    </dgm:pt>
    <dgm:pt modelId="{CEBE10B3-1809-4835-8A3B-F4C683D5EC93}" type="pres">
      <dgm:prSet presAssocID="{D1CD2069-4210-4054-A66C-F8EABD9A4C75}" presName="hierRoot1" presStyleCnt="0">
        <dgm:presLayoutVars>
          <dgm:hierBranch val="init"/>
        </dgm:presLayoutVars>
      </dgm:prSet>
      <dgm:spPr/>
    </dgm:pt>
    <dgm:pt modelId="{AF5023CA-D7FB-4BAC-94CA-3D664F32324D}" type="pres">
      <dgm:prSet presAssocID="{D1CD2069-4210-4054-A66C-F8EABD9A4C75}" presName="rootComposite1" presStyleCnt="0"/>
      <dgm:spPr/>
    </dgm:pt>
    <dgm:pt modelId="{BF0A499C-B11E-45A7-990B-2D5FD91341F5}" type="pres">
      <dgm:prSet presAssocID="{D1CD2069-4210-4054-A66C-F8EABD9A4C75}" presName="rootText1" presStyleLbl="node0" presStyleIdx="0" presStyleCnt="1">
        <dgm:presLayoutVars>
          <dgm:chPref val="3"/>
        </dgm:presLayoutVars>
      </dgm:prSet>
      <dgm:spPr/>
      <dgm:t>
        <a:bodyPr/>
        <a:lstStyle/>
        <a:p>
          <a:endParaRPr lang="en-US"/>
        </a:p>
      </dgm:t>
    </dgm:pt>
    <dgm:pt modelId="{BC36D20A-445D-463A-A91C-1C749150BCD0}" type="pres">
      <dgm:prSet presAssocID="{D1CD2069-4210-4054-A66C-F8EABD9A4C75}" presName="rootConnector1" presStyleLbl="node1" presStyleIdx="0" presStyleCnt="0"/>
      <dgm:spPr/>
      <dgm:t>
        <a:bodyPr/>
        <a:lstStyle/>
        <a:p>
          <a:endParaRPr lang="en-US"/>
        </a:p>
      </dgm:t>
    </dgm:pt>
    <dgm:pt modelId="{04C7B209-1533-4375-A4F2-473E5B199B96}" type="pres">
      <dgm:prSet presAssocID="{D1CD2069-4210-4054-A66C-F8EABD9A4C75}" presName="hierChild2" presStyleCnt="0"/>
      <dgm:spPr/>
    </dgm:pt>
    <dgm:pt modelId="{3D2543BB-DB35-4486-991B-5EA49F78C971}" type="pres">
      <dgm:prSet presAssocID="{4D5E9D64-3C68-4096-B87D-5CE215578B0A}" presName="Name37" presStyleLbl="parChTrans1D2" presStyleIdx="0" presStyleCnt="2"/>
      <dgm:spPr/>
      <dgm:t>
        <a:bodyPr/>
        <a:lstStyle/>
        <a:p>
          <a:endParaRPr lang="en-US"/>
        </a:p>
      </dgm:t>
    </dgm:pt>
    <dgm:pt modelId="{C7D8FD14-7194-48B1-B1BB-60AA2F0918FF}" type="pres">
      <dgm:prSet presAssocID="{1EFC6F81-3CFB-4EA7-A7AE-5DC2F657D56E}" presName="hierRoot2" presStyleCnt="0">
        <dgm:presLayoutVars>
          <dgm:hierBranch val="init"/>
        </dgm:presLayoutVars>
      </dgm:prSet>
      <dgm:spPr/>
    </dgm:pt>
    <dgm:pt modelId="{82F2253E-5EEE-463F-9E56-254C4CC26F9B}" type="pres">
      <dgm:prSet presAssocID="{1EFC6F81-3CFB-4EA7-A7AE-5DC2F657D56E}" presName="rootComposite" presStyleCnt="0"/>
      <dgm:spPr/>
    </dgm:pt>
    <dgm:pt modelId="{393EAF3F-E1E3-4AE9-AB2E-27DDE2DCDD1C}" type="pres">
      <dgm:prSet presAssocID="{1EFC6F81-3CFB-4EA7-A7AE-5DC2F657D56E}" presName="rootText" presStyleLbl="node2" presStyleIdx="0" presStyleCnt="2">
        <dgm:presLayoutVars>
          <dgm:chPref val="3"/>
        </dgm:presLayoutVars>
      </dgm:prSet>
      <dgm:spPr/>
      <dgm:t>
        <a:bodyPr/>
        <a:lstStyle/>
        <a:p>
          <a:endParaRPr lang="en-US"/>
        </a:p>
      </dgm:t>
    </dgm:pt>
    <dgm:pt modelId="{15A37D10-B8A8-4567-BCA4-367204CEE0BA}" type="pres">
      <dgm:prSet presAssocID="{1EFC6F81-3CFB-4EA7-A7AE-5DC2F657D56E}" presName="rootConnector" presStyleLbl="node2" presStyleIdx="0" presStyleCnt="2"/>
      <dgm:spPr/>
      <dgm:t>
        <a:bodyPr/>
        <a:lstStyle/>
        <a:p>
          <a:endParaRPr lang="en-US"/>
        </a:p>
      </dgm:t>
    </dgm:pt>
    <dgm:pt modelId="{68BA1282-A421-4B1F-AB36-EAEB04D15C6D}" type="pres">
      <dgm:prSet presAssocID="{1EFC6F81-3CFB-4EA7-A7AE-5DC2F657D56E}" presName="hierChild4" presStyleCnt="0"/>
      <dgm:spPr/>
    </dgm:pt>
    <dgm:pt modelId="{21C92DDB-3CE0-4262-A87C-1411284BD37C}" type="pres">
      <dgm:prSet presAssocID="{1EFC6F81-3CFB-4EA7-A7AE-5DC2F657D56E}" presName="hierChild5" presStyleCnt="0"/>
      <dgm:spPr/>
    </dgm:pt>
    <dgm:pt modelId="{1376B7EA-5B04-4E9B-A879-DB70FF84D0F8}" type="pres">
      <dgm:prSet presAssocID="{5F089CDB-3B03-4DC5-8124-C91D823A102E}" presName="Name37" presStyleLbl="parChTrans1D2" presStyleIdx="1" presStyleCnt="2"/>
      <dgm:spPr/>
      <dgm:t>
        <a:bodyPr/>
        <a:lstStyle/>
        <a:p>
          <a:endParaRPr lang="en-US"/>
        </a:p>
      </dgm:t>
    </dgm:pt>
    <dgm:pt modelId="{B0401E39-1D25-4AB8-926B-7DD11E87CFFF}" type="pres">
      <dgm:prSet presAssocID="{C245106D-EBB6-4469-9740-A6F03E9BF165}" presName="hierRoot2" presStyleCnt="0">
        <dgm:presLayoutVars>
          <dgm:hierBranch val="init"/>
        </dgm:presLayoutVars>
      </dgm:prSet>
      <dgm:spPr/>
    </dgm:pt>
    <dgm:pt modelId="{415F6670-D44D-4C8F-8E75-6349E9AE7510}" type="pres">
      <dgm:prSet presAssocID="{C245106D-EBB6-4469-9740-A6F03E9BF165}" presName="rootComposite" presStyleCnt="0"/>
      <dgm:spPr/>
    </dgm:pt>
    <dgm:pt modelId="{2CDEFA0A-6A9F-4796-908F-21AF5784BB7F}" type="pres">
      <dgm:prSet presAssocID="{C245106D-EBB6-4469-9740-A6F03E9BF165}" presName="rootText" presStyleLbl="node2" presStyleIdx="1" presStyleCnt="2">
        <dgm:presLayoutVars>
          <dgm:chPref val="3"/>
        </dgm:presLayoutVars>
      </dgm:prSet>
      <dgm:spPr/>
      <dgm:t>
        <a:bodyPr/>
        <a:lstStyle/>
        <a:p>
          <a:endParaRPr lang="en-US"/>
        </a:p>
      </dgm:t>
    </dgm:pt>
    <dgm:pt modelId="{131BE841-5A7F-4663-9803-6ADE95ECE3A4}" type="pres">
      <dgm:prSet presAssocID="{C245106D-EBB6-4469-9740-A6F03E9BF165}" presName="rootConnector" presStyleLbl="node2" presStyleIdx="1" presStyleCnt="2"/>
      <dgm:spPr/>
      <dgm:t>
        <a:bodyPr/>
        <a:lstStyle/>
        <a:p>
          <a:endParaRPr lang="en-US"/>
        </a:p>
      </dgm:t>
    </dgm:pt>
    <dgm:pt modelId="{1EBF16DD-B6C2-4205-B5E4-E7489EBBA4CB}" type="pres">
      <dgm:prSet presAssocID="{C245106D-EBB6-4469-9740-A6F03E9BF165}" presName="hierChild4" presStyleCnt="0"/>
      <dgm:spPr/>
    </dgm:pt>
    <dgm:pt modelId="{40C028C5-416D-4E0A-8116-11EAD6CB75CC}" type="pres">
      <dgm:prSet presAssocID="{C245106D-EBB6-4469-9740-A6F03E9BF165}" presName="hierChild5" presStyleCnt="0"/>
      <dgm:spPr/>
    </dgm:pt>
    <dgm:pt modelId="{F24AFE1D-EB88-47BE-A1AE-07839F5D1CD2}" type="pres">
      <dgm:prSet presAssocID="{D1CD2069-4210-4054-A66C-F8EABD9A4C75}" presName="hierChild3" presStyleCnt="0"/>
      <dgm:spPr/>
    </dgm:pt>
  </dgm:ptLst>
  <dgm:cxnLst>
    <dgm:cxn modelId="{FE439D65-FFAE-4F12-8A2E-38EE6F7F8A6F}" type="presOf" srcId="{1EFC6F81-3CFB-4EA7-A7AE-5DC2F657D56E}" destId="{393EAF3F-E1E3-4AE9-AB2E-27DDE2DCDD1C}" srcOrd="0" destOrd="0" presId="urn:microsoft.com/office/officeart/2005/8/layout/orgChart1"/>
    <dgm:cxn modelId="{F211B2FE-2E97-49BE-9C54-5ED76E2D732A}" type="presOf" srcId="{347B7F07-5B25-497E-91A4-48E6EAB01444}" destId="{2911D47D-38D2-4EA4-82EA-4183A2BB1906}" srcOrd="0" destOrd="0" presId="urn:microsoft.com/office/officeart/2005/8/layout/orgChart1"/>
    <dgm:cxn modelId="{9E95350F-C778-4B04-9441-F0A3B2B32BB2}" type="presOf" srcId="{D1CD2069-4210-4054-A66C-F8EABD9A4C75}" destId="{BC36D20A-445D-463A-A91C-1C749150BCD0}" srcOrd="1" destOrd="0" presId="urn:microsoft.com/office/officeart/2005/8/layout/orgChart1"/>
    <dgm:cxn modelId="{023218B6-1F3E-4B12-8F88-FD5F529BFDE8}" type="presOf" srcId="{4D5E9D64-3C68-4096-B87D-5CE215578B0A}" destId="{3D2543BB-DB35-4486-991B-5EA49F78C971}" srcOrd="0" destOrd="0" presId="urn:microsoft.com/office/officeart/2005/8/layout/orgChart1"/>
    <dgm:cxn modelId="{F80D96E6-E72E-4649-B362-559BFF5C19CC}" type="presOf" srcId="{5F089CDB-3B03-4DC5-8124-C91D823A102E}" destId="{1376B7EA-5B04-4E9B-A879-DB70FF84D0F8}" srcOrd="0" destOrd="0" presId="urn:microsoft.com/office/officeart/2005/8/layout/orgChart1"/>
    <dgm:cxn modelId="{81A8177D-C15E-4432-8C9F-698475EFC4F2}" type="presOf" srcId="{C245106D-EBB6-4469-9740-A6F03E9BF165}" destId="{2CDEFA0A-6A9F-4796-908F-21AF5784BB7F}" srcOrd="0" destOrd="0" presId="urn:microsoft.com/office/officeart/2005/8/layout/orgChart1"/>
    <dgm:cxn modelId="{E6E9B022-E495-4C6B-B196-4EF5CAE4B3D4}" type="presOf" srcId="{C245106D-EBB6-4469-9740-A6F03E9BF165}" destId="{131BE841-5A7F-4663-9803-6ADE95ECE3A4}" srcOrd="1" destOrd="0" presId="urn:microsoft.com/office/officeart/2005/8/layout/orgChart1"/>
    <dgm:cxn modelId="{D2A7221A-7C7F-4F99-AA95-7DB062FDF412}" type="presOf" srcId="{D1CD2069-4210-4054-A66C-F8EABD9A4C75}" destId="{BF0A499C-B11E-45A7-990B-2D5FD91341F5}" srcOrd="0" destOrd="0" presId="urn:microsoft.com/office/officeart/2005/8/layout/orgChart1"/>
    <dgm:cxn modelId="{006BF4A8-B680-45DA-A9E4-D93F94993FAA}" type="presOf" srcId="{1EFC6F81-3CFB-4EA7-A7AE-5DC2F657D56E}" destId="{15A37D10-B8A8-4567-BCA4-367204CEE0BA}" srcOrd="1" destOrd="0" presId="urn:microsoft.com/office/officeart/2005/8/layout/orgChart1"/>
    <dgm:cxn modelId="{058DB57C-CBFC-44F8-9996-A05FB7051C3D}" srcId="{347B7F07-5B25-497E-91A4-48E6EAB01444}" destId="{D1CD2069-4210-4054-A66C-F8EABD9A4C75}" srcOrd="0" destOrd="0" parTransId="{AFF949DD-3CC2-491D-B12A-430C7E561281}" sibTransId="{5C215EDC-55EF-4701-82DE-5EFF4668BA78}"/>
    <dgm:cxn modelId="{BDA6A941-5B22-4F05-A44C-7F16A2582F49}" srcId="{D1CD2069-4210-4054-A66C-F8EABD9A4C75}" destId="{C245106D-EBB6-4469-9740-A6F03E9BF165}" srcOrd="1" destOrd="0" parTransId="{5F089CDB-3B03-4DC5-8124-C91D823A102E}" sibTransId="{AA64ED56-3E3B-4E96-A694-3FAF435BC68F}"/>
    <dgm:cxn modelId="{BFC6B846-159B-4706-9BAB-FE927EBCF687}" srcId="{D1CD2069-4210-4054-A66C-F8EABD9A4C75}" destId="{1EFC6F81-3CFB-4EA7-A7AE-5DC2F657D56E}" srcOrd="0" destOrd="0" parTransId="{4D5E9D64-3C68-4096-B87D-5CE215578B0A}" sibTransId="{3308A53E-E0B3-434D-87F0-1B0578682C8C}"/>
    <dgm:cxn modelId="{8EFE6CDA-742B-4039-86BE-67F2A25CAB5F}" type="presParOf" srcId="{2911D47D-38D2-4EA4-82EA-4183A2BB1906}" destId="{CEBE10B3-1809-4835-8A3B-F4C683D5EC93}" srcOrd="0" destOrd="0" presId="urn:microsoft.com/office/officeart/2005/8/layout/orgChart1"/>
    <dgm:cxn modelId="{E581502F-901A-4988-BB96-CF2B90F7F03F}" type="presParOf" srcId="{CEBE10B3-1809-4835-8A3B-F4C683D5EC93}" destId="{AF5023CA-D7FB-4BAC-94CA-3D664F32324D}" srcOrd="0" destOrd="0" presId="urn:microsoft.com/office/officeart/2005/8/layout/orgChart1"/>
    <dgm:cxn modelId="{4C0371A6-B4D4-4794-882E-824946D2D88B}" type="presParOf" srcId="{AF5023CA-D7FB-4BAC-94CA-3D664F32324D}" destId="{BF0A499C-B11E-45A7-990B-2D5FD91341F5}" srcOrd="0" destOrd="0" presId="urn:microsoft.com/office/officeart/2005/8/layout/orgChart1"/>
    <dgm:cxn modelId="{280F239D-2595-40B7-99BB-0153EA0D2E7D}" type="presParOf" srcId="{AF5023CA-D7FB-4BAC-94CA-3D664F32324D}" destId="{BC36D20A-445D-463A-A91C-1C749150BCD0}" srcOrd="1" destOrd="0" presId="urn:microsoft.com/office/officeart/2005/8/layout/orgChart1"/>
    <dgm:cxn modelId="{03DF738E-A35C-48EC-BBEB-7A413C7EA660}" type="presParOf" srcId="{CEBE10B3-1809-4835-8A3B-F4C683D5EC93}" destId="{04C7B209-1533-4375-A4F2-473E5B199B96}" srcOrd="1" destOrd="0" presId="urn:microsoft.com/office/officeart/2005/8/layout/orgChart1"/>
    <dgm:cxn modelId="{CC48403D-611A-47DB-B89C-89701D840FC6}" type="presParOf" srcId="{04C7B209-1533-4375-A4F2-473E5B199B96}" destId="{3D2543BB-DB35-4486-991B-5EA49F78C971}" srcOrd="0" destOrd="0" presId="urn:microsoft.com/office/officeart/2005/8/layout/orgChart1"/>
    <dgm:cxn modelId="{C5F8BE58-5C2B-4F9B-B52F-2F6174E82755}" type="presParOf" srcId="{04C7B209-1533-4375-A4F2-473E5B199B96}" destId="{C7D8FD14-7194-48B1-B1BB-60AA2F0918FF}" srcOrd="1" destOrd="0" presId="urn:microsoft.com/office/officeart/2005/8/layout/orgChart1"/>
    <dgm:cxn modelId="{6C45152B-89F1-47BD-9320-4FC05ACA5FCC}" type="presParOf" srcId="{C7D8FD14-7194-48B1-B1BB-60AA2F0918FF}" destId="{82F2253E-5EEE-463F-9E56-254C4CC26F9B}" srcOrd="0" destOrd="0" presId="urn:microsoft.com/office/officeart/2005/8/layout/orgChart1"/>
    <dgm:cxn modelId="{DFF5969E-B339-4D72-A78A-AE80180FF0F6}" type="presParOf" srcId="{82F2253E-5EEE-463F-9E56-254C4CC26F9B}" destId="{393EAF3F-E1E3-4AE9-AB2E-27DDE2DCDD1C}" srcOrd="0" destOrd="0" presId="urn:microsoft.com/office/officeart/2005/8/layout/orgChart1"/>
    <dgm:cxn modelId="{F72F6455-88BE-4DDA-B806-BE7BC2D63180}" type="presParOf" srcId="{82F2253E-5EEE-463F-9E56-254C4CC26F9B}" destId="{15A37D10-B8A8-4567-BCA4-367204CEE0BA}" srcOrd="1" destOrd="0" presId="urn:microsoft.com/office/officeart/2005/8/layout/orgChart1"/>
    <dgm:cxn modelId="{2F964017-7A1C-48A2-9006-A304B4BFDDA1}" type="presParOf" srcId="{C7D8FD14-7194-48B1-B1BB-60AA2F0918FF}" destId="{68BA1282-A421-4B1F-AB36-EAEB04D15C6D}" srcOrd="1" destOrd="0" presId="urn:microsoft.com/office/officeart/2005/8/layout/orgChart1"/>
    <dgm:cxn modelId="{0EC026E3-0E08-45A0-98E6-8218CB9699E5}" type="presParOf" srcId="{C7D8FD14-7194-48B1-B1BB-60AA2F0918FF}" destId="{21C92DDB-3CE0-4262-A87C-1411284BD37C}" srcOrd="2" destOrd="0" presId="urn:microsoft.com/office/officeart/2005/8/layout/orgChart1"/>
    <dgm:cxn modelId="{59E2A952-322B-4ECD-8A9F-C2B80A02533F}" type="presParOf" srcId="{04C7B209-1533-4375-A4F2-473E5B199B96}" destId="{1376B7EA-5B04-4E9B-A879-DB70FF84D0F8}" srcOrd="2" destOrd="0" presId="urn:microsoft.com/office/officeart/2005/8/layout/orgChart1"/>
    <dgm:cxn modelId="{A55DD901-B731-4F44-B632-87C59BEFC58D}" type="presParOf" srcId="{04C7B209-1533-4375-A4F2-473E5B199B96}" destId="{B0401E39-1D25-4AB8-926B-7DD11E87CFFF}" srcOrd="3" destOrd="0" presId="urn:microsoft.com/office/officeart/2005/8/layout/orgChart1"/>
    <dgm:cxn modelId="{37BFD180-0F82-4715-81C6-21B866E01510}" type="presParOf" srcId="{B0401E39-1D25-4AB8-926B-7DD11E87CFFF}" destId="{415F6670-D44D-4C8F-8E75-6349E9AE7510}" srcOrd="0" destOrd="0" presId="urn:microsoft.com/office/officeart/2005/8/layout/orgChart1"/>
    <dgm:cxn modelId="{BDBD659A-0E3F-4F73-B79E-DC87D1F8937E}" type="presParOf" srcId="{415F6670-D44D-4C8F-8E75-6349E9AE7510}" destId="{2CDEFA0A-6A9F-4796-908F-21AF5784BB7F}" srcOrd="0" destOrd="0" presId="urn:microsoft.com/office/officeart/2005/8/layout/orgChart1"/>
    <dgm:cxn modelId="{234FF08F-4926-48A1-B3E1-CB5C10A7AC15}" type="presParOf" srcId="{415F6670-D44D-4C8F-8E75-6349E9AE7510}" destId="{131BE841-5A7F-4663-9803-6ADE95ECE3A4}" srcOrd="1" destOrd="0" presId="urn:microsoft.com/office/officeart/2005/8/layout/orgChart1"/>
    <dgm:cxn modelId="{99C35996-1036-4E1E-AA1C-323AE1B67CCD}" type="presParOf" srcId="{B0401E39-1D25-4AB8-926B-7DD11E87CFFF}" destId="{1EBF16DD-B6C2-4205-B5E4-E7489EBBA4CB}" srcOrd="1" destOrd="0" presId="urn:microsoft.com/office/officeart/2005/8/layout/orgChart1"/>
    <dgm:cxn modelId="{F9092AA2-71D5-403B-8092-F974FEDF3E20}" type="presParOf" srcId="{B0401E39-1D25-4AB8-926B-7DD11E87CFFF}" destId="{40C028C5-416D-4E0A-8116-11EAD6CB75CC}" srcOrd="2" destOrd="0" presId="urn:microsoft.com/office/officeart/2005/8/layout/orgChart1"/>
    <dgm:cxn modelId="{9BEA7442-F622-48CA-B111-575801B5463D}" type="presParOf" srcId="{CEBE10B3-1809-4835-8A3B-F4C683D5EC93}" destId="{F24AFE1D-EB88-47BE-A1AE-07839F5D1CD2}"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5BB395D-0893-4830-B16E-62027BE3F9C7}" type="doc">
      <dgm:prSet loTypeId="urn:microsoft.com/office/officeart/2005/8/layout/process1" loCatId="process" qsTypeId="urn:microsoft.com/office/officeart/2005/8/quickstyle/3d4" qsCatId="3D" csTypeId="urn:microsoft.com/office/officeart/2005/8/colors/accent1_2" csCatId="accent1" phldr="1"/>
      <dgm:spPr/>
    </dgm:pt>
    <dgm:pt modelId="{5F1C897C-89F5-4099-A11F-5F04C20DC833}">
      <dgm:prSet phldrT="[Text]"/>
      <dgm:spPr/>
      <dgm:t>
        <a:bodyPr/>
        <a:lstStyle/>
        <a:p>
          <a:r>
            <a:rPr lang="en-US" dirty="0" smtClean="0"/>
            <a:t>5</a:t>
          </a:r>
          <a:endParaRPr lang="en-US" dirty="0"/>
        </a:p>
      </dgm:t>
    </dgm:pt>
    <dgm:pt modelId="{6410A79B-E7F4-4A8B-B813-00A525B6AA79}" type="parTrans" cxnId="{B6541F5C-258A-4B55-A831-053DE0089D25}">
      <dgm:prSet/>
      <dgm:spPr/>
      <dgm:t>
        <a:bodyPr/>
        <a:lstStyle/>
        <a:p>
          <a:endParaRPr lang="en-US"/>
        </a:p>
      </dgm:t>
    </dgm:pt>
    <dgm:pt modelId="{76410F97-4C13-4DA9-9621-C574FA34A320}" type="sibTrans" cxnId="{B6541F5C-258A-4B55-A831-053DE0089D25}">
      <dgm:prSet/>
      <dgm:spPr/>
      <dgm:t>
        <a:bodyPr/>
        <a:lstStyle/>
        <a:p>
          <a:endParaRPr lang="en-US"/>
        </a:p>
      </dgm:t>
    </dgm:pt>
    <dgm:pt modelId="{4EC06579-6D74-4081-A74D-9EED267925F0}">
      <dgm:prSet phldrT="[Text]"/>
      <dgm:spPr/>
      <dgm:t>
        <a:bodyPr/>
        <a:lstStyle/>
        <a:p>
          <a:r>
            <a:rPr lang="en-US" smtClean="0"/>
            <a:t>28</a:t>
          </a:r>
          <a:endParaRPr lang="en-US"/>
        </a:p>
      </dgm:t>
    </dgm:pt>
    <dgm:pt modelId="{2BF75DDE-5353-4B12-9250-965C227E43F0}" type="parTrans" cxnId="{6B1CAC39-A644-4D34-BF03-B66B1D1D8B8A}">
      <dgm:prSet/>
      <dgm:spPr/>
      <dgm:t>
        <a:bodyPr/>
        <a:lstStyle/>
        <a:p>
          <a:endParaRPr lang="en-US"/>
        </a:p>
      </dgm:t>
    </dgm:pt>
    <dgm:pt modelId="{FD916E8A-C0A4-49D9-A03D-24FCD7928893}" type="sibTrans" cxnId="{6B1CAC39-A644-4D34-BF03-B66B1D1D8B8A}">
      <dgm:prSet/>
      <dgm:spPr/>
      <dgm:t>
        <a:bodyPr/>
        <a:lstStyle/>
        <a:p>
          <a:endParaRPr lang="en-US"/>
        </a:p>
      </dgm:t>
    </dgm:pt>
    <dgm:pt modelId="{DBA6CB4A-80A1-4454-A650-A1B9354F6616}">
      <dgm:prSet phldrT="[Text]"/>
      <dgm:spPr/>
      <dgm:t>
        <a:bodyPr/>
        <a:lstStyle/>
        <a:p>
          <a:r>
            <a:rPr lang="en-US" dirty="0" smtClean="0"/>
            <a:t>12</a:t>
          </a:r>
          <a:endParaRPr lang="en-US" dirty="0"/>
        </a:p>
      </dgm:t>
    </dgm:pt>
    <dgm:pt modelId="{475BB982-2ED3-4A19-BE94-FD678419362A}" type="parTrans" cxnId="{9146FC2C-A3CE-4EBA-AC8F-F51DF1AA76B6}">
      <dgm:prSet/>
      <dgm:spPr/>
      <dgm:t>
        <a:bodyPr/>
        <a:lstStyle/>
        <a:p>
          <a:endParaRPr lang="en-US"/>
        </a:p>
      </dgm:t>
    </dgm:pt>
    <dgm:pt modelId="{C744712C-A60D-47D4-BF2A-08F18B910134}" type="sibTrans" cxnId="{9146FC2C-A3CE-4EBA-AC8F-F51DF1AA76B6}">
      <dgm:prSet/>
      <dgm:spPr/>
      <dgm:t>
        <a:bodyPr/>
        <a:lstStyle/>
        <a:p>
          <a:endParaRPr lang="en-US"/>
        </a:p>
      </dgm:t>
    </dgm:pt>
    <dgm:pt modelId="{24B29D00-D920-4897-A6C1-A9DF7427C486}">
      <dgm:prSet phldrT="[Text]"/>
      <dgm:spPr/>
      <dgm:t>
        <a:bodyPr/>
        <a:lstStyle/>
        <a:p>
          <a:r>
            <a:rPr lang="en-US" dirty="0" smtClean="0"/>
            <a:t>18</a:t>
          </a:r>
          <a:endParaRPr lang="en-US" dirty="0"/>
        </a:p>
      </dgm:t>
    </dgm:pt>
    <dgm:pt modelId="{7071AE7A-4E3D-4ED2-9D5C-995310239860}" type="parTrans" cxnId="{4770DA7B-1BE3-456F-9B74-752D3C04A46D}">
      <dgm:prSet/>
      <dgm:spPr/>
      <dgm:t>
        <a:bodyPr/>
        <a:lstStyle/>
        <a:p>
          <a:endParaRPr lang="en-US"/>
        </a:p>
      </dgm:t>
    </dgm:pt>
    <dgm:pt modelId="{9509D1D2-B687-46FD-8C40-5B5623FC7C04}" type="sibTrans" cxnId="{4770DA7B-1BE3-456F-9B74-752D3C04A46D}">
      <dgm:prSet/>
      <dgm:spPr/>
      <dgm:t>
        <a:bodyPr/>
        <a:lstStyle/>
        <a:p>
          <a:endParaRPr lang="en-US"/>
        </a:p>
      </dgm:t>
    </dgm:pt>
    <dgm:pt modelId="{3178A018-D9FB-4D30-97F8-DD87A3BCC1C1}" type="pres">
      <dgm:prSet presAssocID="{45BB395D-0893-4830-B16E-62027BE3F9C7}" presName="Name0" presStyleCnt="0">
        <dgm:presLayoutVars>
          <dgm:dir/>
          <dgm:resizeHandles val="exact"/>
        </dgm:presLayoutVars>
      </dgm:prSet>
      <dgm:spPr/>
    </dgm:pt>
    <dgm:pt modelId="{7FE52462-D5F2-4EFF-9A9B-0966C2A21623}" type="pres">
      <dgm:prSet presAssocID="{5F1C897C-89F5-4099-A11F-5F04C20DC833}" presName="node" presStyleLbl="node1" presStyleIdx="0" presStyleCnt="4">
        <dgm:presLayoutVars>
          <dgm:bulletEnabled val="1"/>
        </dgm:presLayoutVars>
      </dgm:prSet>
      <dgm:spPr/>
      <dgm:t>
        <a:bodyPr/>
        <a:lstStyle/>
        <a:p>
          <a:endParaRPr lang="en-US"/>
        </a:p>
      </dgm:t>
    </dgm:pt>
    <dgm:pt modelId="{4DEFF3A3-D00B-4813-9F89-F197D137AB70}" type="pres">
      <dgm:prSet presAssocID="{76410F97-4C13-4DA9-9621-C574FA34A320}" presName="sibTrans" presStyleLbl="sibTrans2D1" presStyleIdx="0" presStyleCnt="3"/>
      <dgm:spPr/>
      <dgm:t>
        <a:bodyPr/>
        <a:lstStyle/>
        <a:p>
          <a:endParaRPr lang="en-US"/>
        </a:p>
      </dgm:t>
    </dgm:pt>
    <dgm:pt modelId="{FB7CB178-266F-4D73-B914-91082D28AC45}" type="pres">
      <dgm:prSet presAssocID="{76410F97-4C13-4DA9-9621-C574FA34A320}" presName="connectorText" presStyleLbl="sibTrans2D1" presStyleIdx="0" presStyleCnt="3"/>
      <dgm:spPr/>
      <dgm:t>
        <a:bodyPr/>
        <a:lstStyle/>
        <a:p>
          <a:endParaRPr lang="en-US"/>
        </a:p>
      </dgm:t>
    </dgm:pt>
    <dgm:pt modelId="{C2390E7F-CCD1-40D7-B439-21B960581AD9}" type="pres">
      <dgm:prSet presAssocID="{DBA6CB4A-80A1-4454-A650-A1B9354F6616}" presName="node" presStyleLbl="node1" presStyleIdx="1" presStyleCnt="4">
        <dgm:presLayoutVars>
          <dgm:bulletEnabled val="1"/>
        </dgm:presLayoutVars>
      </dgm:prSet>
      <dgm:spPr/>
      <dgm:t>
        <a:bodyPr/>
        <a:lstStyle/>
        <a:p>
          <a:endParaRPr lang="en-US"/>
        </a:p>
      </dgm:t>
    </dgm:pt>
    <dgm:pt modelId="{D7323566-184D-4DA3-B48F-F30C657ECE16}" type="pres">
      <dgm:prSet presAssocID="{C744712C-A60D-47D4-BF2A-08F18B910134}" presName="sibTrans" presStyleLbl="sibTrans2D1" presStyleIdx="1" presStyleCnt="3"/>
      <dgm:spPr/>
      <dgm:t>
        <a:bodyPr/>
        <a:lstStyle/>
        <a:p>
          <a:endParaRPr lang="en-US"/>
        </a:p>
      </dgm:t>
    </dgm:pt>
    <dgm:pt modelId="{E2F7C77E-AF34-4841-80A5-7A83ED0C5389}" type="pres">
      <dgm:prSet presAssocID="{C744712C-A60D-47D4-BF2A-08F18B910134}" presName="connectorText" presStyleLbl="sibTrans2D1" presStyleIdx="1" presStyleCnt="3"/>
      <dgm:spPr/>
      <dgm:t>
        <a:bodyPr/>
        <a:lstStyle/>
        <a:p>
          <a:endParaRPr lang="en-US"/>
        </a:p>
      </dgm:t>
    </dgm:pt>
    <dgm:pt modelId="{A2E20552-010E-4EB9-B089-2F2D027C3697}" type="pres">
      <dgm:prSet presAssocID="{24B29D00-D920-4897-A6C1-A9DF7427C486}" presName="node" presStyleLbl="node1" presStyleIdx="2" presStyleCnt="4">
        <dgm:presLayoutVars>
          <dgm:bulletEnabled val="1"/>
        </dgm:presLayoutVars>
      </dgm:prSet>
      <dgm:spPr/>
      <dgm:t>
        <a:bodyPr/>
        <a:lstStyle/>
        <a:p>
          <a:endParaRPr lang="en-US"/>
        </a:p>
      </dgm:t>
    </dgm:pt>
    <dgm:pt modelId="{112A2770-B98F-441E-9B6A-99305D575900}" type="pres">
      <dgm:prSet presAssocID="{9509D1D2-B687-46FD-8C40-5B5623FC7C04}" presName="sibTrans" presStyleLbl="sibTrans2D1" presStyleIdx="2" presStyleCnt="3"/>
      <dgm:spPr/>
      <dgm:t>
        <a:bodyPr/>
        <a:lstStyle/>
        <a:p>
          <a:endParaRPr lang="en-US"/>
        </a:p>
      </dgm:t>
    </dgm:pt>
    <dgm:pt modelId="{F8398678-9095-4980-A1F5-37011F09F025}" type="pres">
      <dgm:prSet presAssocID="{9509D1D2-B687-46FD-8C40-5B5623FC7C04}" presName="connectorText" presStyleLbl="sibTrans2D1" presStyleIdx="2" presStyleCnt="3"/>
      <dgm:spPr/>
      <dgm:t>
        <a:bodyPr/>
        <a:lstStyle/>
        <a:p>
          <a:endParaRPr lang="en-US"/>
        </a:p>
      </dgm:t>
    </dgm:pt>
    <dgm:pt modelId="{E264535E-FBD1-4962-B7C2-A27A9CE702B9}" type="pres">
      <dgm:prSet presAssocID="{4EC06579-6D74-4081-A74D-9EED267925F0}" presName="node" presStyleLbl="node1" presStyleIdx="3" presStyleCnt="4">
        <dgm:presLayoutVars>
          <dgm:bulletEnabled val="1"/>
        </dgm:presLayoutVars>
      </dgm:prSet>
      <dgm:spPr/>
      <dgm:t>
        <a:bodyPr/>
        <a:lstStyle/>
        <a:p>
          <a:endParaRPr lang="en-US"/>
        </a:p>
      </dgm:t>
    </dgm:pt>
  </dgm:ptLst>
  <dgm:cxnLst>
    <dgm:cxn modelId="{6B1CAC39-A644-4D34-BF03-B66B1D1D8B8A}" srcId="{45BB395D-0893-4830-B16E-62027BE3F9C7}" destId="{4EC06579-6D74-4081-A74D-9EED267925F0}" srcOrd="3" destOrd="0" parTransId="{2BF75DDE-5353-4B12-9250-965C227E43F0}" sibTransId="{FD916E8A-C0A4-49D9-A03D-24FCD7928893}"/>
    <dgm:cxn modelId="{AC07AB65-B42D-4512-8270-FB56F0EA5556}" type="presOf" srcId="{24B29D00-D920-4897-A6C1-A9DF7427C486}" destId="{A2E20552-010E-4EB9-B089-2F2D027C3697}" srcOrd="0" destOrd="0" presId="urn:microsoft.com/office/officeart/2005/8/layout/process1"/>
    <dgm:cxn modelId="{71C7DE2C-C44E-405F-8AF2-25AB62128353}" type="presOf" srcId="{76410F97-4C13-4DA9-9621-C574FA34A320}" destId="{FB7CB178-266F-4D73-B914-91082D28AC45}" srcOrd="1" destOrd="0" presId="urn:microsoft.com/office/officeart/2005/8/layout/process1"/>
    <dgm:cxn modelId="{BCE9A80E-EFEE-43D8-8779-8AC4950C88B5}" type="presOf" srcId="{5F1C897C-89F5-4099-A11F-5F04C20DC833}" destId="{7FE52462-D5F2-4EFF-9A9B-0966C2A21623}" srcOrd="0" destOrd="0" presId="urn:microsoft.com/office/officeart/2005/8/layout/process1"/>
    <dgm:cxn modelId="{750E6E7A-1B41-46C0-AFCB-B681E4EC2C73}" type="presOf" srcId="{4EC06579-6D74-4081-A74D-9EED267925F0}" destId="{E264535E-FBD1-4962-B7C2-A27A9CE702B9}" srcOrd="0" destOrd="0" presId="urn:microsoft.com/office/officeart/2005/8/layout/process1"/>
    <dgm:cxn modelId="{B56E6743-AA90-405B-9616-93565D81CB93}" type="presOf" srcId="{DBA6CB4A-80A1-4454-A650-A1B9354F6616}" destId="{C2390E7F-CCD1-40D7-B439-21B960581AD9}" srcOrd="0" destOrd="0" presId="urn:microsoft.com/office/officeart/2005/8/layout/process1"/>
    <dgm:cxn modelId="{D1AD5587-9131-4FCB-816A-5C7AE6B8F60A}" type="presOf" srcId="{45BB395D-0893-4830-B16E-62027BE3F9C7}" destId="{3178A018-D9FB-4D30-97F8-DD87A3BCC1C1}" srcOrd="0" destOrd="0" presId="urn:microsoft.com/office/officeart/2005/8/layout/process1"/>
    <dgm:cxn modelId="{B6541F5C-258A-4B55-A831-053DE0089D25}" srcId="{45BB395D-0893-4830-B16E-62027BE3F9C7}" destId="{5F1C897C-89F5-4099-A11F-5F04C20DC833}" srcOrd="0" destOrd="0" parTransId="{6410A79B-E7F4-4A8B-B813-00A525B6AA79}" sibTransId="{76410F97-4C13-4DA9-9621-C574FA34A320}"/>
    <dgm:cxn modelId="{9146FC2C-A3CE-4EBA-AC8F-F51DF1AA76B6}" srcId="{45BB395D-0893-4830-B16E-62027BE3F9C7}" destId="{DBA6CB4A-80A1-4454-A650-A1B9354F6616}" srcOrd="1" destOrd="0" parTransId="{475BB982-2ED3-4A19-BE94-FD678419362A}" sibTransId="{C744712C-A60D-47D4-BF2A-08F18B910134}"/>
    <dgm:cxn modelId="{4770DA7B-1BE3-456F-9B74-752D3C04A46D}" srcId="{45BB395D-0893-4830-B16E-62027BE3F9C7}" destId="{24B29D00-D920-4897-A6C1-A9DF7427C486}" srcOrd="2" destOrd="0" parTransId="{7071AE7A-4E3D-4ED2-9D5C-995310239860}" sibTransId="{9509D1D2-B687-46FD-8C40-5B5623FC7C04}"/>
    <dgm:cxn modelId="{BA8F9053-5D92-497B-81D4-A55FF53276F2}" type="presOf" srcId="{C744712C-A60D-47D4-BF2A-08F18B910134}" destId="{D7323566-184D-4DA3-B48F-F30C657ECE16}" srcOrd="0" destOrd="0" presId="urn:microsoft.com/office/officeart/2005/8/layout/process1"/>
    <dgm:cxn modelId="{B244755D-92C8-4576-BA6A-9AB93BFBBBE0}" type="presOf" srcId="{9509D1D2-B687-46FD-8C40-5B5623FC7C04}" destId="{F8398678-9095-4980-A1F5-37011F09F025}" srcOrd="1" destOrd="0" presId="urn:microsoft.com/office/officeart/2005/8/layout/process1"/>
    <dgm:cxn modelId="{865DA323-BC08-4141-AB65-A8FD6AC62C35}" type="presOf" srcId="{76410F97-4C13-4DA9-9621-C574FA34A320}" destId="{4DEFF3A3-D00B-4813-9F89-F197D137AB70}" srcOrd="0" destOrd="0" presId="urn:microsoft.com/office/officeart/2005/8/layout/process1"/>
    <dgm:cxn modelId="{710C38EC-6EBB-4413-B045-DBAB46048ABF}" type="presOf" srcId="{C744712C-A60D-47D4-BF2A-08F18B910134}" destId="{E2F7C77E-AF34-4841-80A5-7A83ED0C5389}" srcOrd="1" destOrd="0" presId="urn:microsoft.com/office/officeart/2005/8/layout/process1"/>
    <dgm:cxn modelId="{FA8F359D-FCE9-4CE2-A7E3-A6D38A470F69}" type="presOf" srcId="{9509D1D2-B687-46FD-8C40-5B5623FC7C04}" destId="{112A2770-B98F-441E-9B6A-99305D575900}" srcOrd="0" destOrd="0" presId="urn:microsoft.com/office/officeart/2005/8/layout/process1"/>
    <dgm:cxn modelId="{AE8A3D12-E60B-44C9-83F2-8F6D9A4FC732}" type="presParOf" srcId="{3178A018-D9FB-4D30-97F8-DD87A3BCC1C1}" destId="{7FE52462-D5F2-4EFF-9A9B-0966C2A21623}" srcOrd="0" destOrd="0" presId="urn:microsoft.com/office/officeart/2005/8/layout/process1"/>
    <dgm:cxn modelId="{F211399F-D5D3-4FA6-AFCE-76B966443720}" type="presParOf" srcId="{3178A018-D9FB-4D30-97F8-DD87A3BCC1C1}" destId="{4DEFF3A3-D00B-4813-9F89-F197D137AB70}" srcOrd="1" destOrd="0" presId="urn:microsoft.com/office/officeart/2005/8/layout/process1"/>
    <dgm:cxn modelId="{820ED000-84B6-40EA-9550-BB14EC5CE2AA}" type="presParOf" srcId="{4DEFF3A3-D00B-4813-9F89-F197D137AB70}" destId="{FB7CB178-266F-4D73-B914-91082D28AC45}" srcOrd="0" destOrd="0" presId="urn:microsoft.com/office/officeart/2005/8/layout/process1"/>
    <dgm:cxn modelId="{0532688F-E7CB-4276-B4B2-9DB7CC478C59}" type="presParOf" srcId="{3178A018-D9FB-4D30-97F8-DD87A3BCC1C1}" destId="{C2390E7F-CCD1-40D7-B439-21B960581AD9}" srcOrd="2" destOrd="0" presId="urn:microsoft.com/office/officeart/2005/8/layout/process1"/>
    <dgm:cxn modelId="{D5D349C9-974C-49F0-8D6E-67810159D85F}" type="presParOf" srcId="{3178A018-D9FB-4D30-97F8-DD87A3BCC1C1}" destId="{D7323566-184D-4DA3-B48F-F30C657ECE16}" srcOrd="3" destOrd="0" presId="urn:microsoft.com/office/officeart/2005/8/layout/process1"/>
    <dgm:cxn modelId="{CDFE28F5-EE26-4142-B6E6-259647BC67A4}" type="presParOf" srcId="{D7323566-184D-4DA3-B48F-F30C657ECE16}" destId="{E2F7C77E-AF34-4841-80A5-7A83ED0C5389}" srcOrd="0" destOrd="0" presId="urn:microsoft.com/office/officeart/2005/8/layout/process1"/>
    <dgm:cxn modelId="{AD82FA09-9CDD-4FDD-AF91-694898B7F2C0}" type="presParOf" srcId="{3178A018-D9FB-4D30-97F8-DD87A3BCC1C1}" destId="{A2E20552-010E-4EB9-B089-2F2D027C3697}" srcOrd="4" destOrd="0" presId="urn:microsoft.com/office/officeart/2005/8/layout/process1"/>
    <dgm:cxn modelId="{3C82214F-8CF8-4A1F-B562-8A3132DEF9D7}" type="presParOf" srcId="{3178A018-D9FB-4D30-97F8-DD87A3BCC1C1}" destId="{112A2770-B98F-441E-9B6A-99305D575900}" srcOrd="5" destOrd="0" presId="urn:microsoft.com/office/officeart/2005/8/layout/process1"/>
    <dgm:cxn modelId="{C1D721A8-7FCA-4F87-8A9A-3DA883655316}" type="presParOf" srcId="{112A2770-B98F-441E-9B6A-99305D575900}" destId="{F8398678-9095-4980-A1F5-37011F09F025}" srcOrd="0" destOrd="0" presId="urn:microsoft.com/office/officeart/2005/8/layout/process1"/>
    <dgm:cxn modelId="{24B68ABE-E689-4628-9489-FD5D2C6B7624}" type="presParOf" srcId="{3178A018-D9FB-4D30-97F8-DD87A3BCC1C1}" destId="{E264535E-FBD1-4962-B7C2-A27A9CE702B9}"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D798053-E791-45BE-A1F5-61E009CF16E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222FF4D5-DF9B-4384-9E5B-CE84A6D5F2D1}">
      <dgm:prSet phldrT="[Text]"/>
      <dgm:spPr/>
      <dgm:t>
        <a:bodyPr/>
        <a:lstStyle/>
        <a:p>
          <a:pPr algn="r"/>
          <a:r>
            <a:rPr lang="en-US" dirty="0" smtClean="0"/>
            <a:t>Base year: 2015-16: </a:t>
          </a:r>
          <a:br>
            <a:rPr lang="en-US" dirty="0" smtClean="0"/>
          </a:br>
          <a:r>
            <a:rPr lang="en-US" dirty="0" smtClean="0"/>
            <a:t>VAT, other indirect taxes </a:t>
          </a:r>
        </a:p>
        <a:p>
          <a:pPr algn="r"/>
          <a:r>
            <a:rPr lang="en-US" dirty="0" smtClean="0"/>
            <a:t>(absorbed in GST)</a:t>
          </a:r>
          <a:endParaRPr lang="en-US" dirty="0"/>
        </a:p>
      </dgm:t>
    </dgm:pt>
    <dgm:pt modelId="{DEC63363-0F1E-400B-B5D8-9BA818EFD18B}" type="parTrans" cxnId="{2BF101E4-8863-417B-B15C-2C8E74644034}">
      <dgm:prSet/>
      <dgm:spPr/>
      <dgm:t>
        <a:bodyPr/>
        <a:lstStyle/>
        <a:p>
          <a:endParaRPr lang="en-US"/>
        </a:p>
      </dgm:t>
    </dgm:pt>
    <dgm:pt modelId="{45CA306E-D102-4CA9-9188-CCCC2FA42F6A}" type="sibTrans" cxnId="{2BF101E4-8863-417B-B15C-2C8E74644034}">
      <dgm:prSet/>
      <dgm:spPr/>
      <dgm:t>
        <a:bodyPr/>
        <a:lstStyle/>
        <a:p>
          <a:endParaRPr lang="en-US"/>
        </a:p>
      </dgm:t>
    </dgm:pt>
    <dgm:pt modelId="{C3CF3DF9-39DC-4D45-9BEB-B74EC1B6942F}">
      <dgm:prSet phldrT="[Text]"/>
      <dgm:spPr/>
      <dgm:t>
        <a:bodyPr/>
        <a:lstStyle/>
        <a:p>
          <a:pPr algn="l"/>
          <a:r>
            <a:rPr lang="en-US" dirty="0" smtClean="0"/>
            <a:t>@end of 5yr (remaining </a:t>
          </a:r>
          <a:r>
            <a:rPr lang="en-US" dirty="0" err="1" smtClean="0"/>
            <a:t>amt</a:t>
          </a:r>
          <a:r>
            <a:rPr lang="en-US" dirty="0" smtClean="0"/>
            <a:t>)</a:t>
          </a:r>
        </a:p>
        <a:p>
          <a:pPr algn="l"/>
          <a:r>
            <a:rPr lang="en-US" dirty="0" smtClean="0"/>
            <a:t>50% to states proportion of their revenue</a:t>
          </a:r>
        </a:p>
        <a:p>
          <a:pPr algn="l"/>
          <a:r>
            <a:rPr lang="en-US" dirty="0" smtClean="0"/>
            <a:t>50% in Union’s divisible pool of taxes [FC]</a:t>
          </a:r>
          <a:endParaRPr lang="en-US" dirty="0"/>
        </a:p>
      </dgm:t>
    </dgm:pt>
    <dgm:pt modelId="{6B8975FD-3511-4A8E-97E1-E6DB2A9E401D}" type="parTrans" cxnId="{BFB9122E-59AA-4C4E-A0A2-76BFE6A05257}">
      <dgm:prSet/>
      <dgm:spPr/>
      <dgm:t>
        <a:bodyPr/>
        <a:lstStyle/>
        <a:p>
          <a:endParaRPr lang="en-US"/>
        </a:p>
      </dgm:t>
    </dgm:pt>
    <dgm:pt modelId="{999251B9-3F41-437D-BD33-81ABA0132FE4}" type="sibTrans" cxnId="{BFB9122E-59AA-4C4E-A0A2-76BFE6A05257}">
      <dgm:prSet/>
      <dgm:spPr/>
      <dgm:t>
        <a:bodyPr/>
        <a:lstStyle/>
        <a:p>
          <a:endParaRPr lang="en-US"/>
        </a:p>
      </dgm:t>
    </dgm:pt>
    <dgm:pt modelId="{89FDFAF7-F31A-4646-AB7C-1AE30DBA06BD}">
      <dgm:prSet phldrT="[Text]"/>
      <dgm:spPr/>
      <dgm:t>
        <a:bodyPr/>
        <a:lstStyle/>
        <a:p>
          <a:r>
            <a:rPr lang="en-US" dirty="0" smtClean="0"/>
            <a:t>GST Compensation Fund</a:t>
          </a:r>
          <a:endParaRPr lang="en-US" dirty="0"/>
        </a:p>
      </dgm:t>
    </dgm:pt>
    <dgm:pt modelId="{2BE0BE86-E35B-45EF-89F0-0A25DA43FFD7}" type="parTrans" cxnId="{4C9734D0-0511-44AF-A681-D9D5B6F98879}">
      <dgm:prSet/>
      <dgm:spPr/>
      <dgm:t>
        <a:bodyPr/>
        <a:lstStyle/>
        <a:p>
          <a:endParaRPr lang="en-US"/>
        </a:p>
      </dgm:t>
    </dgm:pt>
    <dgm:pt modelId="{87C082CB-DF33-4ED5-876A-79AC40674A0A}" type="sibTrans" cxnId="{4C9734D0-0511-44AF-A681-D9D5B6F98879}">
      <dgm:prSet/>
      <dgm:spPr/>
      <dgm:t>
        <a:bodyPr/>
        <a:lstStyle/>
        <a:p>
          <a:endParaRPr lang="en-US"/>
        </a:p>
      </dgm:t>
    </dgm:pt>
    <dgm:pt modelId="{52C57181-AEF3-40F3-9194-1DF776B84EE2}">
      <dgm:prSet phldrT="[Text]"/>
      <dgm:spPr/>
      <dgm:t>
        <a:bodyPr/>
        <a:lstStyle/>
        <a:p>
          <a:r>
            <a:rPr lang="en-US" dirty="0" smtClean="0"/>
            <a:t>Pay Each two months </a:t>
          </a:r>
          <a:br>
            <a:rPr lang="en-US" dirty="0" smtClean="0"/>
          </a:br>
          <a:r>
            <a:rPr lang="en-US" dirty="0" smtClean="0"/>
            <a:t>(Annual-CAG )</a:t>
          </a:r>
          <a:endParaRPr lang="en-US" dirty="0"/>
        </a:p>
      </dgm:t>
    </dgm:pt>
    <dgm:pt modelId="{886BB424-23EB-42C3-AA88-F85E79759C42}" type="parTrans" cxnId="{6DF391C9-9934-47C0-84B6-66C2E81AC514}">
      <dgm:prSet/>
      <dgm:spPr/>
      <dgm:t>
        <a:bodyPr/>
        <a:lstStyle/>
        <a:p>
          <a:endParaRPr lang="en-US"/>
        </a:p>
      </dgm:t>
    </dgm:pt>
    <dgm:pt modelId="{3A97BE46-2FBA-4E53-89E9-E5D40DAD7FDB}" type="sibTrans" cxnId="{6DF391C9-9934-47C0-84B6-66C2E81AC514}">
      <dgm:prSet/>
      <dgm:spPr/>
      <dgm:t>
        <a:bodyPr/>
        <a:lstStyle/>
        <a:p>
          <a:endParaRPr lang="en-US"/>
        </a:p>
      </dgm:t>
    </dgm:pt>
    <dgm:pt modelId="{9C0DF2D6-C9CA-4247-B9F9-F082DBEA7501}" type="pres">
      <dgm:prSet presAssocID="{BD798053-E791-45BE-A1F5-61E009CF16EB}" presName="Name0" presStyleCnt="0">
        <dgm:presLayoutVars>
          <dgm:chPref val="1"/>
          <dgm:dir/>
          <dgm:animOne val="branch"/>
          <dgm:animLvl val="lvl"/>
          <dgm:resizeHandles/>
        </dgm:presLayoutVars>
      </dgm:prSet>
      <dgm:spPr/>
      <dgm:t>
        <a:bodyPr/>
        <a:lstStyle/>
        <a:p>
          <a:endParaRPr lang="en-US"/>
        </a:p>
      </dgm:t>
    </dgm:pt>
    <dgm:pt modelId="{7A352DD6-EA4F-4378-A977-4975A742BC2B}" type="pres">
      <dgm:prSet presAssocID="{222FF4D5-DF9B-4384-9E5B-CE84A6D5F2D1}" presName="vertOne" presStyleCnt="0"/>
      <dgm:spPr/>
    </dgm:pt>
    <dgm:pt modelId="{21C7C87B-134C-4538-9ED6-6EECE2FCDB64}" type="pres">
      <dgm:prSet presAssocID="{222FF4D5-DF9B-4384-9E5B-CE84A6D5F2D1}" presName="txOne" presStyleLbl="node0" presStyleIdx="0" presStyleCnt="1" custScaleY="73771">
        <dgm:presLayoutVars>
          <dgm:chPref val="3"/>
        </dgm:presLayoutVars>
      </dgm:prSet>
      <dgm:spPr/>
      <dgm:t>
        <a:bodyPr/>
        <a:lstStyle/>
        <a:p>
          <a:endParaRPr lang="en-US"/>
        </a:p>
      </dgm:t>
    </dgm:pt>
    <dgm:pt modelId="{47EA2190-AD43-42B6-857C-C89BC7AABAC3}" type="pres">
      <dgm:prSet presAssocID="{222FF4D5-DF9B-4384-9E5B-CE84A6D5F2D1}" presName="parTransOne" presStyleCnt="0"/>
      <dgm:spPr/>
    </dgm:pt>
    <dgm:pt modelId="{B7D3A93C-DB4B-49EC-9977-F98A2D43EC8D}" type="pres">
      <dgm:prSet presAssocID="{222FF4D5-DF9B-4384-9E5B-CE84A6D5F2D1}" presName="horzOne" presStyleCnt="0"/>
      <dgm:spPr/>
    </dgm:pt>
    <dgm:pt modelId="{03511679-63EE-4539-A384-06ADFFD31CC8}" type="pres">
      <dgm:prSet presAssocID="{89FDFAF7-F31A-4646-AB7C-1AE30DBA06BD}" presName="vertTwo" presStyleCnt="0"/>
      <dgm:spPr/>
    </dgm:pt>
    <dgm:pt modelId="{EDAC74E8-F1B3-480E-AC65-6658A3139914}" type="pres">
      <dgm:prSet presAssocID="{89FDFAF7-F31A-4646-AB7C-1AE30DBA06BD}" presName="txTwo" presStyleLbl="node2" presStyleIdx="0" presStyleCnt="2" custScaleY="51656">
        <dgm:presLayoutVars>
          <dgm:chPref val="3"/>
        </dgm:presLayoutVars>
      </dgm:prSet>
      <dgm:spPr/>
      <dgm:t>
        <a:bodyPr/>
        <a:lstStyle/>
        <a:p>
          <a:endParaRPr lang="en-US"/>
        </a:p>
      </dgm:t>
    </dgm:pt>
    <dgm:pt modelId="{D56548EE-1903-4707-B811-7955348BBA94}" type="pres">
      <dgm:prSet presAssocID="{89FDFAF7-F31A-4646-AB7C-1AE30DBA06BD}" presName="horzTwo" presStyleCnt="0"/>
      <dgm:spPr/>
    </dgm:pt>
    <dgm:pt modelId="{CEF47B0F-2869-4D51-AD2F-8922FD70489A}" type="pres">
      <dgm:prSet presAssocID="{87C082CB-DF33-4ED5-876A-79AC40674A0A}" presName="sibSpaceTwo" presStyleCnt="0"/>
      <dgm:spPr/>
    </dgm:pt>
    <dgm:pt modelId="{3971AFAB-1D83-4BD0-8753-92C9078B94AB}" type="pres">
      <dgm:prSet presAssocID="{52C57181-AEF3-40F3-9194-1DF776B84EE2}" presName="vertTwo" presStyleCnt="0"/>
      <dgm:spPr/>
    </dgm:pt>
    <dgm:pt modelId="{7CA4D005-F2FC-466A-A0A3-90EF4B53DFF9}" type="pres">
      <dgm:prSet presAssocID="{52C57181-AEF3-40F3-9194-1DF776B84EE2}" presName="txTwo" presStyleLbl="node2" presStyleIdx="1" presStyleCnt="2" custScaleY="58651">
        <dgm:presLayoutVars>
          <dgm:chPref val="3"/>
        </dgm:presLayoutVars>
      </dgm:prSet>
      <dgm:spPr/>
      <dgm:t>
        <a:bodyPr/>
        <a:lstStyle/>
        <a:p>
          <a:endParaRPr lang="en-US"/>
        </a:p>
      </dgm:t>
    </dgm:pt>
    <dgm:pt modelId="{3675A1D1-2376-4E21-ABDE-8FCC1896D51A}" type="pres">
      <dgm:prSet presAssocID="{52C57181-AEF3-40F3-9194-1DF776B84EE2}" presName="parTransTwo" presStyleCnt="0"/>
      <dgm:spPr/>
    </dgm:pt>
    <dgm:pt modelId="{27F43EB7-9F97-4674-8A53-F6E33218FDE2}" type="pres">
      <dgm:prSet presAssocID="{52C57181-AEF3-40F3-9194-1DF776B84EE2}" presName="horzTwo" presStyleCnt="0"/>
      <dgm:spPr/>
    </dgm:pt>
    <dgm:pt modelId="{B213D7CC-8DBD-4795-B819-75DC794F9CE7}" type="pres">
      <dgm:prSet presAssocID="{C3CF3DF9-39DC-4D45-9BEB-B74EC1B6942F}" presName="vertThree" presStyleCnt="0"/>
      <dgm:spPr/>
    </dgm:pt>
    <dgm:pt modelId="{0BEE78C0-D01C-4B84-84B5-F89F2FA79327}" type="pres">
      <dgm:prSet presAssocID="{C3CF3DF9-39DC-4D45-9BEB-B74EC1B6942F}" presName="txThree" presStyleLbl="node3" presStyleIdx="0" presStyleCnt="1" custScaleY="135614">
        <dgm:presLayoutVars>
          <dgm:chPref val="3"/>
        </dgm:presLayoutVars>
      </dgm:prSet>
      <dgm:spPr/>
      <dgm:t>
        <a:bodyPr/>
        <a:lstStyle/>
        <a:p>
          <a:endParaRPr lang="en-US"/>
        </a:p>
      </dgm:t>
    </dgm:pt>
    <dgm:pt modelId="{FDF83BA1-8F6D-4BC5-85DB-3B4C9946F545}" type="pres">
      <dgm:prSet presAssocID="{C3CF3DF9-39DC-4D45-9BEB-B74EC1B6942F}" presName="horzThree" presStyleCnt="0"/>
      <dgm:spPr/>
    </dgm:pt>
  </dgm:ptLst>
  <dgm:cxnLst>
    <dgm:cxn modelId="{F9786A8B-004D-4B7A-9B23-0009B8684C16}" type="presOf" srcId="{89FDFAF7-F31A-4646-AB7C-1AE30DBA06BD}" destId="{EDAC74E8-F1B3-480E-AC65-6658A3139914}" srcOrd="0" destOrd="0" presId="urn:microsoft.com/office/officeart/2005/8/layout/hierarchy4"/>
    <dgm:cxn modelId="{6DF391C9-9934-47C0-84B6-66C2E81AC514}" srcId="{222FF4D5-DF9B-4384-9E5B-CE84A6D5F2D1}" destId="{52C57181-AEF3-40F3-9194-1DF776B84EE2}" srcOrd="1" destOrd="0" parTransId="{886BB424-23EB-42C3-AA88-F85E79759C42}" sibTransId="{3A97BE46-2FBA-4E53-89E9-E5D40DAD7FDB}"/>
    <dgm:cxn modelId="{4C9734D0-0511-44AF-A681-D9D5B6F98879}" srcId="{222FF4D5-DF9B-4384-9E5B-CE84A6D5F2D1}" destId="{89FDFAF7-F31A-4646-AB7C-1AE30DBA06BD}" srcOrd="0" destOrd="0" parTransId="{2BE0BE86-E35B-45EF-89F0-0A25DA43FFD7}" sibTransId="{87C082CB-DF33-4ED5-876A-79AC40674A0A}"/>
    <dgm:cxn modelId="{9925A023-9FFA-4AA2-9300-C86CD94E2A8B}" type="presOf" srcId="{52C57181-AEF3-40F3-9194-1DF776B84EE2}" destId="{7CA4D005-F2FC-466A-A0A3-90EF4B53DFF9}" srcOrd="0" destOrd="0" presId="urn:microsoft.com/office/officeart/2005/8/layout/hierarchy4"/>
    <dgm:cxn modelId="{2D640924-03B4-457D-B2A8-92BCBB401C45}" type="presOf" srcId="{222FF4D5-DF9B-4384-9E5B-CE84A6D5F2D1}" destId="{21C7C87B-134C-4538-9ED6-6EECE2FCDB64}" srcOrd="0" destOrd="0" presId="urn:microsoft.com/office/officeart/2005/8/layout/hierarchy4"/>
    <dgm:cxn modelId="{0E22EF06-4CB8-4DE6-BC4C-7CD19BEC25A1}" type="presOf" srcId="{BD798053-E791-45BE-A1F5-61E009CF16EB}" destId="{9C0DF2D6-C9CA-4247-B9F9-F082DBEA7501}" srcOrd="0" destOrd="0" presId="urn:microsoft.com/office/officeart/2005/8/layout/hierarchy4"/>
    <dgm:cxn modelId="{2BF101E4-8863-417B-B15C-2C8E74644034}" srcId="{BD798053-E791-45BE-A1F5-61E009CF16EB}" destId="{222FF4D5-DF9B-4384-9E5B-CE84A6D5F2D1}" srcOrd="0" destOrd="0" parTransId="{DEC63363-0F1E-400B-B5D8-9BA818EFD18B}" sibTransId="{45CA306E-D102-4CA9-9188-CCCC2FA42F6A}"/>
    <dgm:cxn modelId="{EC5BB2C1-D0D7-4169-A150-5AC18FE4BEED}" type="presOf" srcId="{C3CF3DF9-39DC-4D45-9BEB-B74EC1B6942F}" destId="{0BEE78C0-D01C-4B84-84B5-F89F2FA79327}" srcOrd="0" destOrd="0" presId="urn:microsoft.com/office/officeart/2005/8/layout/hierarchy4"/>
    <dgm:cxn modelId="{BFB9122E-59AA-4C4E-A0A2-76BFE6A05257}" srcId="{52C57181-AEF3-40F3-9194-1DF776B84EE2}" destId="{C3CF3DF9-39DC-4D45-9BEB-B74EC1B6942F}" srcOrd="0" destOrd="0" parTransId="{6B8975FD-3511-4A8E-97E1-E6DB2A9E401D}" sibTransId="{999251B9-3F41-437D-BD33-81ABA0132FE4}"/>
    <dgm:cxn modelId="{F36DB0C9-DA22-4314-A9B7-6F8BE41D48AB}" type="presParOf" srcId="{9C0DF2D6-C9CA-4247-B9F9-F082DBEA7501}" destId="{7A352DD6-EA4F-4378-A977-4975A742BC2B}" srcOrd="0" destOrd="0" presId="urn:microsoft.com/office/officeart/2005/8/layout/hierarchy4"/>
    <dgm:cxn modelId="{65677E3B-9C20-41B7-86D4-7A2F85EFA9C8}" type="presParOf" srcId="{7A352DD6-EA4F-4378-A977-4975A742BC2B}" destId="{21C7C87B-134C-4538-9ED6-6EECE2FCDB64}" srcOrd="0" destOrd="0" presId="urn:microsoft.com/office/officeart/2005/8/layout/hierarchy4"/>
    <dgm:cxn modelId="{4E6FE72E-E192-4DA3-B23F-B0D840CCBA2F}" type="presParOf" srcId="{7A352DD6-EA4F-4378-A977-4975A742BC2B}" destId="{47EA2190-AD43-42B6-857C-C89BC7AABAC3}" srcOrd="1" destOrd="0" presId="urn:microsoft.com/office/officeart/2005/8/layout/hierarchy4"/>
    <dgm:cxn modelId="{59DB7C79-97F7-4E8B-865D-4FCD105D4419}" type="presParOf" srcId="{7A352DD6-EA4F-4378-A977-4975A742BC2B}" destId="{B7D3A93C-DB4B-49EC-9977-F98A2D43EC8D}" srcOrd="2" destOrd="0" presId="urn:microsoft.com/office/officeart/2005/8/layout/hierarchy4"/>
    <dgm:cxn modelId="{37D3F08F-4CDB-42FA-91A6-9B04C411CB76}" type="presParOf" srcId="{B7D3A93C-DB4B-49EC-9977-F98A2D43EC8D}" destId="{03511679-63EE-4539-A384-06ADFFD31CC8}" srcOrd="0" destOrd="0" presId="urn:microsoft.com/office/officeart/2005/8/layout/hierarchy4"/>
    <dgm:cxn modelId="{EAEB928B-3848-4E1E-B746-40BA3BEA459E}" type="presParOf" srcId="{03511679-63EE-4539-A384-06ADFFD31CC8}" destId="{EDAC74E8-F1B3-480E-AC65-6658A3139914}" srcOrd="0" destOrd="0" presId="urn:microsoft.com/office/officeart/2005/8/layout/hierarchy4"/>
    <dgm:cxn modelId="{09520D52-FE76-45AA-B794-36213484759B}" type="presParOf" srcId="{03511679-63EE-4539-A384-06ADFFD31CC8}" destId="{D56548EE-1903-4707-B811-7955348BBA94}" srcOrd="1" destOrd="0" presId="urn:microsoft.com/office/officeart/2005/8/layout/hierarchy4"/>
    <dgm:cxn modelId="{F78DE8A4-8445-4C49-8347-7DC28EF2A467}" type="presParOf" srcId="{B7D3A93C-DB4B-49EC-9977-F98A2D43EC8D}" destId="{CEF47B0F-2869-4D51-AD2F-8922FD70489A}" srcOrd="1" destOrd="0" presId="urn:microsoft.com/office/officeart/2005/8/layout/hierarchy4"/>
    <dgm:cxn modelId="{19598BC7-9859-43FE-8E79-526B656551E7}" type="presParOf" srcId="{B7D3A93C-DB4B-49EC-9977-F98A2D43EC8D}" destId="{3971AFAB-1D83-4BD0-8753-92C9078B94AB}" srcOrd="2" destOrd="0" presId="urn:microsoft.com/office/officeart/2005/8/layout/hierarchy4"/>
    <dgm:cxn modelId="{D7089F74-12D8-4612-AB02-ADCBB724BDAE}" type="presParOf" srcId="{3971AFAB-1D83-4BD0-8753-92C9078B94AB}" destId="{7CA4D005-F2FC-466A-A0A3-90EF4B53DFF9}" srcOrd="0" destOrd="0" presId="urn:microsoft.com/office/officeart/2005/8/layout/hierarchy4"/>
    <dgm:cxn modelId="{4480E68B-CB6C-4DFC-88E6-C1C1344B2641}" type="presParOf" srcId="{3971AFAB-1D83-4BD0-8753-92C9078B94AB}" destId="{3675A1D1-2376-4E21-ABDE-8FCC1896D51A}" srcOrd="1" destOrd="0" presId="urn:microsoft.com/office/officeart/2005/8/layout/hierarchy4"/>
    <dgm:cxn modelId="{96F9A6BD-4F2D-411B-8E17-57AF04779ABF}" type="presParOf" srcId="{3971AFAB-1D83-4BD0-8753-92C9078B94AB}" destId="{27F43EB7-9F97-4674-8A53-F6E33218FDE2}" srcOrd="2" destOrd="0" presId="urn:microsoft.com/office/officeart/2005/8/layout/hierarchy4"/>
    <dgm:cxn modelId="{7488A4F2-1E09-4BBD-9CFE-460EB2453F76}" type="presParOf" srcId="{27F43EB7-9F97-4674-8A53-F6E33218FDE2}" destId="{B213D7CC-8DBD-4795-B819-75DC794F9CE7}" srcOrd="0" destOrd="0" presId="urn:microsoft.com/office/officeart/2005/8/layout/hierarchy4"/>
    <dgm:cxn modelId="{3B170663-96E6-4C0E-8559-8AAA3B351724}" type="presParOf" srcId="{B213D7CC-8DBD-4795-B819-75DC794F9CE7}" destId="{0BEE78C0-D01C-4B84-84B5-F89F2FA79327}" srcOrd="0" destOrd="0" presId="urn:microsoft.com/office/officeart/2005/8/layout/hierarchy4"/>
    <dgm:cxn modelId="{27C27E12-C012-45EB-BC0D-695A0FFD18EF}" type="presParOf" srcId="{B213D7CC-8DBD-4795-B819-75DC794F9CE7}" destId="{FDF83BA1-8F6D-4BC5-85DB-3B4C9946F54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75CA9B4-8418-4249-8E89-06659CE78FC4}" type="doc">
      <dgm:prSet loTypeId="urn:diagrams.loki3.com/VaryingWidthList" loCatId="list" qsTypeId="urn:microsoft.com/office/officeart/2005/8/quickstyle/simple1" qsCatId="simple" csTypeId="urn:microsoft.com/office/officeart/2005/8/colors/accent1_2" csCatId="accent1" phldr="1"/>
      <dgm:spPr/>
    </dgm:pt>
    <dgm:pt modelId="{F89F37CB-E4B6-47F9-BFBC-BB87AF305D89}">
      <dgm:prSet phldrT="[Text]"/>
      <dgm:spPr/>
      <dgm:t>
        <a:bodyPr/>
        <a:lstStyle/>
        <a:p>
          <a:r>
            <a:rPr lang="en-US" dirty="0" smtClean="0"/>
            <a:t>5%</a:t>
          </a:r>
          <a:endParaRPr lang="en-US" dirty="0"/>
        </a:p>
      </dgm:t>
    </dgm:pt>
    <dgm:pt modelId="{7A8BDB91-0B18-45B5-A442-06C6AE5DDF7A}" type="parTrans" cxnId="{E4FB6A1C-F610-408C-96B8-DD3AED340C55}">
      <dgm:prSet/>
      <dgm:spPr/>
      <dgm:t>
        <a:bodyPr/>
        <a:lstStyle/>
        <a:p>
          <a:endParaRPr lang="en-US"/>
        </a:p>
      </dgm:t>
    </dgm:pt>
    <dgm:pt modelId="{11D632FA-D064-4B70-B3FB-778FBDE7B1B3}" type="sibTrans" cxnId="{E4FB6A1C-F610-408C-96B8-DD3AED340C55}">
      <dgm:prSet/>
      <dgm:spPr/>
      <dgm:t>
        <a:bodyPr/>
        <a:lstStyle/>
        <a:p>
          <a:endParaRPr lang="en-US"/>
        </a:p>
      </dgm:t>
    </dgm:pt>
    <dgm:pt modelId="{DC529397-0368-49A6-89CA-9BF76EB4B926}">
      <dgm:prSet/>
      <dgm:spPr>
        <a:solidFill>
          <a:schemeClr val="accent2"/>
        </a:solidFill>
      </dgm:spPr>
      <dgm:t>
        <a:bodyPr/>
        <a:lstStyle/>
        <a:p>
          <a:r>
            <a:rPr lang="en-US" dirty="0" smtClean="0"/>
            <a:t>12%</a:t>
          </a:r>
        </a:p>
      </dgm:t>
    </dgm:pt>
    <dgm:pt modelId="{07D684AD-A789-43EB-953E-9A4BF54D80B6}" type="parTrans" cxnId="{E6FDD889-8854-4BA1-96A9-A00CD78AEB3B}">
      <dgm:prSet/>
      <dgm:spPr/>
      <dgm:t>
        <a:bodyPr/>
        <a:lstStyle/>
        <a:p>
          <a:endParaRPr lang="en-US"/>
        </a:p>
      </dgm:t>
    </dgm:pt>
    <dgm:pt modelId="{3DEBC773-8856-4F1E-B74C-7932334B6DB4}" type="sibTrans" cxnId="{E6FDD889-8854-4BA1-96A9-A00CD78AEB3B}">
      <dgm:prSet/>
      <dgm:spPr/>
      <dgm:t>
        <a:bodyPr/>
        <a:lstStyle/>
        <a:p>
          <a:endParaRPr lang="en-US"/>
        </a:p>
      </dgm:t>
    </dgm:pt>
    <dgm:pt modelId="{BBB43DDE-E721-4E33-8680-561C4E09CCFE}">
      <dgm:prSet/>
      <dgm:spPr>
        <a:solidFill>
          <a:schemeClr val="accent2"/>
        </a:solidFill>
      </dgm:spPr>
      <dgm:t>
        <a:bodyPr/>
        <a:lstStyle/>
        <a:p>
          <a:r>
            <a:rPr lang="en-US" dirty="0" smtClean="0"/>
            <a:t>18%</a:t>
          </a:r>
        </a:p>
      </dgm:t>
    </dgm:pt>
    <dgm:pt modelId="{20A9EB70-4853-45B2-82BE-6D8BCFEF53C5}" type="parTrans" cxnId="{A2733A6E-B2D4-407C-A905-CF3B30FAADC8}">
      <dgm:prSet/>
      <dgm:spPr/>
      <dgm:t>
        <a:bodyPr/>
        <a:lstStyle/>
        <a:p>
          <a:endParaRPr lang="en-US"/>
        </a:p>
      </dgm:t>
    </dgm:pt>
    <dgm:pt modelId="{342A5B1B-05D0-442D-8888-28B11F7082ED}" type="sibTrans" cxnId="{A2733A6E-B2D4-407C-A905-CF3B30FAADC8}">
      <dgm:prSet/>
      <dgm:spPr/>
      <dgm:t>
        <a:bodyPr/>
        <a:lstStyle/>
        <a:p>
          <a:endParaRPr lang="en-US"/>
        </a:p>
      </dgm:t>
    </dgm:pt>
    <dgm:pt modelId="{0ACBA177-AC15-43A7-92E7-955A4471E06C}">
      <dgm:prSet/>
      <dgm:spPr/>
      <dgm:t>
        <a:bodyPr/>
        <a:lstStyle/>
        <a:p>
          <a:r>
            <a:rPr lang="en-US" dirty="0" smtClean="0"/>
            <a:t>28%</a:t>
          </a:r>
        </a:p>
      </dgm:t>
    </dgm:pt>
    <dgm:pt modelId="{C5276A51-E2D2-4A34-B74B-6894248379FE}" type="parTrans" cxnId="{65015DAA-00E1-43C2-BA70-73B50D01A2BC}">
      <dgm:prSet/>
      <dgm:spPr/>
      <dgm:t>
        <a:bodyPr/>
        <a:lstStyle/>
        <a:p>
          <a:endParaRPr lang="en-US"/>
        </a:p>
      </dgm:t>
    </dgm:pt>
    <dgm:pt modelId="{65A69888-18BC-4383-B269-5153ECFB9EDB}" type="sibTrans" cxnId="{65015DAA-00E1-43C2-BA70-73B50D01A2BC}">
      <dgm:prSet/>
      <dgm:spPr/>
      <dgm:t>
        <a:bodyPr/>
        <a:lstStyle/>
        <a:p>
          <a:endParaRPr lang="en-US"/>
        </a:p>
      </dgm:t>
    </dgm:pt>
    <dgm:pt modelId="{6B44B9C0-437C-45C6-9B1E-A1F9312423FB}" type="pres">
      <dgm:prSet presAssocID="{475CA9B4-8418-4249-8E89-06659CE78FC4}" presName="Name0" presStyleCnt="0">
        <dgm:presLayoutVars>
          <dgm:resizeHandles/>
        </dgm:presLayoutVars>
      </dgm:prSet>
      <dgm:spPr/>
    </dgm:pt>
    <dgm:pt modelId="{CB5B431E-596C-42CF-9A27-79EA73B1981D}" type="pres">
      <dgm:prSet presAssocID="{F89F37CB-E4B6-47F9-BFBC-BB87AF305D89}" presName="text" presStyleLbl="node1" presStyleIdx="0" presStyleCnt="4">
        <dgm:presLayoutVars>
          <dgm:bulletEnabled val="1"/>
        </dgm:presLayoutVars>
      </dgm:prSet>
      <dgm:spPr/>
      <dgm:t>
        <a:bodyPr/>
        <a:lstStyle/>
        <a:p>
          <a:endParaRPr lang="en-US"/>
        </a:p>
      </dgm:t>
    </dgm:pt>
    <dgm:pt modelId="{0EAD2E03-8F86-4BD3-9A1B-0C4B111FF676}" type="pres">
      <dgm:prSet presAssocID="{11D632FA-D064-4B70-B3FB-778FBDE7B1B3}" presName="space" presStyleCnt="0"/>
      <dgm:spPr/>
    </dgm:pt>
    <dgm:pt modelId="{C259386C-5A58-45B9-B3E7-1BA5175E2190}" type="pres">
      <dgm:prSet presAssocID="{DC529397-0368-49A6-89CA-9BF76EB4B926}" presName="text" presStyleLbl="node1" presStyleIdx="1" presStyleCnt="4">
        <dgm:presLayoutVars>
          <dgm:bulletEnabled val="1"/>
        </dgm:presLayoutVars>
      </dgm:prSet>
      <dgm:spPr/>
      <dgm:t>
        <a:bodyPr/>
        <a:lstStyle/>
        <a:p>
          <a:endParaRPr lang="en-US"/>
        </a:p>
      </dgm:t>
    </dgm:pt>
    <dgm:pt modelId="{DF728B74-BF1F-41AB-88D1-1A48C7FEDCB0}" type="pres">
      <dgm:prSet presAssocID="{3DEBC773-8856-4F1E-B74C-7932334B6DB4}" presName="space" presStyleCnt="0"/>
      <dgm:spPr/>
    </dgm:pt>
    <dgm:pt modelId="{F2D7E76E-6992-4D26-AC1A-F32B6AA6D3B3}" type="pres">
      <dgm:prSet presAssocID="{BBB43DDE-E721-4E33-8680-561C4E09CCFE}" presName="text" presStyleLbl="node1" presStyleIdx="2" presStyleCnt="4">
        <dgm:presLayoutVars>
          <dgm:bulletEnabled val="1"/>
        </dgm:presLayoutVars>
      </dgm:prSet>
      <dgm:spPr/>
      <dgm:t>
        <a:bodyPr/>
        <a:lstStyle/>
        <a:p>
          <a:endParaRPr lang="en-US"/>
        </a:p>
      </dgm:t>
    </dgm:pt>
    <dgm:pt modelId="{5CA86136-27A0-4E57-9DCE-BFA7959751F8}" type="pres">
      <dgm:prSet presAssocID="{342A5B1B-05D0-442D-8888-28B11F7082ED}" presName="space" presStyleCnt="0"/>
      <dgm:spPr/>
    </dgm:pt>
    <dgm:pt modelId="{06EA871F-E98E-4535-86B3-D06A3E755ABF}" type="pres">
      <dgm:prSet presAssocID="{0ACBA177-AC15-43A7-92E7-955A4471E06C}" presName="text" presStyleLbl="node1" presStyleIdx="3" presStyleCnt="4">
        <dgm:presLayoutVars>
          <dgm:bulletEnabled val="1"/>
        </dgm:presLayoutVars>
      </dgm:prSet>
      <dgm:spPr/>
      <dgm:t>
        <a:bodyPr/>
        <a:lstStyle/>
        <a:p>
          <a:endParaRPr lang="en-US"/>
        </a:p>
      </dgm:t>
    </dgm:pt>
  </dgm:ptLst>
  <dgm:cxnLst>
    <dgm:cxn modelId="{E6FDD889-8854-4BA1-96A9-A00CD78AEB3B}" srcId="{475CA9B4-8418-4249-8E89-06659CE78FC4}" destId="{DC529397-0368-49A6-89CA-9BF76EB4B926}" srcOrd="1" destOrd="0" parTransId="{07D684AD-A789-43EB-953E-9A4BF54D80B6}" sibTransId="{3DEBC773-8856-4F1E-B74C-7932334B6DB4}"/>
    <dgm:cxn modelId="{E4FB6A1C-F610-408C-96B8-DD3AED340C55}" srcId="{475CA9B4-8418-4249-8E89-06659CE78FC4}" destId="{F89F37CB-E4B6-47F9-BFBC-BB87AF305D89}" srcOrd="0" destOrd="0" parTransId="{7A8BDB91-0B18-45B5-A442-06C6AE5DDF7A}" sibTransId="{11D632FA-D064-4B70-B3FB-778FBDE7B1B3}"/>
    <dgm:cxn modelId="{65015DAA-00E1-43C2-BA70-73B50D01A2BC}" srcId="{475CA9B4-8418-4249-8E89-06659CE78FC4}" destId="{0ACBA177-AC15-43A7-92E7-955A4471E06C}" srcOrd="3" destOrd="0" parTransId="{C5276A51-E2D2-4A34-B74B-6894248379FE}" sibTransId="{65A69888-18BC-4383-B269-5153ECFB9EDB}"/>
    <dgm:cxn modelId="{3BF2B57C-1F30-4F22-8A62-6F928C88D5A3}" type="presOf" srcId="{475CA9B4-8418-4249-8E89-06659CE78FC4}" destId="{6B44B9C0-437C-45C6-9B1E-A1F9312423FB}" srcOrd="0" destOrd="0" presId="urn:diagrams.loki3.com/VaryingWidthList"/>
    <dgm:cxn modelId="{B5F4321B-0CB7-4550-BB0B-9EB6F1D66FEE}" type="presOf" srcId="{0ACBA177-AC15-43A7-92E7-955A4471E06C}" destId="{06EA871F-E98E-4535-86B3-D06A3E755ABF}" srcOrd="0" destOrd="0" presId="urn:diagrams.loki3.com/VaryingWidthList"/>
    <dgm:cxn modelId="{A2733A6E-B2D4-407C-A905-CF3B30FAADC8}" srcId="{475CA9B4-8418-4249-8E89-06659CE78FC4}" destId="{BBB43DDE-E721-4E33-8680-561C4E09CCFE}" srcOrd="2" destOrd="0" parTransId="{20A9EB70-4853-45B2-82BE-6D8BCFEF53C5}" sibTransId="{342A5B1B-05D0-442D-8888-28B11F7082ED}"/>
    <dgm:cxn modelId="{0954161A-C028-4907-B3C8-B0A00CDD710E}" type="presOf" srcId="{BBB43DDE-E721-4E33-8680-561C4E09CCFE}" destId="{F2D7E76E-6992-4D26-AC1A-F32B6AA6D3B3}" srcOrd="0" destOrd="0" presId="urn:diagrams.loki3.com/VaryingWidthList"/>
    <dgm:cxn modelId="{3C6EBB73-11CC-4FE4-BEB7-B9D3B93976FB}" type="presOf" srcId="{F89F37CB-E4B6-47F9-BFBC-BB87AF305D89}" destId="{CB5B431E-596C-42CF-9A27-79EA73B1981D}" srcOrd="0" destOrd="0" presId="urn:diagrams.loki3.com/VaryingWidthList"/>
    <dgm:cxn modelId="{88FF9FC4-8F99-44D9-9532-08424BDD6681}" type="presOf" srcId="{DC529397-0368-49A6-89CA-9BF76EB4B926}" destId="{C259386C-5A58-45B9-B3E7-1BA5175E2190}" srcOrd="0" destOrd="0" presId="urn:diagrams.loki3.com/VaryingWidthList"/>
    <dgm:cxn modelId="{F2E673D4-9500-4B1B-B4B0-4F65D29D2E64}" type="presParOf" srcId="{6B44B9C0-437C-45C6-9B1E-A1F9312423FB}" destId="{CB5B431E-596C-42CF-9A27-79EA73B1981D}" srcOrd="0" destOrd="0" presId="urn:diagrams.loki3.com/VaryingWidthList"/>
    <dgm:cxn modelId="{2B5093FF-9C68-4654-AB3D-AF17B4857201}" type="presParOf" srcId="{6B44B9C0-437C-45C6-9B1E-A1F9312423FB}" destId="{0EAD2E03-8F86-4BD3-9A1B-0C4B111FF676}" srcOrd="1" destOrd="0" presId="urn:diagrams.loki3.com/VaryingWidthList"/>
    <dgm:cxn modelId="{38C589D0-E508-45CB-821E-AB58E829E5BF}" type="presParOf" srcId="{6B44B9C0-437C-45C6-9B1E-A1F9312423FB}" destId="{C259386C-5A58-45B9-B3E7-1BA5175E2190}" srcOrd="2" destOrd="0" presId="urn:diagrams.loki3.com/VaryingWidthList"/>
    <dgm:cxn modelId="{F785E0C1-339D-42EF-BFC2-F811F890553B}" type="presParOf" srcId="{6B44B9C0-437C-45C6-9B1E-A1F9312423FB}" destId="{DF728B74-BF1F-41AB-88D1-1A48C7FEDCB0}" srcOrd="3" destOrd="0" presId="urn:diagrams.loki3.com/VaryingWidthList"/>
    <dgm:cxn modelId="{ACF8B70E-2D1B-4FBC-B883-5293D78C58C7}" type="presParOf" srcId="{6B44B9C0-437C-45C6-9B1E-A1F9312423FB}" destId="{F2D7E76E-6992-4D26-AC1A-F32B6AA6D3B3}" srcOrd="4" destOrd="0" presId="urn:diagrams.loki3.com/VaryingWidthList"/>
    <dgm:cxn modelId="{F9A608CE-B238-4145-9FC3-71506B88079F}" type="presParOf" srcId="{6B44B9C0-437C-45C6-9B1E-A1F9312423FB}" destId="{5CA86136-27A0-4E57-9DCE-BFA7959751F8}" srcOrd="5" destOrd="0" presId="urn:diagrams.loki3.com/VaryingWidthList"/>
    <dgm:cxn modelId="{97B91504-B2B2-46BA-8D6E-CAA15FDC49D5}" type="presParOf" srcId="{6B44B9C0-437C-45C6-9B1E-A1F9312423FB}" destId="{06EA871F-E98E-4535-86B3-D06A3E755ABF}" srcOrd="6" destOrd="0" presId="urn:diagrams.loki3.com/VaryingWidth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FF0042E-E07A-441E-8DDF-2DA09BD8F99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7AE87C5-2EFD-4383-8E94-2F94BEF170B3}">
      <dgm:prSet phldrT="[Text]"/>
      <dgm:spPr/>
      <dgm:t>
        <a:bodyPr/>
        <a:lstStyle/>
        <a:p>
          <a:r>
            <a:rPr lang="en-US" dirty="0" err="1" smtClean="0"/>
            <a:t>Tobbacco</a:t>
          </a:r>
          <a:r>
            <a:rPr lang="en-US" dirty="0" smtClean="0"/>
            <a:t>, Cigar, Pan Masala</a:t>
          </a:r>
          <a:endParaRPr lang="en-US" dirty="0"/>
        </a:p>
      </dgm:t>
    </dgm:pt>
    <dgm:pt modelId="{3D8F0A52-4376-4E80-BEE6-4FA215998EBC}" type="parTrans" cxnId="{5F16821F-830F-4C46-B242-0C597F4DCB71}">
      <dgm:prSet/>
      <dgm:spPr/>
      <dgm:t>
        <a:bodyPr/>
        <a:lstStyle/>
        <a:p>
          <a:endParaRPr lang="en-US"/>
        </a:p>
      </dgm:t>
    </dgm:pt>
    <dgm:pt modelId="{0C6695C8-C67C-4A6A-BF1D-8081C228761D}" type="sibTrans" cxnId="{5F16821F-830F-4C46-B242-0C597F4DCB71}">
      <dgm:prSet/>
      <dgm:spPr/>
      <dgm:t>
        <a:bodyPr/>
        <a:lstStyle/>
        <a:p>
          <a:endParaRPr lang="en-US"/>
        </a:p>
      </dgm:t>
    </dgm:pt>
    <dgm:pt modelId="{63D59845-DDA1-4535-9EF5-9512428CF3AC}">
      <dgm:prSet phldrT="[Text]"/>
      <dgm:spPr/>
      <dgm:t>
        <a:bodyPr/>
        <a:lstStyle/>
        <a:p>
          <a:r>
            <a:rPr lang="en-US" dirty="0" smtClean="0"/>
            <a:t>Aerated </a:t>
          </a:r>
          <a:r>
            <a:rPr lang="en-US" dirty="0" err="1" smtClean="0"/>
            <a:t>Softdrinks</a:t>
          </a:r>
          <a:endParaRPr lang="en-US" dirty="0"/>
        </a:p>
      </dgm:t>
    </dgm:pt>
    <dgm:pt modelId="{92786633-AB0D-44E3-BC85-89189F181FC5}" type="parTrans" cxnId="{331EAFE9-5A5B-4BA8-B98B-C7088E56214B}">
      <dgm:prSet/>
      <dgm:spPr/>
      <dgm:t>
        <a:bodyPr/>
        <a:lstStyle/>
        <a:p>
          <a:endParaRPr lang="en-US"/>
        </a:p>
      </dgm:t>
    </dgm:pt>
    <dgm:pt modelId="{B4F3BB61-AB90-4A7D-AD5A-DFD8CE0C0C6B}" type="sibTrans" cxnId="{331EAFE9-5A5B-4BA8-B98B-C7088E56214B}">
      <dgm:prSet/>
      <dgm:spPr/>
      <dgm:t>
        <a:bodyPr/>
        <a:lstStyle/>
        <a:p>
          <a:endParaRPr lang="en-US"/>
        </a:p>
      </dgm:t>
    </dgm:pt>
    <dgm:pt modelId="{D9957AFA-4293-497C-BA59-EC0C1D1E5373}">
      <dgm:prSet phldrT="[Text]"/>
      <dgm:spPr/>
      <dgm:t>
        <a:bodyPr/>
        <a:lstStyle/>
        <a:p>
          <a:r>
            <a:rPr lang="en-US" dirty="0" smtClean="0"/>
            <a:t>Coal lignite Peat</a:t>
          </a:r>
          <a:endParaRPr lang="en-US" dirty="0"/>
        </a:p>
      </dgm:t>
    </dgm:pt>
    <dgm:pt modelId="{79BC6525-FD94-434A-BA23-B187805F7041}" type="parTrans" cxnId="{EA4BA614-D1A5-41D6-9DEB-8B85ED5E1C1F}">
      <dgm:prSet/>
      <dgm:spPr/>
      <dgm:t>
        <a:bodyPr/>
        <a:lstStyle/>
        <a:p>
          <a:endParaRPr lang="en-US"/>
        </a:p>
      </dgm:t>
    </dgm:pt>
    <dgm:pt modelId="{BCFB0C8E-5D83-4233-8AF8-D624BE7D467F}" type="sibTrans" cxnId="{EA4BA614-D1A5-41D6-9DEB-8B85ED5E1C1F}">
      <dgm:prSet/>
      <dgm:spPr/>
      <dgm:t>
        <a:bodyPr/>
        <a:lstStyle/>
        <a:p>
          <a:endParaRPr lang="en-US"/>
        </a:p>
      </dgm:t>
    </dgm:pt>
    <dgm:pt modelId="{33F9BEC0-16D2-4E18-824C-44ECE928B082}">
      <dgm:prSet phldrT="[Text]"/>
      <dgm:spPr/>
      <dgm:t>
        <a:bodyPr/>
        <a:lstStyle/>
        <a:p>
          <a:r>
            <a:rPr lang="en-US" dirty="0" smtClean="0"/>
            <a:t>Motor Vehicles</a:t>
          </a:r>
          <a:endParaRPr lang="en-US" dirty="0"/>
        </a:p>
      </dgm:t>
    </dgm:pt>
    <dgm:pt modelId="{AD9BC64E-494E-4431-84FC-080FA1F2181B}" type="parTrans" cxnId="{8D09D257-3171-4298-91A8-96B96EC973C2}">
      <dgm:prSet/>
      <dgm:spPr/>
      <dgm:t>
        <a:bodyPr/>
        <a:lstStyle/>
        <a:p>
          <a:endParaRPr lang="en-US"/>
        </a:p>
      </dgm:t>
    </dgm:pt>
    <dgm:pt modelId="{93C5DE97-8C69-4E94-845D-219A55A8AB14}" type="sibTrans" cxnId="{8D09D257-3171-4298-91A8-96B96EC973C2}">
      <dgm:prSet/>
      <dgm:spPr/>
      <dgm:t>
        <a:bodyPr/>
        <a:lstStyle/>
        <a:p>
          <a:endParaRPr lang="en-US"/>
        </a:p>
      </dgm:t>
    </dgm:pt>
    <dgm:pt modelId="{A36A39D5-6D9E-46BC-9E91-7B9D1537BB8D}">
      <dgm:prSet phldrT="[Text]"/>
      <dgm:spPr/>
      <dgm:t>
        <a:bodyPr/>
        <a:lstStyle/>
        <a:p>
          <a:r>
            <a:rPr lang="en-US" dirty="0" smtClean="0"/>
            <a:t>Air Craft, Yacht</a:t>
          </a:r>
          <a:endParaRPr lang="en-US" dirty="0"/>
        </a:p>
      </dgm:t>
    </dgm:pt>
    <dgm:pt modelId="{197FC745-845C-4D62-8F77-303124C996D3}" type="parTrans" cxnId="{C3FBB8AD-018E-43D4-8FDB-9BE3A8BF4C7B}">
      <dgm:prSet/>
      <dgm:spPr/>
      <dgm:t>
        <a:bodyPr/>
        <a:lstStyle/>
        <a:p>
          <a:endParaRPr lang="en-US"/>
        </a:p>
      </dgm:t>
    </dgm:pt>
    <dgm:pt modelId="{4482A950-79C5-486C-B9C1-DCEB7D9CA513}" type="sibTrans" cxnId="{C3FBB8AD-018E-43D4-8FDB-9BE3A8BF4C7B}">
      <dgm:prSet/>
      <dgm:spPr/>
      <dgm:t>
        <a:bodyPr/>
        <a:lstStyle/>
        <a:p>
          <a:endParaRPr lang="en-US"/>
        </a:p>
      </dgm:t>
    </dgm:pt>
    <dgm:pt modelId="{9E569850-290F-46FB-A473-544D9CFFD6BB}" type="pres">
      <dgm:prSet presAssocID="{8FF0042E-E07A-441E-8DDF-2DA09BD8F999}" presName="diagram" presStyleCnt="0">
        <dgm:presLayoutVars>
          <dgm:dir/>
          <dgm:resizeHandles val="exact"/>
        </dgm:presLayoutVars>
      </dgm:prSet>
      <dgm:spPr/>
      <dgm:t>
        <a:bodyPr/>
        <a:lstStyle/>
        <a:p>
          <a:endParaRPr lang="en-US"/>
        </a:p>
      </dgm:t>
    </dgm:pt>
    <dgm:pt modelId="{B5A10B41-A2CF-42B8-8042-7C6DE8098373}" type="pres">
      <dgm:prSet presAssocID="{C7AE87C5-2EFD-4383-8E94-2F94BEF170B3}" presName="node" presStyleLbl="node1" presStyleIdx="0" presStyleCnt="5">
        <dgm:presLayoutVars>
          <dgm:bulletEnabled val="1"/>
        </dgm:presLayoutVars>
      </dgm:prSet>
      <dgm:spPr/>
      <dgm:t>
        <a:bodyPr/>
        <a:lstStyle/>
        <a:p>
          <a:endParaRPr lang="en-US"/>
        </a:p>
      </dgm:t>
    </dgm:pt>
    <dgm:pt modelId="{CDD8C330-9493-4019-9EB8-8EF1C0DB5F62}" type="pres">
      <dgm:prSet presAssocID="{0C6695C8-C67C-4A6A-BF1D-8081C228761D}" presName="sibTrans" presStyleCnt="0"/>
      <dgm:spPr/>
    </dgm:pt>
    <dgm:pt modelId="{4C0380D8-1158-4CA4-B99E-A0EA09A5DA96}" type="pres">
      <dgm:prSet presAssocID="{63D59845-DDA1-4535-9EF5-9512428CF3AC}" presName="node" presStyleLbl="node1" presStyleIdx="1" presStyleCnt="5">
        <dgm:presLayoutVars>
          <dgm:bulletEnabled val="1"/>
        </dgm:presLayoutVars>
      </dgm:prSet>
      <dgm:spPr/>
      <dgm:t>
        <a:bodyPr/>
        <a:lstStyle/>
        <a:p>
          <a:endParaRPr lang="en-US"/>
        </a:p>
      </dgm:t>
    </dgm:pt>
    <dgm:pt modelId="{9EF372BF-19FE-4FC4-9D00-E2D1CAF280DE}" type="pres">
      <dgm:prSet presAssocID="{B4F3BB61-AB90-4A7D-AD5A-DFD8CE0C0C6B}" presName="sibTrans" presStyleCnt="0"/>
      <dgm:spPr/>
    </dgm:pt>
    <dgm:pt modelId="{64A5C3CD-B760-41AF-8FD6-E6732D6FC2E6}" type="pres">
      <dgm:prSet presAssocID="{D9957AFA-4293-497C-BA59-EC0C1D1E5373}" presName="node" presStyleLbl="node1" presStyleIdx="2" presStyleCnt="5">
        <dgm:presLayoutVars>
          <dgm:bulletEnabled val="1"/>
        </dgm:presLayoutVars>
      </dgm:prSet>
      <dgm:spPr/>
      <dgm:t>
        <a:bodyPr/>
        <a:lstStyle/>
        <a:p>
          <a:endParaRPr lang="en-US"/>
        </a:p>
      </dgm:t>
    </dgm:pt>
    <dgm:pt modelId="{104E6E1B-FB38-4A05-8DF3-7BD70CBCFBBC}" type="pres">
      <dgm:prSet presAssocID="{BCFB0C8E-5D83-4233-8AF8-D624BE7D467F}" presName="sibTrans" presStyleCnt="0"/>
      <dgm:spPr/>
    </dgm:pt>
    <dgm:pt modelId="{B04B6CE7-CBE3-4667-8BC2-73B2DFB2D753}" type="pres">
      <dgm:prSet presAssocID="{33F9BEC0-16D2-4E18-824C-44ECE928B082}" presName="node" presStyleLbl="node1" presStyleIdx="3" presStyleCnt="5">
        <dgm:presLayoutVars>
          <dgm:bulletEnabled val="1"/>
        </dgm:presLayoutVars>
      </dgm:prSet>
      <dgm:spPr/>
      <dgm:t>
        <a:bodyPr/>
        <a:lstStyle/>
        <a:p>
          <a:endParaRPr lang="en-US"/>
        </a:p>
      </dgm:t>
    </dgm:pt>
    <dgm:pt modelId="{655FE33B-5A95-494D-9617-7E40571C81A1}" type="pres">
      <dgm:prSet presAssocID="{93C5DE97-8C69-4E94-845D-219A55A8AB14}" presName="sibTrans" presStyleCnt="0"/>
      <dgm:spPr/>
    </dgm:pt>
    <dgm:pt modelId="{C0066256-E638-4726-8BAC-CC7D2067B0DE}" type="pres">
      <dgm:prSet presAssocID="{A36A39D5-6D9E-46BC-9E91-7B9D1537BB8D}" presName="node" presStyleLbl="node1" presStyleIdx="4" presStyleCnt="5">
        <dgm:presLayoutVars>
          <dgm:bulletEnabled val="1"/>
        </dgm:presLayoutVars>
      </dgm:prSet>
      <dgm:spPr/>
      <dgm:t>
        <a:bodyPr/>
        <a:lstStyle/>
        <a:p>
          <a:endParaRPr lang="en-US"/>
        </a:p>
      </dgm:t>
    </dgm:pt>
  </dgm:ptLst>
  <dgm:cxnLst>
    <dgm:cxn modelId="{5F16821F-830F-4C46-B242-0C597F4DCB71}" srcId="{8FF0042E-E07A-441E-8DDF-2DA09BD8F999}" destId="{C7AE87C5-2EFD-4383-8E94-2F94BEF170B3}" srcOrd="0" destOrd="0" parTransId="{3D8F0A52-4376-4E80-BEE6-4FA215998EBC}" sibTransId="{0C6695C8-C67C-4A6A-BF1D-8081C228761D}"/>
    <dgm:cxn modelId="{39BE718F-11CA-407A-8051-430C20C881E1}" type="presOf" srcId="{D9957AFA-4293-497C-BA59-EC0C1D1E5373}" destId="{64A5C3CD-B760-41AF-8FD6-E6732D6FC2E6}" srcOrd="0" destOrd="0" presId="urn:microsoft.com/office/officeart/2005/8/layout/default"/>
    <dgm:cxn modelId="{EA4BA614-D1A5-41D6-9DEB-8B85ED5E1C1F}" srcId="{8FF0042E-E07A-441E-8DDF-2DA09BD8F999}" destId="{D9957AFA-4293-497C-BA59-EC0C1D1E5373}" srcOrd="2" destOrd="0" parTransId="{79BC6525-FD94-434A-BA23-B187805F7041}" sibTransId="{BCFB0C8E-5D83-4233-8AF8-D624BE7D467F}"/>
    <dgm:cxn modelId="{631818EE-8EAE-40C1-BA5C-6F5DC564A230}" type="presOf" srcId="{63D59845-DDA1-4535-9EF5-9512428CF3AC}" destId="{4C0380D8-1158-4CA4-B99E-A0EA09A5DA96}" srcOrd="0" destOrd="0" presId="urn:microsoft.com/office/officeart/2005/8/layout/default"/>
    <dgm:cxn modelId="{8D11EFDC-9DD4-4DA3-B5B7-47204D1CC9F3}" type="presOf" srcId="{C7AE87C5-2EFD-4383-8E94-2F94BEF170B3}" destId="{B5A10B41-A2CF-42B8-8042-7C6DE8098373}" srcOrd="0" destOrd="0" presId="urn:microsoft.com/office/officeart/2005/8/layout/default"/>
    <dgm:cxn modelId="{C3FBB8AD-018E-43D4-8FDB-9BE3A8BF4C7B}" srcId="{8FF0042E-E07A-441E-8DDF-2DA09BD8F999}" destId="{A36A39D5-6D9E-46BC-9E91-7B9D1537BB8D}" srcOrd="4" destOrd="0" parTransId="{197FC745-845C-4D62-8F77-303124C996D3}" sibTransId="{4482A950-79C5-486C-B9C1-DCEB7D9CA513}"/>
    <dgm:cxn modelId="{65848307-3882-4777-A720-CB58199625EC}" type="presOf" srcId="{33F9BEC0-16D2-4E18-824C-44ECE928B082}" destId="{B04B6CE7-CBE3-4667-8BC2-73B2DFB2D753}" srcOrd="0" destOrd="0" presId="urn:microsoft.com/office/officeart/2005/8/layout/default"/>
    <dgm:cxn modelId="{331EAFE9-5A5B-4BA8-B98B-C7088E56214B}" srcId="{8FF0042E-E07A-441E-8DDF-2DA09BD8F999}" destId="{63D59845-DDA1-4535-9EF5-9512428CF3AC}" srcOrd="1" destOrd="0" parTransId="{92786633-AB0D-44E3-BC85-89189F181FC5}" sibTransId="{B4F3BB61-AB90-4A7D-AD5A-DFD8CE0C0C6B}"/>
    <dgm:cxn modelId="{79EF8C6C-DD82-47DC-825A-D9F369012DEE}" type="presOf" srcId="{8FF0042E-E07A-441E-8DDF-2DA09BD8F999}" destId="{9E569850-290F-46FB-A473-544D9CFFD6BB}" srcOrd="0" destOrd="0" presId="urn:microsoft.com/office/officeart/2005/8/layout/default"/>
    <dgm:cxn modelId="{8D09D257-3171-4298-91A8-96B96EC973C2}" srcId="{8FF0042E-E07A-441E-8DDF-2DA09BD8F999}" destId="{33F9BEC0-16D2-4E18-824C-44ECE928B082}" srcOrd="3" destOrd="0" parTransId="{AD9BC64E-494E-4431-84FC-080FA1F2181B}" sibTransId="{93C5DE97-8C69-4E94-845D-219A55A8AB14}"/>
    <dgm:cxn modelId="{AE0C03B8-B52E-4A06-8EE0-C310E269AC1C}" type="presOf" srcId="{A36A39D5-6D9E-46BC-9E91-7B9D1537BB8D}" destId="{C0066256-E638-4726-8BAC-CC7D2067B0DE}" srcOrd="0" destOrd="0" presId="urn:microsoft.com/office/officeart/2005/8/layout/default"/>
    <dgm:cxn modelId="{732A5AE0-2D0A-4975-9633-2ABF937BB92F}" type="presParOf" srcId="{9E569850-290F-46FB-A473-544D9CFFD6BB}" destId="{B5A10B41-A2CF-42B8-8042-7C6DE8098373}" srcOrd="0" destOrd="0" presId="urn:microsoft.com/office/officeart/2005/8/layout/default"/>
    <dgm:cxn modelId="{0500F7C9-14EE-40D2-B89E-54793A5511E7}" type="presParOf" srcId="{9E569850-290F-46FB-A473-544D9CFFD6BB}" destId="{CDD8C330-9493-4019-9EB8-8EF1C0DB5F62}" srcOrd="1" destOrd="0" presId="urn:microsoft.com/office/officeart/2005/8/layout/default"/>
    <dgm:cxn modelId="{AC0C57E0-EFB3-421E-9454-C5275164594D}" type="presParOf" srcId="{9E569850-290F-46FB-A473-544D9CFFD6BB}" destId="{4C0380D8-1158-4CA4-B99E-A0EA09A5DA96}" srcOrd="2" destOrd="0" presId="urn:microsoft.com/office/officeart/2005/8/layout/default"/>
    <dgm:cxn modelId="{19CF0C1C-2685-43CE-BAC9-DFD2D953684E}" type="presParOf" srcId="{9E569850-290F-46FB-A473-544D9CFFD6BB}" destId="{9EF372BF-19FE-4FC4-9D00-E2D1CAF280DE}" srcOrd="3" destOrd="0" presId="urn:microsoft.com/office/officeart/2005/8/layout/default"/>
    <dgm:cxn modelId="{F89A1712-70FD-4D83-8308-DFB08ACDE270}" type="presParOf" srcId="{9E569850-290F-46FB-A473-544D9CFFD6BB}" destId="{64A5C3CD-B760-41AF-8FD6-E6732D6FC2E6}" srcOrd="4" destOrd="0" presId="urn:microsoft.com/office/officeart/2005/8/layout/default"/>
    <dgm:cxn modelId="{F557A140-16E7-4780-B3E1-A324E9F7B489}" type="presParOf" srcId="{9E569850-290F-46FB-A473-544D9CFFD6BB}" destId="{104E6E1B-FB38-4A05-8DF3-7BD70CBCFBBC}" srcOrd="5" destOrd="0" presId="urn:microsoft.com/office/officeart/2005/8/layout/default"/>
    <dgm:cxn modelId="{1C0ACEB3-AAD2-4B66-86A0-C6BEFE89C724}" type="presParOf" srcId="{9E569850-290F-46FB-A473-544D9CFFD6BB}" destId="{B04B6CE7-CBE3-4667-8BC2-73B2DFB2D753}" srcOrd="6" destOrd="0" presId="urn:microsoft.com/office/officeart/2005/8/layout/default"/>
    <dgm:cxn modelId="{92FCFFD3-D02C-4D3B-B4EA-0CC8B8AF4478}" type="presParOf" srcId="{9E569850-290F-46FB-A473-544D9CFFD6BB}" destId="{655FE33B-5A95-494D-9617-7E40571C81A1}" srcOrd="7" destOrd="0" presId="urn:microsoft.com/office/officeart/2005/8/layout/default"/>
    <dgm:cxn modelId="{173933D8-8615-43F6-BEB5-4CE4C5A31D52}" type="presParOf" srcId="{9E569850-290F-46FB-A473-544D9CFFD6BB}" destId="{C0066256-E638-4726-8BAC-CC7D2067B0DE}"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03B264C-4A92-4F10-8D1C-FED2370EEE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3E9881B-CCD3-4664-B086-C945EC4C6A9D}">
      <dgm:prSet phldrT="[Text]"/>
      <dgm:spPr>
        <a:solidFill>
          <a:schemeClr val="accent4">
            <a:lumMod val="75000"/>
          </a:schemeClr>
        </a:solidFill>
      </dgm:spPr>
      <dgm:t>
        <a:bodyPr/>
        <a:lstStyle/>
        <a:p>
          <a:r>
            <a:rPr lang="en-US" dirty="0" smtClean="0"/>
            <a:t>Goods</a:t>
          </a:r>
          <a:endParaRPr lang="en-US" dirty="0"/>
        </a:p>
      </dgm:t>
    </dgm:pt>
    <dgm:pt modelId="{6C2B67DE-4285-40D0-81D6-75F72CDE0E90}" type="parTrans" cxnId="{BF4F8B3E-04CF-4710-91EA-D40A60036805}">
      <dgm:prSet/>
      <dgm:spPr/>
      <dgm:t>
        <a:bodyPr/>
        <a:lstStyle/>
        <a:p>
          <a:endParaRPr lang="en-US"/>
        </a:p>
      </dgm:t>
    </dgm:pt>
    <dgm:pt modelId="{3E494369-3BB7-41F3-869D-CC325D54EC96}" type="sibTrans" cxnId="{BF4F8B3E-04CF-4710-91EA-D40A60036805}">
      <dgm:prSet/>
      <dgm:spPr/>
      <dgm:t>
        <a:bodyPr/>
        <a:lstStyle/>
        <a:p>
          <a:endParaRPr lang="en-US"/>
        </a:p>
      </dgm:t>
    </dgm:pt>
    <dgm:pt modelId="{1F34BCBE-E881-480C-BA59-7C8FB93AE798}">
      <dgm:prSet phldrT="[Text]"/>
      <dgm:spPr/>
      <dgm:t>
        <a:bodyPr/>
        <a:lstStyle/>
        <a:p>
          <a:r>
            <a:rPr lang="en-US" dirty="0" smtClean="0"/>
            <a:t>fresh meat, fish chicken, eggs, milk, butter milk, curd, natural honey, </a:t>
          </a:r>
          <a:r>
            <a:rPr lang="en-US" dirty="0" smtClean="0">
              <a:solidFill>
                <a:srgbClr val="C00000"/>
              </a:solidFill>
            </a:rPr>
            <a:t>fresh fruits and vegetables</a:t>
          </a:r>
          <a:r>
            <a:rPr lang="en-US" dirty="0" smtClean="0"/>
            <a:t>, flour, </a:t>
          </a:r>
          <a:r>
            <a:rPr lang="en-US" dirty="0" err="1" smtClean="0"/>
            <a:t>besan</a:t>
          </a:r>
          <a:r>
            <a:rPr lang="en-US" dirty="0" smtClean="0"/>
            <a:t>, bread, </a:t>
          </a:r>
          <a:r>
            <a:rPr lang="en-US" dirty="0" err="1" smtClean="0"/>
            <a:t>prasad</a:t>
          </a:r>
          <a:r>
            <a:rPr lang="en-US" dirty="0" smtClean="0"/>
            <a:t>, salt, </a:t>
          </a:r>
          <a:endParaRPr lang="en-US" dirty="0"/>
        </a:p>
      </dgm:t>
    </dgm:pt>
    <dgm:pt modelId="{F5838F19-0BD5-4D1A-87B4-5C87B4CB647A}" type="parTrans" cxnId="{CDDB3D68-F6A1-40BC-8826-F06BA21E27D6}">
      <dgm:prSet/>
      <dgm:spPr/>
      <dgm:t>
        <a:bodyPr/>
        <a:lstStyle/>
        <a:p>
          <a:endParaRPr lang="en-US"/>
        </a:p>
      </dgm:t>
    </dgm:pt>
    <dgm:pt modelId="{9EB5FA53-74DC-4BEA-BDA8-F954795E2802}" type="sibTrans" cxnId="{CDDB3D68-F6A1-40BC-8826-F06BA21E27D6}">
      <dgm:prSet/>
      <dgm:spPr/>
      <dgm:t>
        <a:bodyPr/>
        <a:lstStyle/>
        <a:p>
          <a:endParaRPr lang="en-US"/>
        </a:p>
      </dgm:t>
    </dgm:pt>
    <dgm:pt modelId="{FAE81EBC-FFCC-4F39-9E29-568077CE9441}">
      <dgm:prSet phldrT="[Text]"/>
      <dgm:spPr>
        <a:solidFill>
          <a:schemeClr val="accent4">
            <a:lumMod val="75000"/>
          </a:schemeClr>
        </a:solidFill>
      </dgm:spPr>
      <dgm:t>
        <a:bodyPr/>
        <a:lstStyle/>
        <a:p>
          <a:r>
            <a:rPr lang="en-US" dirty="0" smtClean="0"/>
            <a:t>Services</a:t>
          </a:r>
          <a:endParaRPr lang="en-US" dirty="0"/>
        </a:p>
      </dgm:t>
    </dgm:pt>
    <dgm:pt modelId="{55441EC7-43EE-4262-B632-1B734656F789}" type="parTrans" cxnId="{8E638794-E2CA-4EA5-B7BE-8321232B6402}">
      <dgm:prSet/>
      <dgm:spPr/>
      <dgm:t>
        <a:bodyPr/>
        <a:lstStyle/>
        <a:p>
          <a:endParaRPr lang="en-US"/>
        </a:p>
      </dgm:t>
    </dgm:pt>
    <dgm:pt modelId="{4C0280F0-E95F-4BD5-9DBB-571B023313B4}" type="sibTrans" cxnId="{8E638794-E2CA-4EA5-B7BE-8321232B6402}">
      <dgm:prSet/>
      <dgm:spPr/>
      <dgm:t>
        <a:bodyPr/>
        <a:lstStyle/>
        <a:p>
          <a:endParaRPr lang="en-US"/>
        </a:p>
      </dgm:t>
    </dgm:pt>
    <dgm:pt modelId="{4C3363B2-02B0-4BAE-A5DA-60473B18FAA7}">
      <dgm:prSet phldrT="[Text]"/>
      <dgm:spPr/>
      <dgm:t>
        <a:bodyPr/>
        <a:lstStyle/>
        <a:p>
          <a:pPr rtl="0"/>
          <a:r>
            <a:rPr lang="en-US" dirty="0" smtClean="0"/>
            <a:t>Hotels and lodges with tariff </a:t>
          </a:r>
          <a:r>
            <a:rPr lang="en-US" dirty="0" smtClean="0">
              <a:solidFill>
                <a:srgbClr val="C00000"/>
              </a:solidFill>
            </a:rPr>
            <a:t>below Rs 1,000</a:t>
          </a:r>
          <a:endParaRPr lang="en-US" dirty="0">
            <a:solidFill>
              <a:srgbClr val="C00000"/>
            </a:solidFill>
          </a:endParaRPr>
        </a:p>
      </dgm:t>
    </dgm:pt>
    <dgm:pt modelId="{7C994148-4F1C-465D-9260-C2310F360AF8}" type="parTrans" cxnId="{D1BB050C-E9D1-423C-B080-8F2C9C727DD8}">
      <dgm:prSet/>
      <dgm:spPr/>
      <dgm:t>
        <a:bodyPr/>
        <a:lstStyle/>
        <a:p>
          <a:endParaRPr lang="en-US"/>
        </a:p>
      </dgm:t>
    </dgm:pt>
    <dgm:pt modelId="{4506A22D-D274-402A-9B58-68DF460B42A2}" type="sibTrans" cxnId="{D1BB050C-E9D1-423C-B080-8F2C9C727DD8}">
      <dgm:prSet/>
      <dgm:spPr/>
      <dgm:t>
        <a:bodyPr/>
        <a:lstStyle/>
        <a:p>
          <a:endParaRPr lang="en-US"/>
        </a:p>
      </dgm:t>
    </dgm:pt>
    <dgm:pt modelId="{B4B7646E-636E-4D67-BA46-C0FA0D3ABFA1}">
      <dgm:prSet phldrT="[Text]"/>
      <dgm:spPr/>
      <dgm:t>
        <a:bodyPr/>
        <a:lstStyle/>
        <a:p>
          <a:pPr rtl="0"/>
          <a:r>
            <a:rPr lang="en-US" dirty="0" smtClean="0">
              <a:solidFill>
                <a:srgbClr val="C00000"/>
              </a:solidFill>
            </a:rPr>
            <a:t>Grandfathering</a:t>
          </a:r>
          <a:r>
            <a:rPr lang="en-US" dirty="0" smtClean="0"/>
            <a:t> i.e. whatever was in "</a:t>
          </a:r>
          <a:r>
            <a:rPr lang="en-US" dirty="0" smtClean="0">
              <a:solidFill>
                <a:srgbClr val="C00000"/>
              </a:solidFill>
            </a:rPr>
            <a:t>Exempt</a:t>
          </a:r>
          <a:r>
            <a:rPr lang="en-US" dirty="0" smtClean="0"/>
            <a:t>" or "</a:t>
          </a:r>
          <a:r>
            <a:rPr lang="en-US" dirty="0" smtClean="0">
              <a:solidFill>
                <a:srgbClr val="C00000"/>
              </a:solidFill>
            </a:rPr>
            <a:t>Negative</a:t>
          </a:r>
          <a:r>
            <a:rPr lang="en-US" dirty="0" smtClean="0"/>
            <a:t> </a:t>
          </a:r>
          <a:r>
            <a:rPr lang="en-US" dirty="0" smtClean="0">
              <a:solidFill>
                <a:srgbClr val="C00000"/>
              </a:solidFill>
            </a:rPr>
            <a:t>List</a:t>
          </a:r>
          <a:r>
            <a:rPr lang="en-US" dirty="0" smtClean="0"/>
            <a:t>" in Service tax, here also continues.</a:t>
          </a:r>
          <a:endParaRPr lang="en-US" dirty="0"/>
        </a:p>
      </dgm:t>
    </dgm:pt>
    <dgm:pt modelId="{C89FFBD2-FDA9-44CC-AB6D-1229EB0E859E}" type="parTrans" cxnId="{67D1FEA5-0C79-4B46-A203-9E21E418597C}">
      <dgm:prSet/>
      <dgm:spPr/>
      <dgm:t>
        <a:bodyPr/>
        <a:lstStyle/>
        <a:p>
          <a:endParaRPr lang="en-US"/>
        </a:p>
      </dgm:t>
    </dgm:pt>
    <dgm:pt modelId="{9A413350-3F12-404E-ACF3-CD011146BFA1}" type="sibTrans" cxnId="{67D1FEA5-0C79-4B46-A203-9E21E418597C}">
      <dgm:prSet/>
      <dgm:spPr/>
      <dgm:t>
        <a:bodyPr/>
        <a:lstStyle/>
        <a:p>
          <a:endParaRPr lang="en-US"/>
        </a:p>
      </dgm:t>
    </dgm:pt>
    <dgm:pt modelId="{65236C94-1BBD-48D3-A57D-C3AE5A8966B3}">
      <dgm:prSet phldrT="[Text]"/>
      <dgm:spPr/>
      <dgm:t>
        <a:bodyPr/>
        <a:lstStyle/>
        <a:p>
          <a:r>
            <a:rPr lang="en-US" dirty="0" smtClean="0">
              <a:solidFill>
                <a:srgbClr val="C00000"/>
              </a:solidFill>
            </a:rPr>
            <a:t>stamps, judicial papers</a:t>
          </a:r>
          <a:r>
            <a:rPr lang="en-US" dirty="0" smtClean="0"/>
            <a:t>, </a:t>
          </a:r>
          <a:endParaRPr lang="en-US" dirty="0"/>
        </a:p>
      </dgm:t>
    </dgm:pt>
    <dgm:pt modelId="{FD468700-A698-48BE-8AC7-D1B7EDA9417B}" type="parTrans" cxnId="{89922F59-7C4E-4B5E-9347-D858EF9FE48F}">
      <dgm:prSet/>
      <dgm:spPr/>
      <dgm:t>
        <a:bodyPr/>
        <a:lstStyle/>
        <a:p>
          <a:endParaRPr lang="en-US"/>
        </a:p>
      </dgm:t>
    </dgm:pt>
    <dgm:pt modelId="{34AE6709-5168-4D29-A72E-C45C18C1A941}" type="sibTrans" cxnId="{89922F59-7C4E-4B5E-9347-D858EF9FE48F}">
      <dgm:prSet/>
      <dgm:spPr/>
      <dgm:t>
        <a:bodyPr/>
        <a:lstStyle/>
        <a:p>
          <a:endParaRPr lang="en-US"/>
        </a:p>
      </dgm:t>
    </dgm:pt>
    <dgm:pt modelId="{197EAD9C-AB8F-4A94-8D61-641B53DDA3EC}">
      <dgm:prSet phldrT="[Text]"/>
      <dgm:spPr/>
      <dgm:t>
        <a:bodyPr/>
        <a:lstStyle/>
        <a:p>
          <a:r>
            <a:rPr lang="en-US" dirty="0" err="1" smtClean="0"/>
            <a:t>Sindoor</a:t>
          </a:r>
          <a:r>
            <a:rPr lang="en-US" dirty="0" smtClean="0"/>
            <a:t>, </a:t>
          </a:r>
          <a:r>
            <a:rPr lang="en-US" dirty="0" err="1" smtClean="0"/>
            <a:t>bindi</a:t>
          </a:r>
          <a:r>
            <a:rPr lang="en-US" dirty="0" smtClean="0"/>
            <a:t>, bangles, handloom, etc. </a:t>
          </a:r>
          <a:endParaRPr lang="en-US" dirty="0"/>
        </a:p>
      </dgm:t>
    </dgm:pt>
    <dgm:pt modelId="{9C6B6C05-03FF-4541-91C1-82E55C756E4B}" type="parTrans" cxnId="{D6A030D3-750B-426D-A9A4-DBF380413812}">
      <dgm:prSet/>
      <dgm:spPr/>
      <dgm:t>
        <a:bodyPr/>
        <a:lstStyle/>
        <a:p>
          <a:endParaRPr lang="en-US"/>
        </a:p>
      </dgm:t>
    </dgm:pt>
    <dgm:pt modelId="{47D39691-5154-453E-97B6-7140866C4244}" type="sibTrans" cxnId="{D6A030D3-750B-426D-A9A4-DBF380413812}">
      <dgm:prSet/>
      <dgm:spPr/>
      <dgm:t>
        <a:bodyPr/>
        <a:lstStyle/>
        <a:p>
          <a:endParaRPr lang="en-US"/>
        </a:p>
      </dgm:t>
    </dgm:pt>
    <dgm:pt modelId="{E9A7380E-E5DF-4907-9BCE-81566006D43B}">
      <dgm:prSet phldrT="[Text]"/>
      <dgm:spPr/>
      <dgm:t>
        <a:bodyPr/>
        <a:lstStyle/>
        <a:p>
          <a:r>
            <a:rPr lang="en-US" dirty="0" smtClean="0">
              <a:solidFill>
                <a:srgbClr val="C00000"/>
              </a:solidFill>
            </a:rPr>
            <a:t>printed books, newspapers</a:t>
          </a:r>
          <a:r>
            <a:rPr lang="en-US" dirty="0" smtClean="0"/>
            <a:t>, </a:t>
          </a:r>
          <a:endParaRPr lang="en-US" dirty="0"/>
        </a:p>
      </dgm:t>
    </dgm:pt>
    <dgm:pt modelId="{EBDCE663-9DDB-4D23-BE95-64F6E739D07A}" type="parTrans" cxnId="{987782A1-20FA-4EA5-A336-C42FCF099117}">
      <dgm:prSet/>
      <dgm:spPr/>
      <dgm:t>
        <a:bodyPr/>
        <a:lstStyle/>
        <a:p>
          <a:endParaRPr lang="en-US"/>
        </a:p>
      </dgm:t>
    </dgm:pt>
    <dgm:pt modelId="{46FB765B-BE7A-43A1-963B-29222810614D}" type="sibTrans" cxnId="{987782A1-20FA-4EA5-A336-C42FCF099117}">
      <dgm:prSet/>
      <dgm:spPr/>
      <dgm:t>
        <a:bodyPr/>
        <a:lstStyle/>
        <a:p>
          <a:endParaRPr lang="en-US"/>
        </a:p>
      </dgm:t>
    </dgm:pt>
    <dgm:pt modelId="{5E77BC1B-AA58-4A7E-8429-6FB88553373B}" type="pres">
      <dgm:prSet presAssocID="{203B264C-4A92-4F10-8D1C-FED2370EEE37}" presName="Name0" presStyleCnt="0">
        <dgm:presLayoutVars>
          <dgm:dir/>
          <dgm:animLvl val="lvl"/>
          <dgm:resizeHandles val="exact"/>
        </dgm:presLayoutVars>
      </dgm:prSet>
      <dgm:spPr/>
      <dgm:t>
        <a:bodyPr/>
        <a:lstStyle/>
        <a:p>
          <a:endParaRPr lang="en-US"/>
        </a:p>
      </dgm:t>
    </dgm:pt>
    <dgm:pt modelId="{9BFD32B6-33B7-4A26-B985-A4BB4A1FC7FC}" type="pres">
      <dgm:prSet presAssocID="{33E9881B-CCD3-4664-B086-C945EC4C6A9D}" presName="composite" presStyleCnt="0"/>
      <dgm:spPr/>
    </dgm:pt>
    <dgm:pt modelId="{2C45365F-26FC-4292-8461-0A9C0A50B32C}" type="pres">
      <dgm:prSet presAssocID="{33E9881B-CCD3-4664-B086-C945EC4C6A9D}" presName="parTx" presStyleLbl="alignNode1" presStyleIdx="0" presStyleCnt="2">
        <dgm:presLayoutVars>
          <dgm:chMax val="0"/>
          <dgm:chPref val="0"/>
          <dgm:bulletEnabled val="1"/>
        </dgm:presLayoutVars>
      </dgm:prSet>
      <dgm:spPr/>
      <dgm:t>
        <a:bodyPr/>
        <a:lstStyle/>
        <a:p>
          <a:endParaRPr lang="en-US"/>
        </a:p>
      </dgm:t>
    </dgm:pt>
    <dgm:pt modelId="{BD14B2A6-D720-46D6-9055-C280B0E95D01}" type="pres">
      <dgm:prSet presAssocID="{33E9881B-CCD3-4664-B086-C945EC4C6A9D}" presName="desTx" presStyleLbl="alignAccFollowNode1" presStyleIdx="0" presStyleCnt="2">
        <dgm:presLayoutVars>
          <dgm:bulletEnabled val="1"/>
        </dgm:presLayoutVars>
      </dgm:prSet>
      <dgm:spPr/>
      <dgm:t>
        <a:bodyPr/>
        <a:lstStyle/>
        <a:p>
          <a:endParaRPr lang="en-US"/>
        </a:p>
      </dgm:t>
    </dgm:pt>
    <dgm:pt modelId="{54A687F0-91D4-4CF8-8016-62FDD06D90B7}" type="pres">
      <dgm:prSet presAssocID="{3E494369-3BB7-41F3-869D-CC325D54EC96}" presName="space" presStyleCnt="0"/>
      <dgm:spPr/>
    </dgm:pt>
    <dgm:pt modelId="{2AF09989-A4A7-4341-8281-33671FF22D1B}" type="pres">
      <dgm:prSet presAssocID="{FAE81EBC-FFCC-4F39-9E29-568077CE9441}" presName="composite" presStyleCnt="0"/>
      <dgm:spPr/>
    </dgm:pt>
    <dgm:pt modelId="{46BA43D1-60AC-4A44-A506-88B9359DE54F}" type="pres">
      <dgm:prSet presAssocID="{FAE81EBC-FFCC-4F39-9E29-568077CE9441}" presName="parTx" presStyleLbl="alignNode1" presStyleIdx="1" presStyleCnt="2">
        <dgm:presLayoutVars>
          <dgm:chMax val="0"/>
          <dgm:chPref val="0"/>
          <dgm:bulletEnabled val="1"/>
        </dgm:presLayoutVars>
      </dgm:prSet>
      <dgm:spPr/>
      <dgm:t>
        <a:bodyPr/>
        <a:lstStyle/>
        <a:p>
          <a:endParaRPr lang="en-US"/>
        </a:p>
      </dgm:t>
    </dgm:pt>
    <dgm:pt modelId="{3FD9F91B-654A-4167-9C00-1055F14894EF}" type="pres">
      <dgm:prSet presAssocID="{FAE81EBC-FFCC-4F39-9E29-568077CE9441}" presName="desTx" presStyleLbl="alignAccFollowNode1" presStyleIdx="1" presStyleCnt="2">
        <dgm:presLayoutVars>
          <dgm:bulletEnabled val="1"/>
        </dgm:presLayoutVars>
      </dgm:prSet>
      <dgm:spPr/>
      <dgm:t>
        <a:bodyPr/>
        <a:lstStyle/>
        <a:p>
          <a:endParaRPr lang="en-US"/>
        </a:p>
      </dgm:t>
    </dgm:pt>
  </dgm:ptLst>
  <dgm:cxnLst>
    <dgm:cxn modelId="{E0582E4D-8BDE-442B-9C99-A2E464D0E837}" type="presOf" srcId="{203B264C-4A92-4F10-8D1C-FED2370EEE37}" destId="{5E77BC1B-AA58-4A7E-8429-6FB88553373B}" srcOrd="0" destOrd="0" presId="urn:microsoft.com/office/officeart/2005/8/layout/hList1"/>
    <dgm:cxn modelId="{F0A6D995-9FF2-4E70-A558-F10F96051F66}" type="presOf" srcId="{B4B7646E-636E-4D67-BA46-C0FA0D3ABFA1}" destId="{3FD9F91B-654A-4167-9C00-1055F14894EF}" srcOrd="0" destOrd="1" presId="urn:microsoft.com/office/officeart/2005/8/layout/hList1"/>
    <dgm:cxn modelId="{06EA4BAE-9D7C-4E46-985F-2A5E8434C8C2}" type="presOf" srcId="{1F34BCBE-E881-480C-BA59-7C8FB93AE798}" destId="{BD14B2A6-D720-46D6-9055-C280B0E95D01}" srcOrd="0" destOrd="0" presId="urn:microsoft.com/office/officeart/2005/8/layout/hList1"/>
    <dgm:cxn modelId="{8AAD0787-1420-4F14-8DF5-136A6D43E937}" type="presOf" srcId="{4C3363B2-02B0-4BAE-A5DA-60473B18FAA7}" destId="{3FD9F91B-654A-4167-9C00-1055F14894EF}" srcOrd="0" destOrd="0" presId="urn:microsoft.com/office/officeart/2005/8/layout/hList1"/>
    <dgm:cxn modelId="{67D1FEA5-0C79-4B46-A203-9E21E418597C}" srcId="{FAE81EBC-FFCC-4F39-9E29-568077CE9441}" destId="{B4B7646E-636E-4D67-BA46-C0FA0D3ABFA1}" srcOrd="1" destOrd="0" parTransId="{C89FFBD2-FDA9-44CC-AB6D-1229EB0E859E}" sibTransId="{9A413350-3F12-404E-ACF3-CD011146BFA1}"/>
    <dgm:cxn modelId="{4F2D5B31-560C-4AD8-BCAB-7BAF46CD1099}" type="presOf" srcId="{197EAD9C-AB8F-4A94-8D61-641B53DDA3EC}" destId="{BD14B2A6-D720-46D6-9055-C280B0E95D01}" srcOrd="0" destOrd="3" presId="urn:microsoft.com/office/officeart/2005/8/layout/hList1"/>
    <dgm:cxn modelId="{987782A1-20FA-4EA5-A336-C42FCF099117}" srcId="{33E9881B-CCD3-4664-B086-C945EC4C6A9D}" destId="{E9A7380E-E5DF-4907-9BCE-81566006D43B}" srcOrd="2" destOrd="0" parTransId="{EBDCE663-9DDB-4D23-BE95-64F6E739D07A}" sibTransId="{46FB765B-BE7A-43A1-963B-29222810614D}"/>
    <dgm:cxn modelId="{D1BB050C-E9D1-423C-B080-8F2C9C727DD8}" srcId="{FAE81EBC-FFCC-4F39-9E29-568077CE9441}" destId="{4C3363B2-02B0-4BAE-A5DA-60473B18FAA7}" srcOrd="0" destOrd="0" parTransId="{7C994148-4F1C-465D-9260-C2310F360AF8}" sibTransId="{4506A22D-D274-402A-9B58-68DF460B42A2}"/>
    <dgm:cxn modelId="{55FDAD2B-9235-48B1-B9CD-711D9F6E591C}" type="presOf" srcId="{FAE81EBC-FFCC-4F39-9E29-568077CE9441}" destId="{46BA43D1-60AC-4A44-A506-88B9359DE54F}" srcOrd="0" destOrd="0" presId="urn:microsoft.com/office/officeart/2005/8/layout/hList1"/>
    <dgm:cxn modelId="{BE536C3B-F86B-4ECE-9187-903C9318C608}" type="presOf" srcId="{65236C94-1BBD-48D3-A57D-C3AE5A8966B3}" destId="{BD14B2A6-D720-46D6-9055-C280B0E95D01}" srcOrd="0" destOrd="1" presId="urn:microsoft.com/office/officeart/2005/8/layout/hList1"/>
    <dgm:cxn modelId="{D6A030D3-750B-426D-A9A4-DBF380413812}" srcId="{33E9881B-CCD3-4664-B086-C945EC4C6A9D}" destId="{197EAD9C-AB8F-4A94-8D61-641B53DDA3EC}" srcOrd="3" destOrd="0" parTransId="{9C6B6C05-03FF-4541-91C1-82E55C756E4B}" sibTransId="{47D39691-5154-453E-97B6-7140866C4244}"/>
    <dgm:cxn modelId="{BF4F8B3E-04CF-4710-91EA-D40A60036805}" srcId="{203B264C-4A92-4F10-8D1C-FED2370EEE37}" destId="{33E9881B-CCD3-4664-B086-C945EC4C6A9D}" srcOrd="0" destOrd="0" parTransId="{6C2B67DE-4285-40D0-81D6-75F72CDE0E90}" sibTransId="{3E494369-3BB7-41F3-869D-CC325D54EC96}"/>
    <dgm:cxn modelId="{7F0F8CC4-2822-4064-9A71-E15D5A98A5D7}" type="presOf" srcId="{E9A7380E-E5DF-4907-9BCE-81566006D43B}" destId="{BD14B2A6-D720-46D6-9055-C280B0E95D01}" srcOrd="0" destOrd="2" presId="urn:microsoft.com/office/officeart/2005/8/layout/hList1"/>
    <dgm:cxn modelId="{CDDB3D68-F6A1-40BC-8826-F06BA21E27D6}" srcId="{33E9881B-CCD3-4664-B086-C945EC4C6A9D}" destId="{1F34BCBE-E881-480C-BA59-7C8FB93AE798}" srcOrd="0" destOrd="0" parTransId="{F5838F19-0BD5-4D1A-87B4-5C87B4CB647A}" sibTransId="{9EB5FA53-74DC-4BEA-BDA8-F954795E2802}"/>
    <dgm:cxn modelId="{CBF82BC3-8D25-4FDE-97E6-8D3650A53BF1}" type="presOf" srcId="{33E9881B-CCD3-4664-B086-C945EC4C6A9D}" destId="{2C45365F-26FC-4292-8461-0A9C0A50B32C}" srcOrd="0" destOrd="0" presId="urn:microsoft.com/office/officeart/2005/8/layout/hList1"/>
    <dgm:cxn modelId="{8E638794-E2CA-4EA5-B7BE-8321232B6402}" srcId="{203B264C-4A92-4F10-8D1C-FED2370EEE37}" destId="{FAE81EBC-FFCC-4F39-9E29-568077CE9441}" srcOrd="1" destOrd="0" parTransId="{55441EC7-43EE-4262-B632-1B734656F789}" sibTransId="{4C0280F0-E95F-4BD5-9DBB-571B023313B4}"/>
    <dgm:cxn modelId="{89922F59-7C4E-4B5E-9347-D858EF9FE48F}" srcId="{33E9881B-CCD3-4664-B086-C945EC4C6A9D}" destId="{65236C94-1BBD-48D3-A57D-C3AE5A8966B3}" srcOrd="1" destOrd="0" parTransId="{FD468700-A698-48BE-8AC7-D1B7EDA9417B}" sibTransId="{34AE6709-5168-4D29-A72E-C45C18C1A941}"/>
    <dgm:cxn modelId="{D7574895-D6C4-4B34-8B50-FE57585888F4}" type="presParOf" srcId="{5E77BC1B-AA58-4A7E-8429-6FB88553373B}" destId="{9BFD32B6-33B7-4A26-B985-A4BB4A1FC7FC}" srcOrd="0" destOrd="0" presId="urn:microsoft.com/office/officeart/2005/8/layout/hList1"/>
    <dgm:cxn modelId="{AF3831B6-97F6-4245-9168-BDAF63D78338}" type="presParOf" srcId="{9BFD32B6-33B7-4A26-B985-A4BB4A1FC7FC}" destId="{2C45365F-26FC-4292-8461-0A9C0A50B32C}" srcOrd="0" destOrd="0" presId="urn:microsoft.com/office/officeart/2005/8/layout/hList1"/>
    <dgm:cxn modelId="{FFAA2B3A-9C4C-4A30-8851-166C2B36D434}" type="presParOf" srcId="{9BFD32B6-33B7-4A26-B985-A4BB4A1FC7FC}" destId="{BD14B2A6-D720-46D6-9055-C280B0E95D01}" srcOrd="1" destOrd="0" presId="urn:microsoft.com/office/officeart/2005/8/layout/hList1"/>
    <dgm:cxn modelId="{5D98FE08-E7E1-4295-8F04-68661D814C63}" type="presParOf" srcId="{5E77BC1B-AA58-4A7E-8429-6FB88553373B}" destId="{54A687F0-91D4-4CF8-8016-62FDD06D90B7}" srcOrd="1" destOrd="0" presId="urn:microsoft.com/office/officeart/2005/8/layout/hList1"/>
    <dgm:cxn modelId="{E617122C-1347-4D56-B317-1482DDD32022}" type="presParOf" srcId="{5E77BC1B-AA58-4A7E-8429-6FB88553373B}" destId="{2AF09989-A4A7-4341-8281-33671FF22D1B}" srcOrd="2" destOrd="0" presId="urn:microsoft.com/office/officeart/2005/8/layout/hList1"/>
    <dgm:cxn modelId="{29ADFA13-871D-4FD4-A5AD-ADF1CAF1C216}" type="presParOf" srcId="{2AF09989-A4A7-4341-8281-33671FF22D1B}" destId="{46BA43D1-60AC-4A44-A506-88B9359DE54F}" srcOrd="0" destOrd="0" presId="urn:microsoft.com/office/officeart/2005/8/layout/hList1"/>
    <dgm:cxn modelId="{CB031DBD-33C5-4CD6-A5CF-F6C1221E358E}" type="presParOf" srcId="{2AF09989-A4A7-4341-8281-33671FF22D1B}" destId="{3FD9F91B-654A-4167-9C00-1055F14894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0B59807-5373-4A2B-AECB-6CF3470DFAB3}" type="doc">
      <dgm:prSet loTypeId="urn:diagrams.loki3.com/VaryingWidthList" loCatId="list" qsTypeId="urn:microsoft.com/office/officeart/2005/8/quickstyle/simple1" qsCatId="simple" csTypeId="urn:microsoft.com/office/officeart/2005/8/colors/accent1_2" csCatId="accent1" phldr="1"/>
      <dgm:spPr/>
    </dgm:pt>
    <dgm:pt modelId="{B0127F61-7307-4140-8FDB-AE7382D0BF19}">
      <dgm:prSet phldrT="[Text]"/>
      <dgm:spPr>
        <a:solidFill>
          <a:srgbClr val="92D050"/>
        </a:solidFill>
      </dgm:spPr>
      <dgm:t>
        <a:bodyPr/>
        <a:lstStyle/>
        <a:p>
          <a:r>
            <a:rPr lang="en-US" dirty="0" smtClean="0">
              <a:effectLst>
                <a:outerShdw blurRad="38100" dist="38100" dir="2700000" algn="tl">
                  <a:srgbClr val="000000">
                    <a:alpha val="43137"/>
                  </a:srgbClr>
                </a:outerShdw>
              </a:effectLst>
            </a:rPr>
            <a:t>0%</a:t>
          </a:r>
          <a:endParaRPr lang="en-US" dirty="0">
            <a:effectLst>
              <a:outerShdw blurRad="38100" dist="38100" dir="2700000" algn="tl">
                <a:srgbClr val="000000">
                  <a:alpha val="43137"/>
                </a:srgbClr>
              </a:outerShdw>
            </a:effectLst>
          </a:endParaRPr>
        </a:p>
      </dgm:t>
    </dgm:pt>
    <dgm:pt modelId="{EBBA376C-E225-4A8E-AB66-B0F39C50644C}" type="parTrans" cxnId="{FBB0B67A-EB8F-4215-A083-5EE068FD4A80}">
      <dgm:prSet/>
      <dgm:spPr/>
      <dgm:t>
        <a:bodyPr/>
        <a:lstStyle/>
        <a:p>
          <a:endParaRPr lang="en-US"/>
        </a:p>
      </dgm:t>
    </dgm:pt>
    <dgm:pt modelId="{EF296891-D02A-46EB-B025-2628268DA8E2}" type="sibTrans" cxnId="{FBB0B67A-EB8F-4215-A083-5EE068FD4A80}">
      <dgm:prSet/>
      <dgm:spPr/>
      <dgm:t>
        <a:bodyPr/>
        <a:lstStyle/>
        <a:p>
          <a:endParaRPr lang="en-US"/>
        </a:p>
      </dgm:t>
    </dgm:pt>
    <dgm:pt modelId="{8CD37BE0-6C67-4C60-AF70-C3FEA05ADEF5}">
      <dgm:prSet phldrT="[Text]"/>
      <dgm:spPr/>
      <dgm:t>
        <a:bodyPr/>
        <a:lstStyle/>
        <a:p>
          <a:r>
            <a:rPr lang="en-US" dirty="0" smtClean="0"/>
            <a:t>5%</a:t>
          </a:r>
          <a:endParaRPr lang="en-US" dirty="0"/>
        </a:p>
      </dgm:t>
    </dgm:pt>
    <dgm:pt modelId="{3D30637D-8A73-4C4E-834D-A50EE823B399}" type="parTrans" cxnId="{1DFC2A9B-E27B-4B8A-83DD-11DB0BB19D17}">
      <dgm:prSet/>
      <dgm:spPr/>
      <dgm:t>
        <a:bodyPr/>
        <a:lstStyle/>
        <a:p>
          <a:endParaRPr lang="en-US"/>
        </a:p>
      </dgm:t>
    </dgm:pt>
    <dgm:pt modelId="{3B936F63-2CF5-49DF-91A5-144FA2C9D9EF}" type="sibTrans" cxnId="{1DFC2A9B-E27B-4B8A-83DD-11DB0BB19D17}">
      <dgm:prSet/>
      <dgm:spPr/>
      <dgm:t>
        <a:bodyPr/>
        <a:lstStyle/>
        <a:p>
          <a:endParaRPr lang="en-US"/>
        </a:p>
      </dgm:t>
    </dgm:pt>
    <dgm:pt modelId="{31A08394-1D33-4D39-988C-D2B6B8C95B3C}">
      <dgm:prSet phldrT="[Text]"/>
      <dgm:spPr/>
      <dgm:t>
        <a:bodyPr/>
        <a:lstStyle/>
        <a:p>
          <a:r>
            <a:rPr lang="en-US" dirty="0" smtClean="0"/>
            <a:t>12%</a:t>
          </a:r>
          <a:endParaRPr lang="en-US" dirty="0"/>
        </a:p>
      </dgm:t>
    </dgm:pt>
    <dgm:pt modelId="{1AC6C08C-2036-4E3F-8467-B34C2645C972}" type="parTrans" cxnId="{55372CF2-8E7C-429A-ADE0-10D2032CED09}">
      <dgm:prSet/>
      <dgm:spPr/>
      <dgm:t>
        <a:bodyPr/>
        <a:lstStyle/>
        <a:p>
          <a:endParaRPr lang="en-US"/>
        </a:p>
      </dgm:t>
    </dgm:pt>
    <dgm:pt modelId="{D0287F8C-C822-4DBA-A707-9E8D2B9A7204}" type="sibTrans" cxnId="{55372CF2-8E7C-429A-ADE0-10D2032CED09}">
      <dgm:prSet/>
      <dgm:spPr/>
      <dgm:t>
        <a:bodyPr/>
        <a:lstStyle/>
        <a:p>
          <a:endParaRPr lang="en-US"/>
        </a:p>
      </dgm:t>
    </dgm:pt>
    <dgm:pt modelId="{14705FB9-BF1A-414C-85CE-F7DF991A60D5}">
      <dgm:prSet phldrT="[Text]"/>
      <dgm:spPr/>
      <dgm:t>
        <a:bodyPr/>
        <a:lstStyle/>
        <a:p>
          <a:r>
            <a:rPr lang="en-US" dirty="0" smtClean="0"/>
            <a:t>18%</a:t>
          </a:r>
          <a:endParaRPr lang="en-US" dirty="0"/>
        </a:p>
      </dgm:t>
    </dgm:pt>
    <dgm:pt modelId="{B45A2C4E-06DC-4529-9CB3-4190842C97B4}" type="parTrans" cxnId="{A23BF373-7ECF-409E-BAB1-EE1992C9BFA8}">
      <dgm:prSet/>
      <dgm:spPr/>
      <dgm:t>
        <a:bodyPr/>
        <a:lstStyle/>
        <a:p>
          <a:endParaRPr lang="en-US"/>
        </a:p>
      </dgm:t>
    </dgm:pt>
    <dgm:pt modelId="{C1FC8ED5-3BCE-4144-B02C-2A06D0090FBD}" type="sibTrans" cxnId="{A23BF373-7ECF-409E-BAB1-EE1992C9BFA8}">
      <dgm:prSet/>
      <dgm:spPr/>
      <dgm:t>
        <a:bodyPr/>
        <a:lstStyle/>
        <a:p>
          <a:endParaRPr lang="en-US"/>
        </a:p>
      </dgm:t>
    </dgm:pt>
    <dgm:pt modelId="{9C2E9A01-A414-4AF0-ACCA-6AA29F043487}">
      <dgm:prSet phldrT="[Text]"/>
      <dgm:spPr/>
      <dgm:t>
        <a:bodyPr/>
        <a:lstStyle/>
        <a:p>
          <a:r>
            <a:rPr lang="en-US" dirty="0" smtClean="0"/>
            <a:t>28%</a:t>
          </a:r>
          <a:endParaRPr lang="en-US" dirty="0"/>
        </a:p>
      </dgm:t>
    </dgm:pt>
    <dgm:pt modelId="{34E2150C-922F-4632-BE94-B0B49E75610E}" type="parTrans" cxnId="{5FB0B7F0-4AC5-4E71-AD55-33029B3014A6}">
      <dgm:prSet/>
      <dgm:spPr/>
      <dgm:t>
        <a:bodyPr/>
        <a:lstStyle/>
        <a:p>
          <a:endParaRPr lang="en-US"/>
        </a:p>
      </dgm:t>
    </dgm:pt>
    <dgm:pt modelId="{79F7CE44-8B87-4279-9BEE-C6DBD3D72C40}" type="sibTrans" cxnId="{5FB0B7F0-4AC5-4E71-AD55-33029B3014A6}">
      <dgm:prSet/>
      <dgm:spPr/>
      <dgm:t>
        <a:bodyPr/>
        <a:lstStyle/>
        <a:p>
          <a:endParaRPr lang="en-US"/>
        </a:p>
      </dgm:t>
    </dgm:pt>
    <dgm:pt modelId="{42C7A293-E1E9-41FD-9834-4449E38F386B}" type="pres">
      <dgm:prSet presAssocID="{40B59807-5373-4A2B-AECB-6CF3470DFAB3}" presName="Name0" presStyleCnt="0">
        <dgm:presLayoutVars>
          <dgm:resizeHandles/>
        </dgm:presLayoutVars>
      </dgm:prSet>
      <dgm:spPr/>
    </dgm:pt>
    <dgm:pt modelId="{5C3D3014-128A-4509-8254-E17FCE729836}" type="pres">
      <dgm:prSet presAssocID="{B0127F61-7307-4140-8FDB-AE7382D0BF19}" presName="text" presStyleLbl="node1" presStyleIdx="0" presStyleCnt="5">
        <dgm:presLayoutVars>
          <dgm:bulletEnabled val="1"/>
        </dgm:presLayoutVars>
      </dgm:prSet>
      <dgm:spPr/>
      <dgm:t>
        <a:bodyPr/>
        <a:lstStyle/>
        <a:p>
          <a:endParaRPr lang="en-US"/>
        </a:p>
      </dgm:t>
    </dgm:pt>
    <dgm:pt modelId="{1D50DCB8-B541-46A4-BABE-70970F6C7AFA}" type="pres">
      <dgm:prSet presAssocID="{EF296891-D02A-46EB-B025-2628268DA8E2}" presName="space" presStyleCnt="0"/>
      <dgm:spPr/>
    </dgm:pt>
    <dgm:pt modelId="{633AE176-8F15-41E6-90F7-670B49DFB6A2}" type="pres">
      <dgm:prSet presAssocID="{8CD37BE0-6C67-4C60-AF70-C3FEA05ADEF5}" presName="text" presStyleLbl="node1" presStyleIdx="1" presStyleCnt="5">
        <dgm:presLayoutVars>
          <dgm:bulletEnabled val="1"/>
        </dgm:presLayoutVars>
      </dgm:prSet>
      <dgm:spPr/>
      <dgm:t>
        <a:bodyPr/>
        <a:lstStyle/>
        <a:p>
          <a:endParaRPr lang="en-US"/>
        </a:p>
      </dgm:t>
    </dgm:pt>
    <dgm:pt modelId="{CE5EAB88-009D-49F4-8BAF-DAF220889292}" type="pres">
      <dgm:prSet presAssocID="{3B936F63-2CF5-49DF-91A5-144FA2C9D9EF}" presName="space" presStyleCnt="0"/>
      <dgm:spPr/>
    </dgm:pt>
    <dgm:pt modelId="{B89AB25C-3D20-40A8-9565-F27DF37D0C20}" type="pres">
      <dgm:prSet presAssocID="{31A08394-1D33-4D39-988C-D2B6B8C95B3C}" presName="text" presStyleLbl="node1" presStyleIdx="2" presStyleCnt="5">
        <dgm:presLayoutVars>
          <dgm:bulletEnabled val="1"/>
        </dgm:presLayoutVars>
      </dgm:prSet>
      <dgm:spPr/>
      <dgm:t>
        <a:bodyPr/>
        <a:lstStyle/>
        <a:p>
          <a:endParaRPr lang="en-US"/>
        </a:p>
      </dgm:t>
    </dgm:pt>
    <dgm:pt modelId="{8DC57394-1A83-4FAE-B4E3-2444EF2721A2}" type="pres">
      <dgm:prSet presAssocID="{D0287F8C-C822-4DBA-A707-9E8D2B9A7204}" presName="space" presStyleCnt="0"/>
      <dgm:spPr/>
    </dgm:pt>
    <dgm:pt modelId="{7093485C-01B6-48CC-80E4-F44BC732679E}" type="pres">
      <dgm:prSet presAssocID="{14705FB9-BF1A-414C-85CE-F7DF991A60D5}" presName="text" presStyleLbl="node1" presStyleIdx="3" presStyleCnt="5">
        <dgm:presLayoutVars>
          <dgm:bulletEnabled val="1"/>
        </dgm:presLayoutVars>
      </dgm:prSet>
      <dgm:spPr/>
      <dgm:t>
        <a:bodyPr/>
        <a:lstStyle/>
        <a:p>
          <a:endParaRPr lang="en-US"/>
        </a:p>
      </dgm:t>
    </dgm:pt>
    <dgm:pt modelId="{376364CB-8456-492B-A917-4B6E85183CDA}" type="pres">
      <dgm:prSet presAssocID="{C1FC8ED5-3BCE-4144-B02C-2A06D0090FBD}" presName="space" presStyleCnt="0"/>
      <dgm:spPr/>
    </dgm:pt>
    <dgm:pt modelId="{5D640FD2-9487-48E5-9B7D-E77152A6D91A}" type="pres">
      <dgm:prSet presAssocID="{9C2E9A01-A414-4AF0-ACCA-6AA29F043487}" presName="text" presStyleLbl="node1" presStyleIdx="4" presStyleCnt="5">
        <dgm:presLayoutVars>
          <dgm:bulletEnabled val="1"/>
        </dgm:presLayoutVars>
      </dgm:prSet>
      <dgm:spPr/>
      <dgm:t>
        <a:bodyPr/>
        <a:lstStyle/>
        <a:p>
          <a:endParaRPr lang="en-US"/>
        </a:p>
      </dgm:t>
    </dgm:pt>
  </dgm:ptLst>
  <dgm:cxnLst>
    <dgm:cxn modelId="{F52EC962-0877-4B8F-A3B0-F0FC0F6165D9}" type="presOf" srcId="{14705FB9-BF1A-414C-85CE-F7DF991A60D5}" destId="{7093485C-01B6-48CC-80E4-F44BC732679E}" srcOrd="0" destOrd="0" presId="urn:diagrams.loki3.com/VaryingWidthList"/>
    <dgm:cxn modelId="{1DFC2A9B-E27B-4B8A-83DD-11DB0BB19D17}" srcId="{40B59807-5373-4A2B-AECB-6CF3470DFAB3}" destId="{8CD37BE0-6C67-4C60-AF70-C3FEA05ADEF5}" srcOrd="1" destOrd="0" parTransId="{3D30637D-8A73-4C4E-834D-A50EE823B399}" sibTransId="{3B936F63-2CF5-49DF-91A5-144FA2C9D9EF}"/>
    <dgm:cxn modelId="{76C98138-CC8D-4F65-8B57-2D806D43BEF8}" type="presOf" srcId="{31A08394-1D33-4D39-988C-D2B6B8C95B3C}" destId="{B89AB25C-3D20-40A8-9565-F27DF37D0C20}" srcOrd="0" destOrd="0" presId="urn:diagrams.loki3.com/VaryingWidthList"/>
    <dgm:cxn modelId="{1179924F-1679-4E63-886F-D89D28CED770}" type="presOf" srcId="{9C2E9A01-A414-4AF0-ACCA-6AA29F043487}" destId="{5D640FD2-9487-48E5-9B7D-E77152A6D91A}" srcOrd="0" destOrd="0" presId="urn:diagrams.loki3.com/VaryingWidthList"/>
    <dgm:cxn modelId="{DC700336-51F6-4EF6-93BD-44675320D317}" type="presOf" srcId="{40B59807-5373-4A2B-AECB-6CF3470DFAB3}" destId="{42C7A293-E1E9-41FD-9834-4449E38F386B}" srcOrd="0" destOrd="0" presId="urn:diagrams.loki3.com/VaryingWidthList"/>
    <dgm:cxn modelId="{A23BF373-7ECF-409E-BAB1-EE1992C9BFA8}" srcId="{40B59807-5373-4A2B-AECB-6CF3470DFAB3}" destId="{14705FB9-BF1A-414C-85CE-F7DF991A60D5}" srcOrd="3" destOrd="0" parTransId="{B45A2C4E-06DC-4529-9CB3-4190842C97B4}" sibTransId="{C1FC8ED5-3BCE-4144-B02C-2A06D0090FBD}"/>
    <dgm:cxn modelId="{FBB0B67A-EB8F-4215-A083-5EE068FD4A80}" srcId="{40B59807-5373-4A2B-AECB-6CF3470DFAB3}" destId="{B0127F61-7307-4140-8FDB-AE7382D0BF19}" srcOrd="0" destOrd="0" parTransId="{EBBA376C-E225-4A8E-AB66-B0F39C50644C}" sibTransId="{EF296891-D02A-46EB-B025-2628268DA8E2}"/>
    <dgm:cxn modelId="{55372CF2-8E7C-429A-ADE0-10D2032CED09}" srcId="{40B59807-5373-4A2B-AECB-6CF3470DFAB3}" destId="{31A08394-1D33-4D39-988C-D2B6B8C95B3C}" srcOrd="2" destOrd="0" parTransId="{1AC6C08C-2036-4E3F-8467-B34C2645C972}" sibTransId="{D0287F8C-C822-4DBA-A707-9E8D2B9A7204}"/>
    <dgm:cxn modelId="{B78B5EEA-AA5C-4143-A39B-C841E2A1A2F9}" type="presOf" srcId="{8CD37BE0-6C67-4C60-AF70-C3FEA05ADEF5}" destId="{633AE176-8F15-41E6-90F7-670B49DFB6A2}" srcOrd="0" destOrd="0" presId="urn:diagrams.loki3.com/VaryingWidthList"/>
    <dgm:cxn modelId="{3746FBCA-BA52-418D-908D-2F4600E0FD2D}" type="presOf" srcId="{B0127F61-7307-4140-8FDB-AE7382D0BF19}" destId="{5C3D3014-128A-4509-8254-E17FCE729836}" srcOrd="0" destOrd="0" presId="urn:diagrams.loki3.com/VaryingWidthList"/>
    <dgm:cxn modelId="{5FB0B7F0-4AC5-4E71-AD55-33029B3014A6}" srcId="{40B59807-5373-4A2B-AECB-6CF3470DFAB3}" destId="{9C2E9A01-A414-4AF0-ACCA-6AA29F043487}" srcOrd="4" destOrd="0" parTransId="{34E2150C-922F-4632-BE94-B0B49E75610E}" sibTransId="{79F7CE44-8B87-4279-9BEE-C6DBD3D72C40}"/>
    <dgm:cxn modelId="{1EF8565E-AAF2-4AB0-B873-924C270EC651}" type="presParOf" srcId="{42C7A293-E1E9-41FD-9834-4449E38F386B}" destId="{5C3D3014-128A-4509-8254-E17FCE729836}" srcOrd="0" destOrd="0" presId="urn:diagrams.loki3.com/VaryingWidthList"/>
    <dgm:cxn modelId="{3DE98055-E055-45DB-9338-AB1BAB4AEFEB}" type="presParOf" srcId="{42C7A293-E1E9-41FD-9834-4449E38F386B}" destId="{1D50DCB8-B541-46A4-BABE-70970F6C7AFA}" srcOrd="1" destOrd="0" presId="urn:diagrams.loki3.com/VaryingWidthList"/>
    <dgm:cxn modelId="{6CF34BEA-7E75-4725-8ABB-209F8E6B890A}" type="presParOf" srcId="{42C7A293-E1E9-41FD-9834-4449E38F386B}" destId="{633AE176-8F15-41E6-90F7-670B49DFB6A2}" srcOrd="2" destOrd="0" presId="urn:diagrams.loki3.com/VaryingWidthList"/>
    <dgm:cxn modelId="{A7E01EED-1210-4332-933B-F56774886986}" type="presParOf" srcId="{42C7A293-E1E9-41FD-9834-4449E38F386B}" destId="{CE5EAB88-009D-49F4-8BAF-DAF220889292}" srcOrd="3" destOrd="0" presId="urn:diagrams.loki3.com/VaryingWidthList"/>
    <dgm:cxn modelId="{E3F7D58B-1473-49C7-9065-EE4C5D0F0423}" type="presParOf" srcId="{42C7A293-E1E9-41FD-9834-4449E38F386B}" destId="{B89AB25C-3D20-40A8-9565-F27DF37D0C20}" srcOrd="4" destOrd="0" presId="urn:diagrams.loki3.com/VaryingWidthList"/>
    <dgm:cxn modelId="{74168B5E-93CF-4649-B8C2-11D3D3941B93}" type="presParOf" srcId="{42C7A293-E1E9-41FD-9834-4449E38F386B}" destId="{8DC57394-1A83-4FAE-B4E3-2444EF2721A2}" srcOrd="5" destOrd="0" presId="urn:diagrams.loki3.com/VaryingWidthList"/>
    <dgm:cxn modelId="{6ECBE920-2FAB-44A7-AED6-A27835E1E837}" type="presParOf" srcId="{42C7A293-E1E9-41FD-9834-4449E38F386B}" destId="{7093485C-01B6-48CC-80E4-F44BC732679E}" srcOrd="6" destOrd="0" presId="urn:diagrams.loki3.com/VaryingWidthList"/>
    <dgm:cxn modelId="{0821695C-27CC-4BFA-94C4-FA8BE363E19D}" type="presParOf" srcId="{42C7A293-E1E9-41FD-9834-4449E38F386B}" destId="{376364CB-8456-492B-A917-4B6E85183CDA}" srcOrd="7" destOrd="0" presId="urn:diagrams.loki3.com/VaryingWidthList"/>
    <dgm:cxn modelId="{F0766A97-01A1-45B7-86B2-D62C025CFBB2}" type="presParOf" srcId="{42C7A293-E1E9-41FD-9834-4449E38F386B}" destId="{5D640FD2-9487-48E5-9B7D-E77152A6D91A}" srcOrd="8"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EDAD8486-CD46-4846-AFDB-D1CD6AEEA97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DE21EF9A-4DA3-44F6-B950-7A6769FBEE43}">
      <dgm:prSet phldrT="[Text]"/>
      <dgm:spPr/>
      <dgm:t>
        <a:bodyPr/>
        <a:lstStyle/>
        <a:p>
          <a:r>
            <a:rPr lang="en-US" smtClean="0">
              <a:effectLst>
                <a:outerShdw blurRad="38100" dist="38100" dir="2700000" algn="tl">
                  <a:srgbClr val="000000">
                    <a:alpha val="43137"/>
                  </a:srgbClr>
                </a:outerShdw>
              </a:effectLst>
            </a:rPr>
            <a:t>Services by govt, local bodies* &lt;caveats, but we are not preparing for CA exam&gt;</a:t>
          </a:r>
          <a:endParaRPr lang="en-US" dirty="0">
            <a:effectLst>
              <a:outerShdw blurRad="38100" dist="38100" dir="2700000" algn="tl">
                <a:srgbClr val="000000">
                  <a:alpha val="43137"/>
                </a:srgbClr>
              </a:outerShdw>
            </a:effectLst>
          </a:endParaRPr>
        </a:p>
      </dgm:t>
    </dgm:pt>
    <dgm:pt modelId="{46398922-413E-4A9F-B5F2-CB67B3CB378A}" type="parTrans" cxnId="{C201DFAA-5804-424A-B352-C00BBA722DFB}">
      <dgm:prSet/>
      <dgm:spPr/>
      <dgm:t>
        <a:bodyPr/>
        <a:lstStyle/>
        <a:p>
          <a:endParaRPr lang="en-US">
            <a:effectLst>
              <a:outerShdw blurRad="38100" dist="38100" dir="2700000" algn="tl">
                <a:srgbClr val="000000">
                  <a:alpha val="43137"/>
                </a:srgbClr>
              </a:outerShdw>
            </a:effectLst>
          </a:endParaRPr>
        </a:p>
      </dgm:t>
    </dgm:pt>
    <dgm:pt modelId="{4BCE746C-006E-400C-8ED6-E5BE8A8E0824}" type="sibTrans" cxnId="{C201DFAA-5804-424A-B352-C00BBA722DFB}">
      <dgm:prSet/>
      <dgm:spPr/>
      <dgm:t>
        <a:bodyPr/>
        <a:lstStyle/>
        <a:p>
          <a:endParaRPr lang="en-US">
            <a:effectLst>
              <a:outerShdw blurRad="38100" dist="38100" dir="2700000" algn="tl">
                <a:srgbClr val="000000">
                  <a:alpha val="43137"/>
                </a:srgbClr>
              </a:outerShdw>
            </a:effectLst>
          </a:endParaRPr>
        </a:p>
      </dgm:t>
    </dgm:pt>
    <dgm:pt modelId="{8A46CA43-CDA7-4A6D-B310-C973C2F690ED}">
      <dgm:prSet phldrT="[Text]"/>
      <dgm:spPr/>
      <dgm:t>
        <a:bodyPr/>
        <a:lstStyle/>
        <a:p>
          <a:r>
            <a:rPr lang="en-US" dirty="0" smtClean="0">
              <a:effectLst>
                <a:outerShdw blurRad="38100" dist="38100" dir="2700000" algn="tl">
                  <a:srgbClr val="000000">
                    <a:alpha val="43137"/>
                  </a:srgbClr>
                </a:outerShdw>
              </a:effectLst>
            </a:rPr>
            <a:t>RBI, SEBI, PFRDA, EPFO, foreign Mission, UN etc.</a:t>
          </a:r>
          <a:endParaRPr lang="en-US" dirty="0">
            <a:effectLst>
              <a:outerShdw blurRad="38100" dist="38100" dir="2700000" algn="tl">
                <a:srgbClr val="000000">
                  <a:alpha val="43137"/>
                </a:srgbClr>
              </a:outerShdw>
            </a:effectLst>
          </a:endParaRPr>
        </a:p>
      </dgm:t>
    </dgm:pt>
    <dgm:pt modelId="{09EB8A3F-2194-400D-88EE-B8CB0454226E}" type="parTrans" cxnId="{2B6F19E6-3A59-479B-9036-054174783FCA}">
      <dgm:prSet/>
      <dgm:spPr/>
      <dgm:t>
        <a:bodyPr/>
        <a:lstStyle/>
        <a:p>
          <a:endParaRPr lang="en-US">
            <a:effectLst>
              <a:outerShdw blurRad="38100" dist="38100" dir="2700000" algn="tl">
                <a:srgbClr val="000000">
                  <a:alpha val="43137"/>
                </a:srgbClr>
              </a:outerShdw>
            </a:effectLst>
          </a:endParaRPr>
        </a:p>
      </dgm:t>
    </dgm:pt>
    <dgm:pt modelId="{6B34E142-535F-4463-907E-DFEBED3B1C36}" type="sibTrans" cxnId="{2B6F19E6-3A59-479B-9036-054174783FCA}">
      <dgm:prSet/>
      <dgm:spPr/>
      <dgm:t>
        <a:bodyPr/>
        <a:lstStyle/>
        <a:p>
          <a:endParaRPr lang="en-US">
            <a:effectLst>
              <a:outerShdw blurRad="38100" dist="38100" dir="2700000" algn="tl">
                <a:srgbClr val="000000">
                  <a:alpha val="43137"/>
                </a:srgbClr>
              </a:outerShdw>
            </a:effectLst>
          </a:endParaRPr>
        </a:p>
      </dgm:t>
    </dgm:pt>
    <dgm:pt modelId="{70BCA512-A8E0-4E3D-8E77-80D952E9F85A}">
      <dgm:prSet phldrT="[Text]"/>
      <dgm:spPr/>
      <dgm:t>
        <a:bodyPr/>
        <a:lstStyle/>
        <a:p>
          <a:r>
            <a:rPr lang="en-US" dirty="0" smtClean="0">
              <a:effectLst>
                <a:outerShdw blurRad="38100" dist="38100" dir="2700000" algn="tl">
                  <a:srgbClr val="000000">
                    <a:alpha val="43137"/>
                  </a:srgbClr>
                </a:outerShdw>
              </a:effectLst>
            </a:rPr>
            <a:t>Insurance &amp; skilling schemes for poor</a:t>
          </a:r>
          <a:endParaRPr lang="en-US" dirty="0">
            <a:effectLst>
              <a:outerShdw blurRad="38100" dist="38100" dir="2700000" algn="tl">
                <a:srgbClr val="000000">
                  <a:alpha val="43137"/>
                </a:srgbClr>
              </a:outerShdw>
            </a:effectLst>
          </a:endParaRPr>
        </a:p>
      </dgm:t>
    </dgm:pt>
    <dgm:pt modelId="{A6EFD2DA-5666-4414-97BD-D1FB70934B1A}" type="parTrans" cxnId="{80500A0E-320F-466B-B2F2-D5656775FCD0}">
      <dgm:prSet/>
      <dgm:spPr/>
      <dgm:t>
        <a:bodyPr/>
        <a:lstStyle/>
        <a:p>
          <a:endParaRPr lang="en-US">
            <a:effectLst>
              <a:outerShdw blurRad="38100" dist="38100" dir="2700000" algn="tl">
                <a:srgbClr val="000000">
                  <a:alpha val="43137"/>
                </a:srgbClr>
              </a:outerShdw>
            </a:effectLst>
          </a:endParaRPr>
        </a:p>
      </dgm:t>
    </dgm:pt>
    <dgm:pt modelId="{FDD0CEE1-857E-4366-B9D7-900F597AE551}" type="sibTrans" cxnId="{80500A0E-320F-466B-B2F2-D5656775FCD0}">
      <dgm:prSet/>
      <dgm:spPr/>
      <dgm:t>
        <a:bodyPr/>
        <a:lstStyle/>
        <a:p>
          <a:endParaRPr lang="en-US">
            <a:effectLst>
              <a:outerShdw blurRad="38100" dist="38100" dir="2700000" algn="tl">
                <a:srgbClr val="000000">
                  <a:alpha val="43137"/>
                </a:srgbClr>
              </a:outerShdw>
            </a:effectLst>
          </a:endParaRPr>
        </a:p>
      </dgm:t>
    </dgm:pt>
    <dgm:pt modelId="{F85672B9-53FF-4A0D-AC01-0191BDBC5958}">
      <dgm:prSet phldrT="[Text]"/>
      <dgm:spPr/>
      <dgm:t>
        <a:bodyPr/>
        <a:lstStyle/>
        <a:p>
          <a:r>
            <a:rPr lang="en-US" dirty="0" smtClean="0">
              <a:effectLst>
                <a:outerShdw blurRad="38100" dist="38100" dir="2700000" algn="tl">
                  <a:srgbClr val="000000">
                    <a:alpha val="43137"/>
                  </a:srgbClr>
                </a:outerShdw>
              </a:effectLst>
            </a:rPr>
            <a:t>Electricity, News, Transmission*</a:t>
          </a:r>
          <a:endParaRPr lang="en-US" dirty="0">
            <a:effectLst>
              <a:outerShdw blurRad="38100" dist="38100" dir="2700000" algn="tl">
                <a:srgbClr val="000000">
                  <a:alpha val="43137"/>
                </a:srgbClr>
              </a:outerShdw>
            </a:effectLst>
          </a:endParaRPr>
        </a:p>
      </dgm:t>
    </dgm:pt>
    <dgm:pt modelId="{E1A848C2-BA2B-4DA3-95CB-F8062E6CF833}" type="parTrans" cxnId="{2B3C52C2-C115-4200-9BEE-4EFEF8FB91BA}">
      <dgm:prSet/>
      <dgm:spPr/>
      <dgm:t>
        <a:bodyPr/>
        <a:lstStyle/>
        <a:p>
          <a:endParaRPr lang="en-US">
            <a:effectLst>
              <a:outerShdw blurRad="38100" dist="38100" dir="2700000" algn="tl">
                <a:srgbClr val="000000">
                  <a:alpha val="43137"/>
                </a:srgbClr>
              </a:outerShdw>
            </a:effectLst>
          </a:endParaRPr>
        </a:p>
      </dgm:t>
    </dgm:pt>
    <dgm:pt modelId="{FB62DD49-2702-407C-BB34-96C6B019E9BE}" type="sibTrans" cxnId="{2B3C52C2-C115-4200-9BEE-4EFEF8FB91BA}">
      <dgm:prSet/>
      <dgm:spPr/>
      <dgm:t>
        <a:bodyPr/>
        <a:lstStyle/>
        <a:p>
          <a:endParaRPr lang="en-US">
            <a:effectLst>
              <a:outerShdw blurRad="38100" dist="38100" dir="2700000" algn="tl">
                <a:srgbClr val="000000">
                  <a:alpha val="43137"/>
                </a:srgbClr>
              </a:outerShdw>
            </a:effectLst>
          </a:endParaRPr>
        </a:p>
      </dgm:t>
    </dgm:pt>
    <dgm:pt modelId="{0018E25D-A5DC-4CA5-90D7-B033F2040416}">
      <dgm:prSet phldrT="[Text]"/>
      <dgm:spPr/>
      <dgm:t>
        <a:bodyPr/>
        <a:lstStyle/>
        <a:p>
          <a:r>
            <a:rPr lang="en-US" dirty="0" smtClean="0">
              <a:effectLst>
                <a:outerShdw blurRad="38100" dist="38100" dir="2700000" algn="tl">
                  <a:srgbClr val="000000">
                    <a:alpha val="43137"/>
                  </a:srgbClr>
                </a:outerShdw>
              </a:effectLst>
            </a:rPr>
            <a:t>Renting house for residence</a:t>
          </a:r>
          <a:endParaRPr lang="en-US" dirty="0">
            <a:effectLst>
              <a:outerShdw blurRad="38100" dist="38100" dir="2700000" algn="tl">
                <a:srgbClr val="000000">
                  <a:alpha val="43137"/>
                </a:srgbClr>
              </a:outerShdw>
            </a:effectLst>
          </a:endParaRPr>
        </a:p>
      </dgm:t>
    </dgm:pt>
    <dgm:pt modelId="{221653BC-8C06-4A3A-A6D7-7EDCE19D5D36}" type="parTrans" cxnId="{780D7FEF-9606-4067-ACEA-3742A3DAB385}">
      <dgm:prSet/>
      <dgm:spPr/>
      <dgm:t>
        <a:bodyPr/>
        <a:lstStyle/>
        <a:p>
          <a:endParaRPr lang="en-US">
            <a:effectLst>
              <a:outerShdw blurRad="38100" dist="38100" dir="2700000" algn="tl">
                <a:srgbClr val="000000">
                  <a:alpha val="43137"/>
                </a:srgbClr>
              </a:outerShdw>
            </a:effectLst>
          </a:endParaRPr>
        </a:p>
      </dgm:t>
    </dgm:pt>
    <dgm:pt modelId="{303F11E0-F28F-49F9-8850-42C5AB2E6E43}" type="sibTrans" cxnId="{780D7FEF-9606-4067-ACEA-3742A3DAB385}">
      <dgm:prSet/>
      <dgm:spPr/>
      <dgm:t>
        <a:bodyPr/>
        <a:lstStyle/>
        <a:p>
          <a:endParaRPr lang="en-US">
            <a:effectLst>
              <a:outerShdw blurRad="38100" dist="38100" dir="2700000" algn="tl">
                <a:srgbClr val="000000">
                  <a:alpha val="43137"/>
                </a:srgbClr>
              </a:outerShdw>
            </a:effectLst>
          </a:endParaRPr>
        </a:p>
      </dgm:t>
    </dgm:pt>
    <dgm:pt modelId="{C44CB531-C1A5-48CD-B634-67B1641F9B25}">
      <dgm:prSet phldrT="[Text]" custT="1"/>
      <dgm:spPr/>
      <dgm:t>
        <a:bodyPr/>
        <a:lstStyle/>
        <a:p>
          <a:r>
            <a:rPr lang="en-US" sz="3200" dirty="0" smtClean="0">
              <a:effectLst>
                <a:outerShdw blurRad="38100" dist="38100" dir="2700000" algn="tl">
                  <a:srgbClr val="000000">
                    <a:alpha val="43137"/>
                  </a:srgbClr>
                </a:outerShdw>
              </a:effectLst>
            </a:rPr>
            <a:t>Agri, Edu *, Healthcare, Sports</a:t>
          </a:r>
          <a:endParaRPr lang="en-US" sz="3200" dirty="0">
            <a:effectLst>
              <a:outerShdw blurRad="38100" dist="38100" dir="2700000" algn="tl">
                <a:srgbClr val="000000">
                  <a:alpha val="43137"/>
                </a:srgbClr>
              </a:outerShdw>
            </a:effectLst>
          </a:endParaRPr>
        </a:p>
      </dgm:t>
    </dgm:pt>
    <dgm:pt modelId="{6018F3E3-5EC1-4FE9-827C-B0B4D14085B5}" type="parTrans" cxnId="{0D986B0C-5BFD-43C7-9729-368F63051919}">
      <dgm:prSet/>
      <dgm:spPr/>
      <dgm:t>
        <a:bodyPr/>
        <a:lstStyle/>
        <a:p>
          <a:endParaRPr lang="en-US">
            <a:effectLst>
              <a:outerShdw blurRad="38100" dist="38100" dir="2700000" algn="tl">
                <a:srgbClr val="000000">
                  <a:alpha val="43137"/>
                </a:srgbClr>
              </a:outerShdw>
            </a:effectLst>
          </a:endParaRPr>
        </a:p>
      </dgm:t>
    </dgm:pt>
    <dgm:pt modelId="{4A9EEF8D-0302-42E5-A3A9-F2698C57D834}" type="sibTrans" cxnId="{0D986B0C-5BFD-43C7-9729-368F63051919}">
      <dgm:prSet/>
      <dgm:spPr/>
      <dgm:t>
        <a:bodyPr/>
        <a:lstStyle/>
        <a:p>
          <a:endParaRPr lang="en-US">
            <a:effectLst>
              <a:outerShdw blurRad="38100" dist="38100" dir="2700000" algn="tl">
                <a:srgbClr val="000000">
                  <a:alpha val="43137"/>
                </a:srgbClr>
              </a:outerShdw>
            </a:effectLst>
          </a:endParaRPr>
        </a:p>
      </dgm:t>
    </dgm:pt>
    <dgm:pt modelId="{5A49EDC8-103D-48CB-A744-58E4CBA0A331}" type="pres">
      <dgm:prSet presAssocID="{EDAD8486-CD46-4846-AFDB-D1CD6AEEA97B}" presName="diagram" presStyleCnt="0">
        <dgm:presLayoutVars>
          <dgm:dir/>
          <dgm:resizeHandles val="exact"/>
        </dgm:presLayoutVars>
      </dgm:prSet>
      <dgm:spPr/>
      <dgm:t>
        <a:bodyPr/>
        <a:lstStyle/>
        <a:p>
          <a:endParaRPr lang="en-US"/>
        </a:p>
      </dgm:t>
    </dgm:pt>
    <dgm:pt modelId="{3472CD67-D68E-40C2-96EE-96140B4E69E1}" type="pres">
      <dgm:prSet presAssocID="{C44CB531-C1A5-48CD-B634-67B1641F9B25}" presName="node" presStyleLbl="node1" presStyleIdx="0" presStyleCnt="6">
        <dgm:presLayoutVars>
          <dgm:bulletEnabled val="1"/>
        </dgm:presLayoutVars>
      </dgm:prSet>
      <dgm:spPr/>
      <dgm:t>
        <a:bodyPr/>
        <a:lstStyle/>
        <a:p>
          <a:endParaRPr lang="en-US"/>
        </a:p>
      </dgm:t>
    </dgm:pt>
    <dgm:pt modelId="{1CB4CC4C-B88F-440F-9A89-DEE5991A12A9}" type="pres">
      <dgm:prSet presAssocID="{4A9EEF8D-0302-42E5-A3A9-F2698C57D834}" presName="sibTrans" presStyleCnt="0"/>
      <dgm:spPr/>
      <dgm:t>
        <a:bodyPr/>
        <a:lstStyle/>
        <a:p>
          <a:endParaRPr lang="en-US"/>
        </a:p>
      </dgm:t>
    </dgm:pt>
    <dgm:pt modelId="{3DC89A6B-D5B8-402B-A6A1-07FCDC256A28}" type="pres">
      <dgm:prSet presAssocID="{DE21EF9A-4DA3-44F6-B950-7A6769FBEE43}" presName="node" presStyleLbl="node1" presStyleIdx="1" presStyleCnt="6">
        <dgm:presLayoutVars>
          <dgm:bulletEnabled val="1"/>
        </dgm:presLayoutVars>
      </dgm:prSet>
      <dgm:spPr/>
      <dgm:t>
        <a:bodyPr/>
        <a:lstStyle/>
        <a:p>
          <a:endParaRPr lang="en-US"/>
        </a:p>
      </dgm:t>
    </dgm:pt>
    <dgm:pt modelId="{066C6670-4631-4898-A27D-F731B881D235}" type="pres">
      <dgm:prSet presAssocID="{4BCE746C-006E-400C-8ED6-E5BE8A8E0824}" presName="sibTrans" presStyleCnt="0"/>
      <dgm:spPr/>
      <dgm:t>
        <a:bodyPr/>
        <a:lstStyle/>
        <a:p>
          <a:endParaRPr lang="en-US"/>
        </a:p>
      </dgm:t>
    </dgm:pt>
    <dgm:pt modelId="{B131780F-C85E-4141-BECF-F78149D3961B}" type="pres">
      <dgm:prSet presAssocID="{8A46CA43-CDA7-4A6D-B310-C973C2F690ED}" presName="node" presStyleLbl="node1" presStyleIdx="2" presStyleCnt="6">
        <dgm:presLayoutVars>
          <dgm:bulletEnabled val="1"/>
        </dgm:presLayoutVars>
      </dgm:prSet>
      <dgm:spPr/>
      <dgm:t>
        <a:bodyPr/>
        <a:lstStyle/>
        <a:p>
          <a:endParaRPr lang="en-US"/>
        </a:p>
      </dgm:t>
    </dgm:pt>
    <dgm:pt modelId="{5F7DFB43-AB59-4932-9E6C-FC03A3EE7941}" type="pres">
      <dgm:prSet presAssocID="{6B34E142-535F-4463-907E-DFEBED3B1C36}" presName="sibTrans" presStyleCnt="0"/>
      <dgm:spPr/>
      <dgm:t>
        <a:bodyPr/>
        <a:lstStyle/>
        <a:p>
          <a:endParaRPr lang="en-US"/>
        </a:p>
      </dgm:t>
    </dgm:pt>
    <dgm:pt modelId="{4FBEF19E-A244-4104-92BB-CAC8AE65A970}" type="pres">
      <dgm:prSet presAssocID="{F85672B9-53FF-4A0D-AC01-0191BDBC5958}" presName="node" presStyleLbl="node1" presStyleIdx="3" presStyleCnt="6">
        <dgm:presLayoutVars>
          <dgm:bulletEnabled val="1"/>
        </dgm:presLayoutVars>
      </dgm:prSet>
      <dgm:spPr/>
      <dgm:t>
        <a:bodyPr/>
        <a:lstStyle/>
        <a:p>
          <a:endParaRPr lang="en-US"/>
        </a:p>
      </dgm:t>
    </dgm:pt>
    <dgm:pt modelId="{E84F9335-9E5D-4A74-B7C3-5E015906FBC5}" type="pres">
      <dgm:prSet presAssocID="{FB62DD49-2702-407C-BB34-96C6B019E9BE}" presName="sibTrans" presStyleCnt="0"/>
      <dgm:spPr/>
      <dgm:t>
        <a:bodyPr/>
        <a:lstStyle/>
        <a:p>
          <a:endParaRPr lang="en-US"/>
        </a:p>
      </dgm:t>
    </dgm:pt>
    <dgm:pt modelId="{38AD25B7-9652-419E-8550-2A5EF6C8970F}" type="pres">
      <dgm:prSet presAssocID="{0018E25D-A5DC-4CA5-90D7-B033F2040416}" presName="node" presStyleLbl="node1" presStyleIdx="4" presStyleCnt="6">
        <dgm:presLayoutVars>
          <dgm:bulletEnabled val="1"/>
        </dgm:presLayoutVars>
      </dgm:prSet>
      <dgm:spPr/>
      <dgm:t>
        <a:bodyPr/>
        <a:lstStyle/>
        <a:p>
          <a:endParaRPr lang="en-US"/>
        </a:p>
      </dgm:t>
    </dgm:pt>
    <dgm:pt modelId="{271F614A-D30E-4BEF-B5FB-01DE5B2E822D}" type="pres">
      <dgm:prSet presAssocID="{303F11E0-F28F-49F9-8850-42C5AB2E6E43}" presName="sibTrans" presStyleCnt="0"/>
      <dgm:spPr/>
      <dgm:t>
        <a:bodyPr/>
        <a:lstStyle/>
        <a:p>
          <a:endParaRPr lang="en-US"/>
        </a:p>
      </dgm:t>
    </dgm:pt>
    <dgm:pt modelId="{070A388F-0FD6-4737-BD6D-08B2729504DD}" type="pres">
      <dgm:prSet presAssocID="{70BCA512-A8E0-4E3D-8E77-80D952E9F85A}" presName="node" presStyleLbl="node1" presStyleIdx="5" presStyleCnt="6">
        <dgm:presLayoutVars>
          <dgm:bulletEnabled val="1"/>
        </dgm:presLayoutVars>
      </dgm:prSet>
      <dgm:spPr/>
      <dgm:t>
        <a:bodyPr/>
        <a:lstStyle/>
        <a:p>
          <a:endParaRPr lang="en-US"/>
        </a:p>
      </dgm:t>
    </dgm:pt>
  </dgm:ptLst>
  <dgm:cxnLst>
    <dgm:cxn modelId="{80500A0E-320F-466B-B2F2-D5656775FCD0}" srcId="{EDAD8486-CD46-4846-AFDB-D1CD6AEEA97B}" destId="{70BCA512-A8E0-4E3D-8E77-80D952E9F85A}" srcOrd="5" destOrd="0" parTransId="{A6EFD2DA-5666-4414-97BD-D1FB70934B1A}" sibTransId="{FDD0CEE1-857E-4366-B9D7-900F597AE551}"/>
    <dgm:cxn modelId="{D4458EAA-1204-49B4-B76B-1882A9B76468}" type="presOf" srcId="{70BCA512-A8E0-4E3D-8E77-80D952E9F85A}" destId="{070A388F-0FD6-4737-BD6D-08B2729504DD}" srcOrd="0" destOrd="0" presId="urn:microsoft.com/office/officeart/2005/8/layout/default"/>
    <dgm:cxn modelId="{C201DFAA-5804-424A-B352-C00BBA722DFB}" srcId="{EDAD8486-CD46-4846-AFDB-D1CD6AEEA97B}" destId="{DE21EF9A-4DA3-44F6-B950-7A6769FBEE43}" srcOrd="1" destOrd="0" parTransId="{46398922-413E-4A9F-B5F2-CB67B3CB378A}" sibTransId="{4BCE746C-006E-400C-8ED6-E5BE8A8E0824}"/>
    <dgm:cxn modelId="{50C5ED73-1F41-44D8-B60C-989A0809F239}" type="presOf" srcId="{8A46CA43-CDA7-4A6D-B310-C973C2F690ED}" destId="{B131780F-C85E-4141-BECF-F78149D3961B}" srcOrd="0" destOrd="0" presId="urn:microsoft.com/office/officeart/2005/8/layout/default"/>
    <dgm:cxn modelId="{34E80D82-225B-4A58-8EA9-96FC79D48D01}" type="presOf" srcId="{F85672B9-53FF-4A0D-AC01-0191BDBC5958}" destId="{4FBEF19E-A244-4104-92BB-CAC8AE65A970}" srcOrd="0" destOrd="0" presId="urn:microsoft.com/office/officeart/2005/8/layout/default"/>
    <dgm:cxn modelId="{780D7FEF-9606-4067-ACEA-3742A3DAB385}" srcId="{EDAD8486-CD46-4846-AFDB-D1CD6AEEA97B}" destId="{0018E25D-A5DC-4CA5-90D7-B033F2040416}" srcOrd="4" destOrd="0" parTransId="{221653BC-8C06-4A3A-A6D7-7EDCE19D5D36}" sibTransId="{303F11E0-F28F-49F9-8850-42C5AB2E6E43}"/>
    <dgm:cxn modelId="{A5B3F35D-4708-4EAF-A619-194C979B2145}" type="presOf" srcId="{DE21EF9A-4DA3-44F6-B950-7A6769FBEE43}" destId="{3DC89A6B-D5B8-402B-A6A1-07FCDC256A28}" srcOrd="0" destOrd="0" presId="urn:microsoft.com/office/officeart/2005/8/layout/default"/>
    <dgm:cxn modelId="{A93086FB-21E0-4009-9F8D-DF6BC4C230D7}" type="presOf" srcId="{0018E25D-A5DC-4CA5-90D7-B033F2040416}" destId="{38AD25B7-9652-419E-8550-2A5EF6C8970F}" srcOrd="0" destOrd="0" presId="urn:microsoft.com/office/officeart/2005/8/layout/default"/>
    <dgm:cxn modelId="{98D29F5A-0B0B-441E-A89C-28CE9A32964A}" type="presOf" srcId="{EDAD8486-CD46-4846-AFDB-D1CD6AEEA97B}" destId="{5A49EDC8-103D-48CB-A744-58E4CBA0A331}" srcOrd="0" destOrd="0" presId="urn:microsoft.com/office/officeart/2005/8/layout/default"/>
    <dgm:cxn modelId="{42116E88-1A6B-4D50-97A7-69163AB9316C}" type="presOf" srcId="{C44CB531-C1A5-48CD-B634-67B1641F9B25}" destId="{3472CD67-D68E-40C2-96EE-96140B4E69E1}" srcOrd="0" destOrd="0" presId="urn:microsoft.com/office/officeart/2005/8/layout/default"/>
    <dgm:cxn modelId="{2B3C52C2-C115-4200-9BEE-4EFEF8FB91BA}" srcId="{EDAD8486-CD46-4846-AFDB-D1CD6AEEA97B}" destId="{F85672B9-53FF-4A0D-AC01-0191BDBC5958}" srcOrd="3" destOrd="0" parTransId="{E1A848C2-BA2B-4DA3-95CB-F8062E6CF833}" sibTransId="{FB62DD49-2702-407C-BB34-96C6B019E9BE}"/>
    <dgm:cxn modelId="{2B6F19E6-3A59-479B-9036-054174783FCA}" srcId="{EDAD8486-CD46-4846-AFDB-D1CD6AEEA97B}" destId="{8A46CA43-CDA7-4A6D-B310-C973C2F690ED}" srcOrd="2" destOrd="0" parTransId="{09EB8A3F-2194-400D-88EE-B8CB0454226E}" sibTransId="{6B34E142-535F-4463-907E-DFEBED3B1C36}"/>
    <dgm:cxn modelId="{0D986B0C-5BFD-43C7-9729-368F63051919}" srcId="{EDAD8486-CD46-4846-AFDB-D1CD6AEEA97B}" destId="{C44CB531-C1A5-48CD-B634-67B1641F9B25}" srcOrd="0" destOrd="0" parTransId="{6018F3E3-5EC1-4FE9-827C-B0B4D14085B5}" sibTransId="{4A9EEF8D-0302-42E5-A3A9-F2698C57D834}"/>
    <dgm:cxn modelId="{D11C81AD-F2DF-4519-A065-DF0708C6D528}" type="presParOf" srcId="{5A49EDC8-103D-48CB-A744-58E4CBA0A331}" destId="{3472CD67-D68E-40C2-96EE-96140B4E69E1}" srcOrd="0" destOrd="0" presId="urn:microsoft.com/office/officeart/2005/8/layout/default"/>
    <dgm:cxn modelId="{BFEA22B6-AACA-4F32-8718-B9CF49822F25}" type="presParOf" srcId="{5A49EDC8-103D-48CB-A744-58E4CBA0A331}" destId="{1CB4CC4C-B88F-440F-9A89-DEE5991A12A9}" srcOrd="1" destOrd="0" presId="urn:microsoft.com/office/officeart/2005/8/layout/default"/>
    <dgm:cxn modelId="{4648FFB4-98BA-4378-BDC5-0441ED915ECB}" type="presParOf" srcId="{5A49EDC8-103D-48CB-A744-58E4CBA0A331}" destId="{3DC89A6B-D5B8-402B-A6A1-07FCDC256A28}" srcOrd="2" destOrd="0" presId="urn:microsoft.com/office/officeart/2005/8/layout/default"/>
    <dgm:cxn modelId="{5478BCD1-62E3-4BFD-8E4B-3F5C3617BC21}" type="presParOf" srcId="{5A49EDC8-103D-48CB-A744-58E4CBA0A331}" destId="{066C6670-4631-4898-A27D-F731B881D235}" srcOrd="3" destOrd="0" presId="urn:microsoft.com/office/officeart/2005/8/layout/default"/>
    <dgm:cxn modelId="{09ECA3E2-6134-4947-B3B9-3CE44361A0E1}" type="presParOf" srcId="{5A49EDC8-103D-48CB-A744-58E4CBA0A331}" destId="{B131780F-C85E-4141-BECF-F78149D3961B}" srcOrd="4" destOrd="0" presId="urn:microsoft.com/office/officeart/2005/8/layout/default"/>
    <dgm:cxn modelId="{285CD9ED-F42D-40D3-8240-B98CEC49D274}" type="presParOf" srcId="{5A49EDC8-103D-48CB-A744-58E4CBA0A331}" destId="{5F7DFB43-AB59-4932-9E6C-FC03A3EE7941}" srcOrd="5" destOrd="0" presId="urn:microsoft.com/office/officeart/2005/8/layout/default"/>
    <dgm:cxn modelId="{B567A985-C2E6-4E12-8FD9-6EC24904E9E5}" type="presParOf" srcId="{5A49EDC8-103D-48CB-A744-58E4CBA0A331}" destId="{4FBEF19E-A244-4104-92BB-CAC8AE65A970}" srcOrd="6" destOrd="0" presId="urn:microsoft.com/office/officeart/2005/8/layout/default"/>
    <dgm:cxn modelId="{E85B6DAE-7A31-4B81-A3F7-932C408C8665}" type="presParOf" srcId="{5A49EDC8-103D-48CB-A744-58E4CBA0A331}" destId="{E84F9335-9E5D-4A74-B7C3-5E015906FBC5}" srcOrd="7" destOrd="0" presId="urn:microsoft.com/office/officeart/2005/8/layout/default"/>
    <dgm:cxn modelId="{4DAAA112-909C-4DAF-8D34-4F93D43A1557}" type="presParOf" srcId="{5A49EDC8-103D-48CB-A744-58E4CBA0A331}" destId="{38AD25B7-9652-419E-8550-2A5EF6C8970F}" srcOrd="8" destOrd="0" presId="urn:microsoft.com/office/officeart/2005/8/layout/default"/>
    <dgm:cxn modelId="{13C5468D-9A1A-46C1-8EB2-0D3E703582D5}" type="presParOf" srcId="{5A49EDC8-103D-48CB-A744-58E4CBA0A331}" destId="{271F614A-D30E-4BEF-B5FB-01DE5B2E822D}" srcOrd="9" destOrd="0" presId="urn:microsoft.com/office/officeart/2005/8/layout/default"/>
    <dgm:cxn modelId="{737D978C-8FC7-4050-A5B9-1535ED92334E}" type="presParOf" srcId="{5A49EDC8-103D-48CB-A744-58E4CBA0A331}" destId="{070A388F-0FD6-4737-BD6D-08B2729504D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03B264C-4A92-4F10-8D1C-FED2370EEE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3E9881B-CCD3-4664-B086-C945EC4C6A9D}">
      <dgm:prSet phldrT="[Text]"/>
      <dgm:spPr/>
      <dgm:t>
        <a:bodyPr/>
        <a:lstStyle/>
        <a:p>
          <a:r>
            <a:rPr lang="en-US" dirty="0" smtClean="0"/>
            <a:t>Goods</a:t>
          </a:r>
          <a:endParaRPr lang="en-US" dirty="0"/>
        </a:p>
      </dgm:t>
    </dgm:pt>
    <dgm:pt modelId="{6C2B67DE-4285-40D0-81D6-75F72CDE0E90}" type="parTrans" cxnId="{BF4F8B3E-04CF-4710-91EA-D40A60036805}">
      <dgm:prSet/>
      <dgm:spPr/>
      <dgm:t>
        <a:bodyPr/>
        <a:lstStyle/>
        <a:p>
          <a:endParaRPr lang="en-US"/>
        </a:p>
      </dgm:t>
    </dgm:pt>
    <dgm:pt modelId="{3E494369-3BB7-41F3-869D-CC325D54EC96}" type="sibTrans" cxnId="{BF4F8B3E-04CF-4710-91EA-D40A60036805}">
      <dgm:prSet/>
      <dgm:spPr/>
      <dgm:t>
        <a:bodyPr/>
        <a:lstStyle/>
        <a:p>
          <a:endParaRPr lang="en-US"/>
        </a:p>
      </dgm:t>
    </dgm:pt>
    <dgm:pt modelId="{1F34BCBE-E881-480C-BA59-7C8FB93AE798}">
      <dgm:prSet phldrT="[Text]"/>
      <dgm:spPr/>
      <dgm:t>
        <a:bodyPr/>
        <a:lstStyle/>
        <a:p>
          <a:r>
            <a:rPr lang="en-US" dirty="0" smtClean="0"/>
            <a:t>fish fillet, cream, skimmed milk powder, branded paneer, frozen vegetables, </a:t>
          </a:r>
          <a:r>
            <a:rPr lang="en-US" dirty="0" smtClean="0">
              <a:solidFill>
                <a:srgbClr val="C00000"/>
              </a:solidFill>
            </a:rPr>
            <a:t>coffee, tea, spices, pizza</a:t>
          </a:r>
          <a:r>
            <a:rPr lang="en-US" dirty="0" smtClean="0"/>
            <a:t> bread, rusk, </a:t>
          </a:r>
          <a:r>
            <a:rPr lang="en-US" dirty="0" err="1" smtClean="0"/>
            <a:t>sabudana</a:t>
          </a:r>
          <a:r>
            <a:rPr lang="en-US" dirty="0" smtClean="0"/>
            <a:t>, </a:t>
          </a:r>
          <a:endParaRPr lang="en-US" dirty="0"/>
        </a:p>
      </dgm:t>
    </dgm:pt>
    <dgm:pt modelId="{F5838F19-0BD5-4D1A-87B4-5C87B4CB647A}" type="parTrans" cxnId="{CDDB3D68-F6A1-40BC-8826-F06BA21E27D6}">
      <dgm:prSet/>
      <dgm:spPr/>
      <dgm:t>
        <a:bodyPr/>
        <a:lstStyle/>
        <a:p>
          <a:endParaRPr lang="en-US"/>
        </a:p>
      </dgm:t>
    </dgm:pt>
    <dgm:pt modelId="{9EB5FA53-74DC-4BEA-BDA8-F954795E2802}" type="sibTrans" cxnId="{CDDB3D68-F6A1-40BC-8826-F06BA21E27D6}">
      <dgm:prSet/>
      <dgm:spPr/>
      <dgm:t>
        <a:bodyPr/>
        <a:lstStyle/>
        <a:p>
          <a:endParaRPr lang="en-US"/>
        </a:p>
      </dgm:t>
    </dgm:pt>
    <dgm:pt modelId="{FAE81EBC-FFCC-4F39-9E29-568077CE9441}">
      <dgm:prSet phldrT="[Text]"/>
      <dgm:spPr/>
      <dgm:t>
        <a:bodyPr/>
        <a:lstStyle/>
        <a:p>
          <a:r>
            <a:rPr lang="en-US" dirty="0" smtClean="0"/>
            <a:t>Services</a:t>
          </a:r>
          <a:endParaRPr lang="en-US" dirty="0"/>
        </a:p>
      </dgm:t>
    </dgm:pt>
    <dgm:pt modelId="{55441EC7-43EE-4262-B632-1B734656F789}" type="parTrans" cxnId="{8E638794-E2CA-4EA5-B7BE-8321232B6402}">
      <dgm:prSet/>
      <dgm:spPr/>
      <dgm:t>
        <a:bodyPr/>
        <a:lstStyle/>
        <a:p>
          <a:endParaRPr lang="en-US"/>
        </a:p>
      </dgm:t>
    </dgm:pt>
    <dgm:pt modelId="{4C0280F0-E95F-4BD5-9DBB-571B023313B4}" type="sibTrans" cxnId="{8E638794-E2CA-4EA5-B7BE-8321232B6402}">
      <dgm:prSet/>
      <dgm:spPr/>
      <dgm:t>
        <a:bodyPr/>
        <a:lstStyle/>
        <a:p>
          <a:endParaRPr lang="en-US"/>
        </a:p>
      </dgm:t>
    </dgm:pt>
    <dgm:pt modelId="{4C3363B2-02B0-4BAE-A5DA-60473B18FAA7}">
      <dgm:prSet phldrT="[Text]"/>
      <dgm:spPr/>
      <dgm:t>
        <a:bodyPr/>
        <a:lstStyle/>
        <a:p>
          <a:pPr rtl="0"/>
          <a:r>
            <a:rPr lang="en-US" dirty="0" smtClean="0"/>
            <a:t>Transport services (Railways, air transport) </a:t>
          </a:r>
          <a:r>
            <a:rPr lang="en-US" dirty="0" smtClean="0">
              <a:solidFill>
                <a:srgbClr val="C00000"/>
              </a:solidFill>
            </a:rPr>
            <a:t>because already petroleum excise, VAT</a:t>
          </a:r>
          <a:endParaRPr lang="en-US" dirty="0">
            <a:solidFill>
              <a:srgbClr val="C00000"/>
            </a:solidFill>
          </a:endParaRPr>
        </a:p>
      </dgm:t>
    </dgm:pt>
    <dgm:pt modelId="{7C994148-4F1C-465D-9260-C2310F360AF8}" type="parTrans" cxnId="{D1BB050C-E9D1-423C-B080-8F2C9C727DD8}">
      <dgm:prSet/>
      <dgm:spPr/>
      <dgm:t>
        <a:bodyPr/>
        <a:lstStyle/>
        <a:p>
          <a:endParaRPr lang="en-US"/>
        </a:p>
      </dgm:t>
    </dgm:pt>
    <dgm:pt modelId="{4506A22D-D274-402A-9B58-68DF460B42A2}" type="sibTrans" cxnId="{D1BB050C-E9D1-423C-B080-8F2C9C727DD8}">
      <dgm:prSet/>
      <dgm:spPr/>
      <dgm:t>
        <a:bodyPr/>
        <a:lstStyle/>
        <a:p>
          <a:endParaRPr lang="en-US"/>
        </a:p>
      </dgm:t>
    </dgm:pt>
    <dgm:pt modelId="{8AE17BEA-73A1-45BE-B3B6-B1B8AB558060}">
      <dgm:prSet phldrT="[Text]"/>
      <dgm:spPr/>
      <dgm:t>
        <a:bodyPr/>
        <a:lstStyle/>
        <a:p>
          <a:r>
            <a:rPr lang="en-US" dirty="0" smtClean="0"/>
            <a:t>Coal</a:t>
          </a:r>
          <a:r>
            <a:rPr lang="en-US" dirty="0" smtClean="0">
              <a:solidFill>
                <a:srgbClr val="C00000"/>
              </a:solidFill>
            </a:rPr>
            <a:t> &lt;+compensation </a:t>
          </a:r>
          <a:r>
            <a:rPr lang="en-US" dirty="0" err="1" smtClean="0">
              <a:solidFill>
                <a:srgbClr val="C00000"/>
              </a:solidFill>
            </a:rPr>
            <a:t>cess</a:t>
          </a:r>
          <a:r>
            <a:rPr lang="en-US" dirty="0" smtClean="0">
              <a:solidFill>
                <a:srgbClr val="C00000"/>
              </a:solidFill>
            </a:rPr>
            <a:t> also)</a:t>
          </a:r>
          <a:endParaRPr lang="en-US" dirty="0">
            <a:solidFill>
              <a:srgbClr val="C00000"/>
            </a:solidFill>
          </a:endParaRPr>
        </a:p>
      </dgm:t>
    </dgm:pt>
    <dgm:pt modelId="{31183A3C-7A4E-4E77-8E67-6B0DF2223E20}" type="parTrans" cxnId="{A9E7E1B8-2D56-4ECD-B22B-D890191164E6}">
      <dgm:prSet/>
      <dgm:spPr/>
      <dgm:t>
        <a:bodyPr/>
        <a:lstStyle/>
        <a:p>
          <a:endParaRPr lang="en-US"/>
        </a:p>
      </dgm:t>
    </dgm:pt>
    <dgm:pt modelId="{4864AFD4-1284-48B6-BDA2-E7A2955DA8E5}" type="sibTrans" cxnId="{A9E7E1B8-2D56-4ECD-B22B-D890191164E6}">
      <dgm:prSet/>
      <dgm:spPr/>
      <dgm:t>
        <a:bodyPr/>
        <a:lstStyle/>
        <a:p>
          <a:endParaRPr lang="en-US"/>
        </a:p>
      </dgm:t>
    </dgm:pt>
    <dgm:pt modelId="{AF4A91C1-8FD1-4546-97F3-93944030247F}">
      <dgm:prSet phldrT="[Text]"/>
      <dgm:spPr/>
      <dgm:t>
        <a:bodyPr/>
        <a:lstStyle/>
        <a:p>
          <a:r>
            <a:rPr lang="en-US" dirty="0" smtClean="0">
              <a:solidFill>
                <a:srgbClr val="C00000"/>
              </a:solidFill>
            </a:rPr>
            <a:t>medicines, stent</a:t>
          </a:r>
          <a:r>
            <a:rPr lang="en-US" dirty="0" smtClean="0"/>
            <a:t>, lifeboats</a:t>
          </a:r>
          <a:endParaRPr lang="en-US" dirty="0"/>
        </a:p>
      </dgm:t>
    </dgm:pt>
    <dgm:pt modelId="{679CBEC2-67C7-40FB-8B40-8F1C03B5B4F5}" type="parTrans" cxnId="{D8955C8F-94A6-4E07-90B8-8C7C3DEC4CDC}">
      <dgm:prSet/>
      <dgm:spPr/>
      <dgm:t>
        <a:bodyPr/>
        <a:lstStyle/>
        <a:p>
          <a:endParaRPr lang="en-US"/>
        </a:p>
      </dgm:t>
    </dgm:pt>
    <dgm:pt modelId="{B6C42BAA-6A09-4CF1-8DFA-99506420551E}" type="sibTrans" cxnId="{D8955C8F-94A6-4E07-90B8-8C7C3DEC4CDC}">
      <dgm:prSet/>
      <dgm:spPr/>
      <dgm:t>
        <a:bodyPr/>
        <a:lstStyle/>
        <a:p>
          <a:endParaRPr lang="en-US"/>
        </a:p>
      </dgm:t>
    </dgm:pt>
    <dgm:pt modelId="{84C7E02F-1B05-44C9-B9AF-EDC159CD1CE4}">
      <dgm:prSet phldrT="[Text]"/>
      <dgm:spPr/>
      <dgm:t>
        <a:bodyPr/>
        <a:lstStyle/>
        <a:p>
          <a:r>
            <a:rPr lang="en-US" dirty="0" smtClean="0"/>
            <a:t>kerosene</a:t>
          </a:r>
          <a:endParaRPr lang="en-US" dirty="0"/>
        </a:p>
      </dgm:t>
    </dgm:pt>
    <dgm:pt modelId="{57562E81-27BC-4893-A61F-AB1F856F239A}" type="sibTrans" cxnId="{339998E6-DDBA-4E51-A94F-03B551282DED}">
      <dgm:prSet/>
      <dgm:spPr/>
      <dgm:t>
        <a:bodyPr/>
        <a:lstStyle/>
        <a:p>
          <a:endParaRPr lang="en-US"/>
        </a:p>
      </dgm:t>
    </dgm:pt>
    <dgm:pt modelId="{A3CAAE33-378D-4BAE-8D1B-A0A7D55DA288}" type="parTrans" cxnId="{339998E6-DDBA-4E51-A94F-03B551282DED}">
      <dgm:prSet/>
      <dgm:spPr/>
      <dgm:t>
        <a:bodyPr/>
        <a:lstStyle/>
        <a:p>
          <a:endParaRPr lang="en-US"/>
        </a:p>
      </dgm:t>
    </dgm:pt>
    <dgm:pt modelId="{929E1418-8544-4B1D-BBBA-5D08DE0048FF}">
      <dgm:prSet phldrT="[Text]"/>
      <dgm:spPr/>
      <dgm:t>
        <a:bodyPr/>
        <a:lstStyle/>
        <a:p>
          <a:pPr rtl="0"/>
          <a:r>
            <a:rPr lang="en-US" dirty="0" smtClean="0"/>
            <a:t>Small restaurants </a:t>
          </a:r>
          <a:endParaRPr lang="en-US" dirty="0">
            <a:solidFill>
              <a:srgbClr val="C00000"/>
            </a:solidFill>
          </a:endParaRPr>
        </a:p>
      </dgm:t>
    </dgm:pt>
    <dgm:pt modelId="{88BEBD7C-C435-4C8D-A82F-D3C4122B401F}" type="parTrans" cxnId="{F6537ABD-09E6-47A5-99A0-3EB2C87273BC}">
      <dgm:prSet/>
      <dgm:spPr/>
      <dgm:t>
        <a:bodyPr/>
        <a:lstStyle/>
        <a:p>
          <a:endParaRPr lang="en-US"/>
        </a:p>
      </dgm:t>
    </dgm:pt>
    <dgm:pt modelId="{540B108C-6E43-4CA8-A036-CE9D6D8A2182}" type="sibTrans" cxnId="{F6537ABD-09E6-47A5-99A0-3EB2C87273BC}">
      <dgm:prSet/>
      <dgm:spPr/>
      <dgm:t>
        <a:bodyPr/>
        <a:lstStyle/>
        <a:p>
          <a:endParaRPr lang="en-US"/>
        </a:p>
      </dgm:t>
    </dgm:pt>
    <dgm:pt modelId="{5E77BC1B-AA58-4A7E-8429-6FB88553373B}" type="pres">
      <dgm:prSet presAssocID="{203B264C-4A92-4F10-8D1C-FED2370EEE37}" presName="Name0" presStyleCnt="0">
        <dgm:presLayoutVars>
          <dgm:dir/>
          <dgm:animLvl val="lvl"/>
          <dgm:resizeHandles val="exact"/>
        </dgm:presLayoutVars>
      </dgm:prSet>
      <dgm:spPr/>
      <dgm:t>
        <a:bodyPr/>
        <a:lstStyle/>
        <a:p>
          <a:endParaRPr lang="en-US"/>
        </a:p>
      </dgm:t>
    </dgm:pt>
    <dgm:pt modelId="{9BFD32B6-33B7-4A26-B985-A4BB4A1FC7FC}" type="pres">
      <dgm:prSet presAssocID="{33E9881B-CCD3-4664-B086-C945EC4C6A9D}" presName="composite" presStyleCnt="0"/>
      <dgm:spPr/>
    </dgm:pt>
    <dgm:pt modelId="{2C45365F-26FC-4292-8461-0A9C0A50B32C}" type="pres">
      <dgm:prSet presAssocID="{33E9881B-CCD3-4664-B086-C945EC4C6A9D}" presName="parTx" presStyleLbl="alignNode1" presStyleIdx="0" presStyleCnt="2">
        <dgm:presLayoutVars>
          <dgm:chMax val="0"/>
          <dgm:chPref val="0"/>
          <dgm:bulletEnabled val="1"/>
        </dgm:presLayoutVars>
      </dgm:prSet>
      <dgm:spPr/>
      <dgm:t>
        <a:bodyPr/>
        <a:lstStyle/>
        <a:p>
          <a:endParaRPr lang="en-US"/>
        </a:p>
      </dgm:t>
    </dgm:pt>
    <dgm:pt modelId="{BD14B2A6-D720-46D6-9055-C280B0E95D01}" type="pres">
      <dgm:prSet presAssocID="{33E9881B-CCD3-4664-B086-C945EC4C6A9D}" presName="desTx" presStyleLbl="alignAccFollowNode1" presStyleIdx="0" presStyleCnt="2">
        <dgm:presLayoutVars>
          <dgm:bulletEnabled val="1"/>
        </dgm:presLayoutVars>
      </dgm:prSet>
      <dgm:spPr/>
      <dgm:t>
        <a:bodyPr/>
        <a:lstStyle/>
        <a:p>
          <a:endParaRPr lang="en-US"/>
        </a:p>
      </dgm:t>
    </dgm:pt>
    <dgm:pt modelId="{54A687F0-91D4-4CF8-8016-62FDD06D90B7}" type="pres">
      <dgm:prSet presAssocID="{3E494369-3BB7-41F3-869D-CC325D54EC96}" presName="space" presStyleCnt="0"/>
      <dgm:spPr/>
    </dgm:pt>
    <dgm:pt modelId="{2AF09989-A4A7-4341-8281-33671FF22D1B}" type="pres">
      <dgm:prSet presAssocID="{FAE81EBC-FFCC-4F39-9E29-568077CE9441}" presName="composite" presStyleCnt="0"/>
      <dgm:spPr/>
    </dgm:pt>
    <dgm:pt modelId="{46BA43D1-60AC-4A44-A506-88B9359DE54F}" type="pres">
      <dgm:prSet presAssocID="{FAE81EBC-FFCC-4F39-9E29-568077CE9441}" presName="parTx" presStyleLbl="alignNode1" presStyleIdx="1" presStyleCnt="2">
        <dgm:presLayoutVars>
          <dgm:chMax val="0"/>
          <dgm:chPref val="0"/>
          <dgm:bulletEnabled val="1"/>
        </dgm:presLayoutVars>
      </dgm:prSet>
      <dgm:spPr/>
      <dgm:t>
        <a:bodyPr/>
        <a:lstStyle/>
        <a:p>
          <a:endParaRPr lang="en-US"/>
        </a:p>
      </dgm:t>
    </dgm:pt>
    <dgm:pt modelId="{3FD9F91B-654A-4167-9C00-1055F14894EF}" type="pres">
      <dgm:prSet presAssocID="{FAE81EBC-FFCC-4F39-9E29-568077CE9441}" presName="desTx" presStyleLbl="alignAccFollowNode1" presStyleIdx="1" presStyleCnt="2">
        <dgm:presLayoutVars>
          <dgm:bulletEnabled val="1"/>
        </dgm:presLayoutVars>
      </dgm:prSet>
      <dgm:spPr/>
      <dgm:t>
        <a:bodyPr/>
        <a:lstStyle/>
        <a:p>
          <a:endParaRPr lang="en-US"/>
        </a:p>
      </dgm:t>
    </dgm:pt>
  </dgm:ptLst>
  <dgm:cxnLst>
    <dgm:cxn modelId="{339998E6-DDBA-4E51-A94F-03B551282DED}" srcId="{33E9881B-CCD3-4664-B086-C945EC4C6A9D}" destId="{84C7E02F-1B05-44C9-B9AF-EDC159CD1CE4}" srcOrd="2" destOrd="0" parTransId="{A3CAAE33-378D-4BAE-8D1B-A0A7D55DA288}" sibTransId="{57562E81-27BC-4893-A61F-AB1F856F239A}"/>
    <dgm:cxn modelId="{E0582E4D-8BDE-442B-9C99-A2E464D0E837}" type="presOf" srcId="{203B264C-4A92-4F10-8D1C-FED2370EEE37}" destId="{5E77BC1B-AA58-4A7E-8429-6FB88553373B}" srcOrd="0" destOrd="0" presId="urn:microsoft.com/office/officeart/2005/8/layout/hList1"/>
    <dgm:cxn modelId="{6C0EB1E1-187D-48A6-9664-165746A58AEF}" type="presOf" srcId="{929E1418-8544-4B1D-BBBA-5D08DE0048FF}" destId="{3FD9F91B-654A-4167-9C00-1055F14894EF}" srcOrd="0" destOrd="0" presId="urn:microsoft.com/office/officeart/2005/8/layout/hList1"/>
    <dgm:cxn modelId="{06EA4BAE-9D7C-4E46-985F-2A5E8434C8C2}" type="presOf" srcId="{1F34BCBE-E881-480C-BA59-7C8FB93AE798}" destId="{BD14B2A6-D720-46D6-9055-C280B0E95D01}" srcOrd="0" destOrd="0" presId="urn:microsoft.com/office/officeart/2005/8/layout/hList1"/>
    <dgm:cxn modelId="{8AAD0787-1420-4F14-8DF5-136A6D43E937}" type="presOf" srcId="{4C3363B2-02B0-4BAE-A5DA-60473B18FAA7}" destId="{3FD9F91B-654A-4167-9C00-1055F14894EF}" srcOrd="0" destOrd="1" presId="urn:microsoft.com/office/officeart/2005/8/layout/hList1"/>
    <dgm:cxn modelId="{D1BB050C-E9D1-423C-B080-8F2C9C727DD8}" srcId="{FAE81EBC-FFCC-4F39-9E29-568077CE9441}" destId="{4C3363B2-02B0-4BAE-A5DA-60473B18FAA7}" srcOrd="1" destOrd="0" parTransId="{7C994148-4F1C-465D-9260-C2310F360AF8}" sibTransId="{4506A22D-D274-402A-9B58-68DF460B42A2}"/>
    <dgm:cxn modelId="{41D1522E-A1FD-4D63-B125-EE7DB854D8ED}" type="presOf" srcId="{8AE17BEA-73A1-45BE-B3B6-B1B8AB558060}" destId="{BD14B2A6-D720-46D6-9055-C280B0E95D01}" srcOrd="0" destOrd="3" presId="urn:microsoft.com/office/officeart/2005/8/layout/hList1"/>
    <dgm:cxn modelId="{55FDAD2B-9235-48B1-B9CD-711D9F6E591C}" type="presOf" srcId="{FAE81EBC-FFCC-4F39-9E29-568077CE9441}" destId="{46BA43D1-60AC-4A44-A506-88B9359DE54F}" srcOrd="0" destOrd="0" presId="urn:microsoft.com/office/officeart/2005/8/layout/hList1"/>
    <dgm:cxn modelId="{F6537ABD-09E6-47A5-99A0-3EB2C87273BC}" srcId="{FAE81EBC-FFCC-4F39-9E29-568077CE9441}" destId="{929E1418-8544-4B1D-BBBA-5D08DE0048FF}" srcOrd="0" destOrd="0" parTransId="{88BEBD7C-C435-4C8D-A82F-D3C4122B401F}" sibTransId="{540B108C-6E43-4CA8-A036-CE9D6D8A2182}"/>
    <dgm:cxn modelId="{AB619B74-2B28-4EA8-BAA1-BFA518173C73}" type="presOf" srcId="{84C7E02F-1B05-44C9-B9AF-EDC159CD1CE4}" destId="{BD14B2A6-D720-46D6-9055-C280B0E95D01}" srcOrd="0" destOrd="2" presId="urn:microsoft.com/office/officeart/2005/8/layout/hList1"/>
    <dgm:cxn modelId="{D8955C8F-94A6-4E07-90B8-8C7C3DEC4CDC}" srcId="{33E9881B-CCD3-4664-B086-C945EC4C6A9D}" destId="{AF4A91C1-8FD1-4546-97F3-93944030247F}" srcOrd="1" destOrd="0" parTransId="{679CBEC2-67C7-40FB-8B40-8F1C03B5B4F5}" sibTransId="{B6C42BAA-6A09-4CF1-8DFA-99506420551E}"/>
    <dgm:cxn modelId="{BF4F8B3E-04CF-4710-91EA-D40A60036805}" srcId="{203B264C-4A92-4F10-8D1C-FED2370EEE37}" destId="{33E9881B-CCD3-4664-B086-C945EC4C6A9D}" srcOrd="0" destOrd="0" parTransId="{6C2B67DE-4285-40D0-81D6-75F72CDE0E90}" sibTransId="{3E494369-3BB7-41F3-869D-CC325D54EC96}"/>
    <dgm:cxn modelId="{CDDB3D68-F6A1-40BC-8826-F06BA21E27D6}" srcId="{33E9881B-CCD3-4664-B086-C945EC4C6A9D}" destId="{1F34BCBE-E881-480C-BA59-7C8FB93AE798}" srcOrd="0" destOrd="0" parTransId="{F5838F19-0BD5-4D1A-87B4-5C87B4CB647A}" sibTransId="{9EB5FA53-74DC-4BEA-BDA8-F954795E2802}"/>
    <dgm:cxn modelId="{CBF82BC3-8D25-4FDE-97E6-8D3650A53BF1}" type="presOf" srcId="{33E9881B-CCD3-4664-B086-C945EC4C6A9D}" destId="{2C45365F-26FC-4292-8461-0A9C0A50B32C}" srcOrd="0" destOrd="0" presId="urn:microsoft.com/office/officeart/2005/8/layout/hList1"/>
    <dgm:cxn modelId="{A9E7E1B8-2D56-4ECD-B22B-D890191164E6}" srcId="{33E9881B-CCD3-4664-B086-C945EC4C6A9D}" destId="{8AE17BEA-73A1-45BE-B3B6-B1B8AB558060}" srcOrd="3" destOrd="0" parTransId="{31183A3C-7A4E-4E77-8E67-6B0DF2223E20}" sibTransId="{4864AFD4-1284-48B6-BDA2-E7A2955DA8E5}"/>
    <dgm:cxn modelId="{969972A5-4835-499C-9B6C-36588CD57767}" type="presOf" srcId="{AF4A91C1-8FD1-4546-97F3-93944030247F}" destId="{BD14B2A6-D720-46D6-9055-C280B0E95D01}" srcOrd="0" destOrd="1" presId="urn:microsoft.com/office/officeart/2005/8/layout/hList1"/>
    <dgm:cxn modelId="{8E638794-E2CA-4EA5-B7BE-8321232B6402}" srcId="{203B264C-4A92-4F10-8D1C-FED2370EEE37}" destId="{FAE81EBC-FFCC-4F39-9E29-568077CE9441}" srcOrd="1" destOrd="0" parTransId="{55441EC7-43EE-4262-B632-1B734656F789}" sibTransId="{4C0280F0-E95F-4BD5-9DBB-571B023313B4}"/>
    <dgm:cxn modelId="{D7574895-D6C4-4B34-8B50-FE57585888F4}" type="presParOf" srcId="{5E77BC1B-AA58-4A7E-8429-6FB88553373B}" destId="{9BFD32B6-33B7-4A26-B985-A4BB4A1FC7FC}" srcOrd="0" destOrd="0" presId="urn:microsoft.com/office/officeart/2005/8/layout/hList1"/>
    <dgm:cxn modelId="{AF3831B6-97F6-4245-9168-BDAF63D78338}" type="presParOf" srcId="{9BFD32B6-33B7-4A26-B985-A4BB4A1FC7FC}" destId="{2C45365F-26FC-4292-8461-0A9C0A50B32C}" srcOrd="0" destOrd="0" presId="urn:microsoft.com/office/officeart/2005/8/layout/hList1"/>
    <dgm:cxn modelId="{FFAA2B3A-9C4C-4A30-8851-166C2B36D434}" type="presParOf" srcId="{9BFD32B6-33B7-4A26-B985-A4BB4A1FC7FC}" destId="{BD14B2A6-D720-46D6-9055-C280B0E95D01}" srcOrd="1" destOrd="0" presId="urn:microsoft.com/office/officeart/2005/8/layout/hList1"/>
    <dgm:cxn modelId="{5D98FE08-E7E1-4295-8F04-68661D814C63}" type="presParOf" srcId="{5E77BC1B-AA58-4A7E-8429-6FB88553373B}" destId="{54A687F0-91D4-4CF8-8016-62FDD06D90B7}" srcOrd="1" destOrd="0" presId="urn:microsoft.com/office/officeart/2005/8/layout/hList1"/>
    <dgm:cxn modelId="{E617122C-1347-4D56-B317-1482DDD32022}" type="presParOf" srcId="{5E77BC1B-AA58-4A7E-8429-6FB88553373B}" destId="{2AF09989-A4A7-4341-8281-33671FF22D1B}" srcOrd="2" destOrd="0" presId="urn:microsoft.com/office/officeart/2005/8/layout/hList1"/>
    <dgm:cxn modelId="{29ADFA13-871D-4FD4-A5AD-ADF1CAF1C216}" type="presParOf" srcId="{2AF09989-A4A7-4341-8281-33671FF22D1B}" destId="{46BA43D1-60AC-4A44-A506-88B9359DE54F}" srcOrd="0" destOrd="0" presId="urn:microsoft.com/office/officeart/2005/8/layout/hList1"/>
    <dgm:cxn modelId="{CB031DBD-33C5-4CD6-A5CF-F6C1221E358E}" type="presParOf" srcId="{2AF09989-A4A7-4341-8281-33671FF22D1B}" destId="{3FD9F91B-654A-4167-9C00-1055F14894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0B59807-5373-4A2B-AECB-6CF3470DFAB3}" type="doc">
      <dgm:prSet loTypeId="urn:diagrams.loki3.com/VaryingWidthList" loCatId="list" qsTypeId="urn:microsoft.com/office/officeart/2005/8/quickstyle/simple1" qsCatId="simple" csTypeId="urn:microsoft.com/office/officeart/2005/8/colors/accent1_2" csCatId="accent1" phldr="1"/>
      <dgm:spPr/>
    </dgm:pt>
    <dgm:pt modelId="{B0127F61-7307-4140-8FDB-AE7382D0BF19}">
      <dgm:prSet phldrT="[Text]"/>
      <dgm:spPr/>
      <dgm:t>
        <a:bodyPr/>
        <a:lstStyle/>
        <a:p>
          <a:r>
            <a:rPr lang="en-US" dirty="0" smtClean="0"/>
            <a:t>0%</a:t>
          </a:r>
          <a:endParaRPr lang="en-US" dirty="0"/>
        </a:p>
      </dgm:t>
    </dgm:pt>
    <dgm:pt modelId="{EBBA376C-E225-4A8E-AB66-B0F39C50644C}" type="parTrans" cxnId="{FBB0B67A-EB8F-4215-A083-5EE068FD4A80}">
      <dgm:prSet/>
      <dgm:spPr/>
      <dgm:t>
        <a:bodyPr/>
        <a:lstStyle/>
        <a:p>
          <a:endParaRPr lang="en-US"/>
        </a:p>
      </dgm:t>
    </dgm:pt>
    <dgm:pt modelId="{EF296891-D02A-46EB-B025-2628268DA8E2}" type="sibTrans" cxnId="{FBB0B67A-EB8F-4215-A083-5EE068FD4A80}">
      <dgm:prSet/>
      <dgm:spPr/>
      <dgm:t>
        <a:bodyPr/>
        <a:lstStyle/>
        <a:p>
          <a:endParaRPr lang="en-US"/>
        </a:p>
      </dgm:t>
    </dgm:pt>
    <dgm:pt modelId="{8CD37BE0-6C67-4C60-AF70-C3FEA05ADEF5}">
      <dgm:prSet phldrT="[Text]"/>
      <dgm:spPr>
        <a:solidFill>
          <a:schemeClr val="accent4">
            <a:lumMod val="75000"/>
          </a:schemeClr>
        </a:solidFill>
      </dgm:spPr>
      <dgm:t>
        <a:bodyPr/>
        <a:lstStyle/>
        <a:p>
          <a:r>
            <a:rPr lang="en-US" dirty="0" smtClean="0"/>
            <a:t>5%</a:t>
          </a:r>
          <a:endParaRPr lang="en-US" dirty="0"/>
        </a:p>
      </dgm:t>
    </dgm:pt>
    <dgm:pt modelId="{3D30637D-8A73-4C4E-834D-A50EE823B399}" type="parTrans" cxnId="{1DFC2A9B-E27B-4B8A-83DD-11DB0BB19D17}">
      <dgm:prSet/>
      <dgm:spPr/>
      <dgm:t>
        <a:bodyPr/>
        <a:lstStyle/>
        <a:p>
          <a:endParaRPr lang="en-US"/>
        </a:p>
      </dgm:t>
    </dgm:pt>
    <dgm:pt modelId="{3B936F63-2CF5-49DF-91A5-144FA2C9D9EF}" type="sibTrans" cxnId="{1DFC2A9B-E27B-4B8A-83DD-11DB0BB19D17}">
      <dgm:prSet/>
      <dgm:spPr/>
      <dgm:t>
        <a:bodyPr/>
        <a:lstStyle/>
        <a:p>
          <a:endParaRPr lang="en-US"/>
        </a:p>
      </dgm:t>
    </dgm:pt>
    <dgm:pt modelId="{31A08394-1D33-4D39-988C-D2B6B8C95B3C}">
      <dgm:prSet phldrT="[Text]"/>
      <dgm:spPr/>
      <dgm:t>
        <a:bodyPr/>
        <a:lstStyle/>
        <a:p>
          <a:r>
            <a:rPr lang="en-US" dirty="0" smtClean="0"/>
            <a:t>12%</a:t>
          </a:r>
          <a:endParaRPr lang="en-US" dirty="0"/>
        </a:p>
      </dgm:t>
    </dgm:pt>
    <dgm:pt modelId="{1AC6C08C-2036-4E3F-8467-B34C2645C972}" type="parTrans" cxnId="{55372CF2-8E7C-429A-ADE0-10D2032CED09}">
      <dgm:prSet/>
      <dgm:spPr/>
      <dgm:t>
        <a:bodyPr/>
        <a:lstStyle/>
        <a:p>
          <a:endParaRPr lang="en-US"/>
        </a:p>
      </dgm:t>
    </dgm:pt>
    <dgm:pt modelId="{D0287F8C-C822-4DBA-A707-9E8D2B9A7204}" type="sibTrans" cxnId="{55372CF2-8E7C-429A-ADE0-10D2032CED09}">
      <dgm:prSet/>
      <dgm:spPr/>
      <dgm:t>
        <a:bodyPr/>
        <a:lstStyle/>
        <a:p>
          <a:endParaRPr lang="en-US"/>
        </a:p>
      </dgm:t>
    </dgm:pt>
    <dgm:pt modelId="{14705FB9-BF1A-414C-85CE-F7DF991A60D5}">
      <dgm:prSet phldrT="[Text]"/>
      <dgm:spPr/>
      <dgm:t>
        <a:bodyPr/>
        <a:lstStyle/>
        <a:p>
          <a:r>
            <a:rPr lang="en-US" dirty="0" smtClean="0"/>
            <a:t>18%</a:t>
          </a:r>
          <a:endParaRPr lang="en-US" dirty="0"/>
        </a:p>
      </dgm:t>
    </dgm:pt>
    <dgm:pt modelId="{B45A2C4E-06DC-4529-9CB3-4190842C97B4}" type="parTrans" cxnId="{A23BF373-7ECF-409E-BAB1-EE1992C9BFA8}">
      <dgm:prSet/>
      <dgm:spPr/>
      <dgm:t>
        <a:bodyPr/>
        <a:lstStyle/>
        <a:p>
          <a:endParaRPr lang="en-US"/>
        </a:p>
      </dgm:t>
    </dgm:pt>
    <dgm:pt modelId="{C1FC8ED5-3BCE-4144-B02C-2A06D0090FBD}" type="sibTrans" cxnId="{A23BF373-7ECF-409E-BAB1-EE1992C9BFA8}">
      <dgm:prSet/>
      <dgm:spPr/>
      <dgm:t>
        <a:bodyPr/>
        <a:lstStyle/>
        <a:p>
          <a:endParaRPr lang="en-US"/>
        </a:p>
      </dgm:t>
    </dgm:pt>
    <dgm:pt modelId="{9C2E9A01-A414-4AF0-ACCA-6AA29F043487}">
      <dgm:prSet phldrT="[Text]"/>
      <dgm:spPr/>
      <dgm:t>
        <a:bodyPr/>
        <a:lstStyle/>
        <a:p>
          <a:r>
            <a:rPr lang="en-US" dirty="0" smtClean="0"/>
            <a:t>28%</a:t>
          </a:r>
          <a:endParaRPr lang="en-US" dirty="0"/>
        </a:p>
      </dgm:t>
    </dgm:pt>
    <dgm:pt modelId="{34E2150C-922F-4632-BE94-B0B49E75610E}" type="parTrans" cxnId="{5FB0B7F0-4AC5-4E71-AD55-33029B3014A6}">
      <dgm:prSet/>
      <dgm:spPr/>
      <dgm:t>
        <a:bodyPr/>
        <a:lstStyle/>
        <a:p>
          <a:endParaRPr lang="en-US"/>
        </a:p>
      </dgm:t>
    </dgm:pt>
    <dgm:pt modelId="{79F7CE44-8B87-4279-9BEE-C6DBD3D72C40}" type="sibTrans" cxnId="{5FB0B7F0-4AC5-4E71-AD55-33029B3014A6}">
      <dgm:prSet/>
      <dgm:spPr/>
      <dgm:t>
        <a:bodyPr/>
        <a:lstStyle/>
        <a:p>
          <a:endParaRPr lang="en-US"/>
        </a:p>
      </dgm:t>
    </dgm:pt>
    <dgm:pt modelId="{42C7A293-E1E9-41FD-9834-4449E38F386B}" type="pres">
      <dgm:prSet presAssocID="{40B59807-5373-4A2B-AECB-6CF3470DFAB3}" presName="Name0" presStyleCnt="0">
        <dgm:presLayoutVars>
          <dgm:resizeHandles/>
        </dgm:presLayoutVars>
      </dgm:prSet>
      <dgm:spPr/>
    </dgm:pt>
    <dgm:pt modelId="{5C3D3014-128A-4509-8254-E17FCE729836}" type="pres">
      <dgm:prSet presAssocID="{B0127F61-7307-4140-8FDB-AE7382D0BF19}" presName="text" presStyleLbl="node1" presStyleIdx="0" presStyleCnt="5">
        <dgm:presLayoutVars>
          <dgm:bulletEnabled val="1"/>
        </dgm:presLayoutVars>
      </dgm:prSet>
      <dgm:spPr/>
      <dgm:t>
        <a:bodyPr/>
        <a:lstStyle/>
        <a:p>
          <a:endParaRPr lang="en-US"/>
        </a:p>
      </dgm:t>
    </dgm:pt>
    <dgm:pt modelId="{1D50DCB8-B541-46A4-BABE-70970F6C7AFA}" type="pres">
      <dgm:prSet presAssocID="{EF296891-D02A-46EB-B025-2628268DA8E2}" presName="space" presStyleCnt="0"/>
      <dgm:spPr/>
    </dgm:pt>
    <dgm:pt modelId="{633AE176-8F15-41E6-90F7-670B49DFB6A2}" type="pres">
      <dgm:prSet presAssocID="{8CD37BE0-6C67-4C60-AF70-C3FEA05ADEF5}" presName="text" presStyleLbl="node1" presStyleIdx="1" presStyleCnt="5">
        <dgm:presLayoutVars>
          <dgm:bulletEnabled val="1"/>
        </dgm:presLayoutVars>
      </dgm:prSet>
      <dgm:spPr/>
      <dgm:t>
        <a:bodyPr/>
        <a:lstStyle/>
        <a:p>
          <a:endParaRPr lang="en-US"/>
        </a:p>
      </dgm:t>
    </dgm:pt>
    <dgm:pt modelId="{CE5EAB88-009D-49F4-8BAF-DAF220889292}" type="pres">
      <dgm:prSet presAssocID="{3B936F63-2CF5-49DF-91A5-144FA2C9D9EF}" presName="space" presStyleCnt="0"/>
      <dgm:spPr/>
    </dgm:pt>
    <dgm:pt modelId="{B89AB25C-3D20-40A8-9565-F27DF37D0C20}" type="pres">
      <dgm:prSet presAssocID="{31A08394-1D33-4D39-988C-D2B6B8C95B3C}" presName="text" presStyleLbl="node1" presStyleIdx="2" presStyleCnt="5">
        <dgm:presLayoutVars>
          <dgm:bulletEnabled val="1"/>
        </dgm:presLayoutVars>
      </dgm:prSet>
      <dgm:spPr/>
      <dgm:t>
        <a:bodyPr/>
        <a:lstStyle/>
        <a:p>
          <a:endParaRPr lang="en-US"/>
        </a:p>
      </dgm:t>
    </dgm:pt>
    <dgm:pt modelId="{8DC57394-1A83-4FAE-B4E3-2444EF2721A2}" type="pres">
      <dgm:prSet presAssocID="{D0287F8C-C822-4DBA-A707-9E8D2B9A7204}" presName="space" presStyleCnt="0"/>
      <dgm:spPr/>
    </dgm:pt>
    <dgm:pt modelId="{7093485C-01B6-48CC-80E4-F44BC732679E}" type="pres">
      <dgm:prSet presAssocID="{14705FB9-BF1A-414C-85CE-F7DF991A60D5}" presName="text" presStyleLbl="node1" presStyleIdx="3" presStyleCnt="5">
        <dgm:presLayoutVars>
          <dgm:bulletEnabled val="1"/>
        </dgm:presLayoutVars>
      </dgm:prSet>
      <dgm:spPr/>
      <dgm:t>
        <a:bodyPr/>
        <a:lstStyle/>
        <a:p>
          <a:endParaRPr lang="en-US"/>
        </a:p>
      </dgm:t>
    </dgm:pt>
    <dgm:pt modelId="{376364CB-8456-492B-A917-4B6E85183CDA}" type="pres">
      <dgm:prSet presAssocID="{C1FC8ED5-3BCE-4144-B02C-2A06D0090FBD}" presName="space" presStyleCnt="0"/>
      <dgm:spPr/>
    </dgm:pt>
    <dgm:pt modelId="{5D640FD2-9487-48E5-9B7D-E77152A6D91A}" type="pres">
      <dgm:prSet presAssocID="{9C2E9A01-A414-4AF0-ACCA-6AA29F043487}" presName="text" presStyleLbl="node1" presStyleIdx="4" presStyleCnt="5">
        <dgm:presLayoutVars>
          <dgm:bulletEnabled val="1"/>
        </dgm:presLayoutVars>
      </dgm:prSet>
      <dgm:spPr/>
      <dgm:t>
        <a:bodyPr/>
        <a:lstStyle/>
        <a:p>
          <a:endParaRPr lang="en-US"/>
        </a:p>
      </dgm:t>
    </dgm:pt>
  </dgm:ptLst>
  <dgm:cxnLst>
    <dgm:cxn modelId="{F52EC962-0877-4B8F-A3B0-F0FC0F6165D9}" type="presOf" srcId="{14705FB9-BF1A-414C-85CE-F7DF991A60D5}" destId="{7093485C-01B6-48CC-80E4-F44BC732679E}" srcOrd="0" destOrd="0" presId="urn:diagrams.loki3.com/VaryingWidthList"/>
    <dgm:cxn modelId="{1DFC2A9B-E27B-4B8A-83DD-11DB0BB19D17}" srcId="{40B59807-5373-4A2B-AECB-6CF3470DFAB3}" destId="{8CD37BE0-6C67-4C60-AF70-C3FEA05ADEF5}" srcOrd="1" destOrd="0" parTransId="{3D30637D-8A73-4C4E-834D-A50EE823B399}" sibTransId="{3B936F63-2CF5-49DF-91A5-144FA2C9D9EF}"/>
    <dgm:cxn modelId="{76C98138-CC8D-4F65-8B57-2D806D43BEF8}" type="presOf" srcId="{31A08394-1D33-4D39-988C-D2B6B8C95B3C}" destId="{B89AB25C-3D20-40A8-9565-F27DF37D0C20}" srcOrd="0" destOrd="0" presId="urn:diagrams.loki3.com/VaryingWidthList"/>
    <dgm:cxn modelId="{1179924F-1679-4E63-886F-D89D28CED770}" type="presOf" srcId="{9C2E9A01-A414-4AF0-ACCA-6AA29F043487}" destId="{5D640FD2-9487-48E5-9B7D-E77152A6D91A}" srcOrd="0" destOrd="0" presId="urn:diagrams.loki3.com/VaryingWidthList"/>
    <dgm:cxn modelId="{DC700336-51F6-4EF6-93BD-44675320D317}" type="presOf" srcId="{40B59807-5373-4A2B-AECB-6CF3470DFAB3}" destId="{42C7A293-E1E9-41FD-9834-4449E38F386B}" srcOrd="0" destOrd="0" presId="urn:diagrams.loki3.com/VaryingWidthList"/>
    <dgm:cxn modelId="{A23BF373-7ECF-409E-BAB1-EE1992C9BFA8}" srcId="{40B59807-5373-4A2B-AECB-6CF3470DFAB3}" destId="{14705FB9-BF1A-414C-85CE-F7DF991A60D5}" srcOrd="3" destOrd="0" parTransId="{B45A2C4E-06DC-4529-9CB3-4190842C97B4}" sibTransId="{C1FC8ED5-3BCE-4144-B02C-2A06D0090FBD}"/>
    <dgm:cxn modelId="{FBB0B67A-EB8F-4215-A083-5EE068FD4A80}" srcId="{40B59807-5373-4A2B-AECB-6CF3470DFAB3}" destId="{B0127F61-7307-4140-8FDB-AE7382D0BF19}" srcOrd="0" destOrd="0" parTransId="{EBBA376C-E225-4A8E-AB66-B0F39C50644C}" sibTransId="{EF296891-D02A-46EB-B025-2628268DA8E2}"/>
    <dgm:cxn modelId="{55372CF2-8E7C-429A-ADE0-10D2032CED09}" srcId="{40B59807-5373-4A2B-AECB-6CF3470DFAB3}" destId="{31A08394-1D33-4D39-988C-D2B6B8C95B3C}" srcOrd="2" destOrd="0" parTransId="{1AC6C08C-2036-4E3F-8467-B34C2645C972}" sibTransId="{D0287F8C-C822-4DBA-A707-9E8D2B9A7204}"/>
    <dgm:cxn modelId="{B78B5EEA-AA5C-4143-A39B-C841E2A1A2F9}" type="presOf" srcId="{8CD37BE0-6C67-4C60-AF70-C3FEA05ADEF5}" destId="{633AE176-8F15-41E6-90F7-670B49DFB6A2}" srcOrd="0" destOrd="0" presId="urn:diagrams.loki3.com/VaryingWidthList"/>
    <dgm:cxn modelId="{3746FBCA-BA52-418D-908D-2F4600E0FD2D}" type="presOf" srcId="{B0127F61-7307-4140-8FDB-AE7382D0BF19}" destId="{5C3D3014-128A-4509-8254-E17FCE729836}" srcOrd="0" destOrd="0" presId="urn:diagrams.loki3.com/VaryingWidthList"/>
    <dgm:cxn modelId="{5FB0B7F0-4AC5-4E71-AD55-33029B3014A6}" srcId="{40B59807-5373-4A2B-AECB-6CF3470DFAB3}" destId="{9C2E9A01-A414-4AF0-ACCA-6AA29F043487}" srcOrd="4" destOrd="0" parTransId="{34E2150C-922F-4632-BE94-B0B49E75610E}" sibTransId="{79F7CE44-8B87-4279-9BEE-C6DBD3D72C40}"/>
    <dgm:cxn modelId="{1EF8565E-AAF2-4AB0-B873-924C270EC651}" type="presParOf" srcId="{42C7A293-E1E9-41FD-9834-4449E38F386B}" destId="{5C3D3014-128A-4509-8254-E17FCE729836}" srcOrd="0" destOrd="0" presId="urn:diagrams.loki3.com/VaryingWidthList"/>
    <dgm:cxn modelId="{3DE98055-E055-45DB-9338-AB1BAB4AEFEB}" type="presParOf" srcId="{42C7A293-E1E9-41FD-9834-4449E38F386B}" destId="{1D50DCB8-B541-46A4-BABE-70970F6C7AFA}" srcOrd="1" destOrd="0" presId="urn:diagrams.loki3.com/VaryingWidthList"/>
    <dgm:cxn modelId="{6CF34BEA-7E75-4725-8ABB-209F8E6B890A}" type="presParOf" srcId="{42C7A293-E1E9-41FD-9834-4449E38F386B}" destId="{633AE176-8F15-41E6-90F7-670B49DFB6A2}" srcOrd="2" destOrd="0" presId="urn:diagrams.loki3.com/VaryingWidthList"/>
    <dgm:cxn modelId="{A7E01EED-1210-4332-933B-F56774886986}" type="presParOf" srcId="{42C7A293-E1E9-41FD-9834-4449E38F386B}" destId="{CE5EAB88-009D-49F4-8BAF-DAF220889292}" srcOrd="3" destOrd="0" presId="urn:diagrams.loki3.com/VaryingWidthList"/>
    <dgm:cxn modelId="{E3F7D58B-1473-49C7-9065-EE4C5D0F0423}" type="presParOf" srcId="{42C7A293-E1E9-41FD-9834-4449E38F386B}" destId="{B89AB25C-3D20-40A8-9565-F27DF37D0C20}" srcOrd="4" destOrd="0" presId="urn:diagrams.loki3.com/VaryingWidthList"/>
    <dgm:cxn modelId="{74168B5E-93CF-4649-B8C2-11D3D3941B93}" type="presParOf" srcId="{42C7A293-E1E9-41FD-9834-4449E38F386B}" destId="{8DC57394-1A83-4FAE-B4E3-2444EF2721A2}" srcOrd="5" destOrd="0" presId="urn:diagrams.loki3.com/VaryingWidthList"/>
    <dgm:cxn modelId="{6ECBE920-2FAB-44A7-AED6-A27835E1E837}" type="presParOf" srcId="{42C7A293-E1E9-41FD-9834-4449E38F386B}" destId="{7093485C-01B6-48CC-80E4-F44BC732679E}" srcOrd="6" destOrd="0" presId="urn:diagrams.loki3.com/VaryingWidthList"/>
    <dgm:cxn modelId="{0821695C-27CC-4BFA-94C4-FA8BE363E19D}" type="presParOf" srcId="{42C7A293-E1E9-41FD-9834-4449E38F386B}" destId="{376364CB-8456-492B-A917-4B6E85183CDA}" srcOrd="7" destOrd="0" presId="urn:diagrams.loki3.com/VaryingWidthList"/>
    <dgm:cxn modelId="{F0766A97-01A1-45B7-86B2-D62C025CFBB2}" type="presParOf" srcId="{42C7A293-E1E9-41FD-9834-4449E38F386B}" destId="{5D640FD2-9487-48E5-9B7D-E77152A6D91A}" srcOrd="8"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03B264C-4A92-4F10-8D1C-FED2370EEE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3E9881B-CCD3-4664-B086-C945EC4C6A9D}">
      <dgm:prSet phldrT="[Text]"/>
      <dgm:spPr/>
      <dgm:t>
        <a:bodyPr/>
        <a:lstStyle/>
        <a:p>
          <a:r>
            <a:rPr lang="en-US" dirty="0" smtClean="0"/>
            <a:t>Goods</a:t>
          </a:r>
          <a:endParaRPr lang="en-US" dirty="0"/>
        </a:p>
      </dgm:t>
    </dgm:pt>
    <dgm:pt modelId="{6C2B67DE-4285-40D0-81D6-75F72CDE0E90}" type="parTrans" cxnId="{BF4F8B3E-04CF-4710-91EA-D40A60036805}">
      <dgm:prSet/>
      <dgm:spPr/>
      <dgm:t>
        <a:bodyPr/>
        <a:lstStyle/>
        <a:p>
          <a:endParaRPr lang="en-US"/>
        </a:p>
      </dgm:t>
    </dgm:pt>
    <dgm:pt modelId="{3E494369-3BB7-41F3-869D-CC325D54EC96}" type="sibTrans" cxnId="{BF4F8B3E-04CF-4710-91EA-D40A60036805}">
      <dgm:prSet/>
      <dgm:spPr/>
      <dgm:t>
        <a:bodyPr/>
        <a:lstStyle/>
        <a:p>
          <a:endParaRPr lang="en-US"/>
        </a:p>
      </dgm:t>
    </dgm:pt>
    <dgm:pt modelId="{1F34BCBE-E881-480C-BA59-7C8FB93AE798}">
      <dgm:prSet phldrT="[Text]"/>
      <dgm:spPr/>
      <dgm:t>
        <a:bodyPr/>
        <a:lstStyle/>
        <a:p>
          <a:r>
            <a:rPr lang="en-US" dirty="0" smtClean="0"/>
            <a:t>Frozen meat products, </a:t>
          </a:r>
          <a:endParaRPr lang="en-US" dirty="0">
            <a:solidFill>
              <a:srgbClr val="FF0000"/>
            </a:solidFill>
          </a:endParaRPr>
        </a:p>
      </dgm:t>
    </dgm:pt>
    <dgm:pt modelId="{F5838F19-0BD5-4D1A-87B4-5C87B4CB647A}" type="parTrans" cxnId="{CDDB3D68-F6A1-40BC-8826-F06BA21E27D6}">
      <dgm:prSet/>
      <dgm:spPr/>
      <dgm:t>
        <a:bodyPr/>
        <a:lstStyle/>
        <a:p>
          <a:endParaRPr lang="en-US"/>
        </a:p>
      </dgm:t>
    </dgm:pt>
    <dgm:pt modelId="{9EB5FA53-74DC-4BEA-BDA8-F954795E2802}" type="sibTrans" cxnId="{CDDB3D68-F6A1-40BC-8826-F06BA21E27D6}">
      <dgm:prSet/>
      <dgm:spPr/>
      <dgm:t>
        <a:bodyPr/>
        <a:lstStyle/>
        <a:p>
          <a:endParaRPr lang="en-US"/>
        </a:p>
      </dgm:t>
    </dgm:pt>
    <dgm:pt modelId="{FAE81EBC-FFCC-4F39-9E29-568077CE9441}">
      <dgm:prSet phldrT="[Text]"/>
      <dgm:spPr/>
      <dgm:t>
        <a:bodyPr/>
        <a:lstStyle/>
        <a:p>
          <a:r>
            <a:rPr lang="en-US" dirty="0" smtClean="0"/>
            <a:t>Services</a:t>
          </a:r>
          <a:endParaRPr lang="en-US" dirty="0"/>
        </a:p>
      </dgm:t>
    </dgm:pt>
    <dgm:pt modelId="{55441EC7-43EE-4262-B632-1B734656F789}" type="parTrans" cxnId="{8E638794-E2CA-4EA5-B7BE-8321232B6402}">
      <dgm:prSet/>
      <dgm:spPr/>
      <dgm:t>
        <a:bodyPr/>
        <a:lstStyle/>
        <a:p>
          <a:endParaRPr lang="en-US"/>
        </a:p>
      </dgm:t>
    </dgm:pt>
    <dgm:pt modelId="{4C0280F0-E95F-4BD5-9DBB-571B023313B4}" type="sibTrans" cxnId="{8E638794-E2CA-4EA5-B7BE-8321232B6402}">
      <dgm:prSet/>
      <dgm:spPr/>
      <dgm:t>
        <a:bodyPr/>
        <a:lstStyle/>
        <a:p>
          <a:endParaRPr lang="en-US"/>
        </a:p>
      </dgm:t>
    </dgm:pt>
    <dgm:pt modelId="{4C3363B2-02B0-4BAE-A5DA-60473B18FAA7}">
      <dgm:prSet phldrT="[Text]"/>
      <dgm:spPr/>
      <dgm:t>
        <a:bodyPr/>
        <a:lstStyle/>
        <a:p>
          <a:pPr rtl="0"/>
          <a:r>
            <a:rPr lang="en-US" dirty="0" smtClean="0">
              <a:solidFill>
                <a:srgbClr val="C00000"/>
              </a:solidFill>
            </a:rPr>
            <a:t>Non-AC hotels, </a:t>
          </a:r>
          <a:endParaRPr lang="en-US" dirty="0">
            <a:solidFill>
              <a:srgbClr val="C00000"/>
            </a:solidFill>
          </a:endParaRPr>
        </a:p>
      </dgm:t>
    </dgm:pt>
    <dgm:pt modelId="{7C994148-4F1C-465D-9260-C2310F360AF8}" type="parTrans" cxnId="{D1BB050C-E9D1-423C-B080-8F2C9C727DD8}">
      <dgm:prSet/>
      <dgm:spPr/>
      <dgm:t>
        <a:bodyPr/>
        <a:lstStyle/>
        <a:p>
          <a:endParaRPr lang="en-US"/>
        </a:p>
      </dgm:t>
    </dgm:pt>
    <dgm:pt modelId="{4506A22D-D274-402A-9B58-68DF460B42A2}" type="sibTrans" cxnId="{D1BB050C-E9D1-423C-B080-8F2C9C727DD8}">
      <dgm:prSet/>
      <dgm:spPr/>
      <dgm:t>
        <a:bodyPr/>
        <a:lstStyle/>
        <a:p>
          <a:endParaRPr lang="en-US"/>
        </a:p>
      </dgm:t>
    </dgm:pt>
    <dgm:pt modelId="{8378BDDC-E771-463B-B208-FB06BD270430}">
      <dgm:prSet phldrT="[Text]"/>
      <dgm:spPr/>
      <dgm:t>
        <a:bodyPr/>
        <a:lstStyle/>
        <a:p>
          <a:pPr rtl="0"/>
          <a:r>
            <a:rPr lang="en-US" dirty="0" smtClean="0">
              <a:solidFill>
                <a:srgbClr val="C00000"/>
              </a:solidFill>
            </a:rPr>
            <a:t>business class air ticket</a:t>
          </a:r>
          <a:r>
            <a:rPr lang="en-US" dirty="0" smtClean="0"/>
            <a:t>. &lt;luxury..&gt;</a:t>
          </a:r>
          <a:endParaRPr lang="en-US" dirty="0"/>
        </a:p>
      </dgm:t>
    </dgm:pt>
    <dgm:pt modelId="{FB828D00-DF78-420D-9FA0-1FB77E24B58D}" type="parTrans" cxnId="{A917B5BC-0534-4FF2-982D-84BABF37CA46}">
      <dgm:prSet/>
      <dgm:spPr/>
      <dgm:t>
        <a:bodyPr/>
        <a:lstStyle/>
        <a:p>
          <a:endParaRPr lang="en-US"/>
        </a:p>
      </dgm:t>
    </dgm:pt>
    <dgm:pt modelId="{C65EFD62-713E-4350-8BF6-DCC4A58C54B7}" type="sibTrans" cxnId="{A917B5BC-0534-4FF2-982D-84BABF37CA46}">
      <dgm:prSet/>
      <dgm:spPr/>
      <dgm:t>
        <a:bodyPr/>
        <a:lstStyle/>
        <a:p>
          <a:endParaRPr lang="en-US"/>
        </a:p>
      </dgm:t>
    </dgm:pt>
    <dgm:pt modelId="{B0AF4A79-7962-4D35-9486-3E0BF72097E6}">
      <dgm:prSet phldrT="[Text]"/>
      <dgm:spPr/>
      <dgm:t>
        <a:bodyPr/>
        <a:lstStyle/>
        <a:p>
          <a:pPr rtl="0"/>
          <a:r>
            <a:rPr lang="en-US" dirty="0" smtClean="0"/>
            <a:t>Work Contracts </a:t>
          </a:r>
          <a:endParaRPr lang="en-US" dirty="0"/>
        </a:p>
      </dgm:t>
    </dgm:pt>
    <dgm:pt modelId="{C72A7FCD-E6BB-4461-B0BE-B0B957D199B1}" type="parTrans" cxnId="{8249E221-32E9-44BE-87C9-5BF77A15B890}">
      <dgm:prSet/>
      <dgm:spPr/>
      <dgm:t>
        <a:bodyPr/>
        <a:lstStyle/>
        <a:p>
          <a:endParaRPr lang="en-US"/>
        </a:p>
      </dgm:t>
    </dgm:pt>
    <dgm:pt modelId="{58E82A2E-6BD9-492E-9762-3C739AF734D7}" type="sibTrans" cxnId="{8249E221-32E9-44BE-87C9-5BF77A15B890}">
      <dgm:prSet/>
      <dgm:spPr/>
      <dgm:t>
        <a:bodyPr/>
        <a:lstStyle/>
        <a:p>
          <a:endParaRPr lang="en-US"/>
        </a:p>
      </dgm:t>
    </dgm:pt>
    <dgm:pt modelId="{0FA7183D-892F-4C63-99C1-7CD4D88C7F40}">
      <dgm:prSet phldrT="[Text]"/>
      <dgm:spPr/>
      <dgm:t>
        <a:bodyPr/>
        <a:lstStyle/>
        <a:p>
          <a:r>
            <a:rPr lang="en-US" dirty="0" smtClean="0">
              <a:solidFill>
                <a:srgbClr val="C00000"/>
              </a:solidFill>
            </a:rPr>
            <a:t>butter, cheese, ghee, dry fruits</a:t>
          </a:r>
          <a:r>
            <a:rPr lang="en-US" dirty="0" smtClean="0"/>
            <a:t> in packaged form, animal fat, sausage, fruit juices, </a:t>
          </a:r>
          <a:r>
            <a:rPr lang="en-US" dirty="0" err="1" smtClean="0"/>
            <a:t>Bhutia</a:t>
          </a:r>
          <a:r>
            <a:rPr lang="en-US" dirty="0" smtClean="0"/>
            <a:t>, </a:t>
          </a:r>
          <a:r>
            <a:rPr lang="en-US" dirty="0" err="1" smtClean="0"/>
            <a:t>namkeen</a:t>
          </a:r>
          <a:r>
            <a:rPr lang="en-US" dirty="0" smtClean="0"/>
            <a:t>, </a:t>
          </a:r>
          <a:endParaRPr lang="en-US" dirty="0">
            <a:solidFill>
              <a:srgbClr val="FF0000"/>
            </a:solidFill>
          </a:endParaRPr>
        </a:p>
      </dgm:t>
    </dgm:pt>
    <dgm:pt modelId="{9427A66E-C14B-413F-9E2F-89B1EE25CC0A}" type="parTrans" cxnId="{B5DA3505-9CCF-4DDB-B1BC-AB492147F2BA}">
      <dgm:prSet/>
      <dgm:spPr/>
      <dgm:t>
        <a:bodyPr/>
        <a:lstStyle/>
        <a:p>
          <a:endParaRPr lang="en-US"/>
        </a:p>
      </dgm:t>
    </dgm:pt>
    <dgm:pt modelId="{FED60012-A571-4769-AB88-12160FB2FAB8}" type="sibTrans" cxnId="{B5DA3505-9CCF-4DDB-B1BC-AB492147F2BA}">
      <dgm:prSet/>
      <dgm:spPr/>
      <dgm:t>
        <a:bodyPr/>
        <a:lstStyle/>
        <a:p>
          <a:endParaRPr lang="en-US"/>
        </a:p>
      </dgm:t>
    </dgm:pt>
    <dgm:pt modelId="{57110DA2-3A56-4CDA-918A-59118CA9E166}">
      <dgm:prSet phldrT="[Text]"/>
      <dgm:spPr/>
      <dgm:t>
        <a:bodyPr/>
        <a:lstStyle/>
        <a:p>
          <a:r>
            <a:rPr lang="en-US" dirty="0" err="1" smtClean="0">
              <a:solidFill>
                <a:srgbClr val="C00000"/>
              </a:solidFill>
            </a:rPr>
            <a:t>Ayurvedic</a:t>
          </a:r>
          <a:r>
            <a:rPr lang="en-US" dirty="0" smtClean="0">
              <a:solidFill>
                <a:srgbClr val="C00000"/>
              </a:solidFill>
            </a:rPr>
            <a:t> medicines (!), </a:t>
          </a:r>
          <a:r>
            <a:rPr lang="en-US" dirty="0" smtClean="0"/>
            <a:t>tooth powder, </a:t>
          </a:r>
          <a:r>
            <a:rPr lang="en-US" dirty="0" err="1" smtClean="0"/>
            <a:t>agarbatti</a:t>
          </a:r>
          <a:r>
            <a:rPr lang="en-US" dirty="0" smtClean="0"/>
            <a:t>, </a:t>
          </a:r>
          <a:r>
            <a:rPr lang="en-US" dirty="0" err="1" smtClean="0"/>
            <a:t>colouring</a:t>
          </a:r>
          <a:r>
            <a:rPr lang="en-US" dirty="0" smtClean="0"/>
            <a:t> books, picture books, umbrella, sewing machine, </a:t>
          </a:r>
          <a:r>
            <a:rPr lang="en-US" dirty="0" smtClean="0">
              <a:solidFill>
                <a:srgbClr val="C00000"/>
              </a:solidFill>
            </a:rPr>
            <a:t>cellphones</a:t>
          </a:r>
          <a:endParaRPr lang="en-US" dirty="0">
            <a:solidFill>
              <a:srgbClr val="C00000"/>
            </a:solidFill>
          </a:endParaRPr>
        </a:p>
      </dgm:t>
    </dgm:pt>
    <dgm:pt modelId="{F2BC2E88-4416-4473-9861-149B46449520}" type="parTrans" cxnId="{F031AE66-B00C-4F8F-975D-B89AD184BFDF}">
      <dgm:prSet/>
      <dgm:spPr/>
      <dgm:t>
        <a:bodyPr/>
        <a:lstStyle/>
        <a:p>
          <a:endParaRPr lang="en-US"/>
        </a:p>
      </dgm:t>
    </dgm:pt>
    <dgm:pt modelId="{2F20D3F7-A369-431E-BFE5-B2586DCDB4B4}" type="sibTrans" cxnId="{F031AE66-B00C-4F8F-975D-B89AD184BFDF}">
      <dgm:prSet/>
      <dgm:spPr/>
      <dgm:t>
        <a:bodyPr/>
        <a:lstStyle/>
        <a:p>
          <a:endParaRPr lang="en-US"/>
        </a:p>
      </dgm:t>
    </dgm:pt>
    <dgm:pt modelId="{0ED7E48C-2B7D-41DD-8615-93C58137D4CF}">
      <dgm:prSet phldrT="[Text]"/>
      <dgm:spPr/>
      <dgm:t>
        <a:bodyPr/>
        <a:lstStyle/>
        <a:p>
          <a:pPr rtl="0"/>
          <a:r>
            <a:rPr lang="en-US" dirty="0" smtClean="0">
              <a:solidFill>
                <a:srgbClr val="C00000"/>
              </a:solidFill>
            </a:rPr>
            <a:t>Fertilizers</a:t>
          </a:r>
          <a:endParaRPr lang="en-US" dirty="0">
            <a:solidFill>
              <a:srgbClr val="C00000"/>
            </a:solidFill>
          </a:endParaRPr>
        </a:p>
      </dgm:t>
    </dgm:pt>
    <dgm:pt modelId="{81155D31-EF21-4C80-ABAB-5FB64AC176B0}" type="parTrans" cxnId="{894BFFAB-90AC-4B02-BC2D-D49EA102BC7A}">
      <dgm:prSet/>
      <dgm:spPr/>
      <dgm:t>
        <a:bodyPr/>
        <a:lstStyle/>
        <a:p>
          <a:endParaRPr lang="en-US"/>
        </a:p>
      </dgm:t>
    </dgm:pt>
    <dgm:pt modelId="{2C803BD3-6D98-4255-8FC8-4557EFF616E9}" type="sibTrans" cxnId="{894BFFAB-90AC-4B02-BC2D-D49EA102BC7A}">
      <dgm:prSet/>
      <dgm:spPr/>
      <dgm:t>
        <a:bodyPr/>
        <a:lstStyle/>
        <a:p>
          <a:endParaRPr lang="en-US"/>
        </a:p>
      </dgm:t>
    </dgm:pt>
    <dgm:pt modelId="{5E77BC1B-AA58-4A7E-8429-6FB88553373B}" type="pres">
      <dgm:prSet presAssocID="{203B264C-4A92-4F10-8D1C-FED2370EEE37}" presName="Name0" presStyleCnt="0">
        <dgm:presLayoutVars>
          <dgm:dir/>
          <dgm:animLvl val="lvl"/>
          <dgm:resizeHandles val="exact"/>
        </dgm:presLayoutVars>
      </dgm:prSet>
      <dgm:spPr/>
      <dgm:t>
        <a:bodyPr/>
        <a:lstStyle/>
        <a:p>
          <a:endParaRPr lang="en-US"/>
        </a:p>
      </dgm:t>
    </dgm:pt>
    <dgm:pt modelId="{9BFD32B6-33B7-4A26-B985-A4BB4A1FC7FC}" type="pres">
      <dgm:prSet presAssocID="{33E9881B-CCD3-4664-B086-C945EC4C6A9D}" presName="composite" presStyleCnt="0"/>
      <dgm:spPr/>
    </dgm:pt>
    <dgm:pt modelId="{2C45365F-26FC-4292-8461-0A9C0A50B32C}" type="pres">
      <dgm:prSet presAssocID="{33E9881B-CCD3-4664-B086-C945EC4C6A9D}" presName="parTx" presStyleLbl="alignNode1" presStyleIdx="0" presStyleCnt="2">
        <dgm:presLayoutVars>
          <dgm:chMax val="0"/>
          <dgm:chPref val="0"/>
          <dgm:bulletEnabled val="1"/>
        </dgm:presLayoutVars>
      </dgm:prSet>
      <dgm:spPr/>
      <dgm:t>
        <a:bodyPr/>
        <a:lstStyle/>
        <a:p>
          <a:endParaRPr lang="en-US"/>
        </a:p>
      </dgm:t>
    </dgm:pt>
    <dgm:pt modelId="{BD14B2A6-D720-46D6-9055-C280B0E95D01}" type="pres">
      <dgm:prSet presAssocID="{33E9881B-CCD3-4664-B086-C945EC4C6A9D}" presName="desTx" presStyleLbl="alignAccFollowNode1" presStyleIdx="0" presStyleCnt="2">
        <dgm:presLayoutVars>
          <dgm:bulletEnabled val="1"/>
        </dgm:presLayoutVars>
      </dgm:prSet>
      <dgm:spPr/>
      <dgm:t>
        <a:bodyPr/>
        <a:lstStyle/>
        <a:p>
          <a:endParaRPr lang="en-US"/>
        </a:p>
      </dgm:t>
    </dgm:pt>
    <dgm:pt modelId="{54A687F0-91D4-4CF8-8016-62FDD06D90B7}" type="pres">
      <dgm:prSet presAssocID="{3E494369-3BB7-41F3-869D-CC325D54EC96}" presName="space" presStyleCnt="0"/>
      <dgm:spPr/>
    </dgm:pt>
    <dgm:pt modelId="{2AF09989-A4A7-4341-8281-33671FF22D1B}" type="pres">
      <dgm:prSet presAssocID="{FAE81EBC-FFCC-4F39-9E29-568077CE9441}" presName="composite" presStyleCnt="0"/>
      <dgm:spPr/>
    </dgm:pt>
    <dgm:pt modelId="{46BA43D1-60AC-4A44-A506-88B9359DE54F}" type="pres">
      <dgm:prSet presAssocID="{FAE81EBC-FFCC-4F39-9E29-568077CE9441}" presName="parTx" presStyleLbl="alignNode1" presStyleIdx="1" presStyleCnt="2">
        <dgm:presLayoutVars>
          <dgm:chMax val="0"/>
          <dgm:chPref val="0"/>
          <dgm:bulletEnabled val="1"/>
        </dgm:presLayoutVars>
      </dgm:prSet>
      <dgm:spPr/>
      <dgm:t>
        <a:bodyPr/>
        <a:lstStyle/>
        <a:p>
          <a:endParaRPr lang="en-US"/>
        </a:p>
      </dgm:t>
    </dgm:pt>
    <dgm:pt modelId="{3FD9F91B-654A-4167-9C00-1055F14894EF}" type="pres">
      <dgm:prSet presAssocID="{FAE81EBC-FFCC-4F39-9E29-568077CE9441}" presName="desTx" presStyleLbl="alignAccFollowNode1" presStyleIdx="1" presStyleCnt="2">
        <dgm:presLayoutVars>
          <dgm:bulletEnabled val="1"/>
        </dgm:presLayoutVars>
      </dgm:prSet>
      <dgm:spPr/>
      <dgm:t>
        <a:bodyPr/>
        <a:lstStyle/>
        <a:p>
          <a:endParaRPr lang="en-US"/>
        </a:p>
      </dgm:t>
    </dgm:pt>
  </dgm:ptLst>
  <dgm:cxnLst>
    <dgm:cxn modelId="{DC09132B-EF67-47F6-B8D5-D2C5EE9A5F51}" type="presOf" srcId="{B0AF4A79-7962-4D35-9486-3E0BF72097E6}" destId="{3FD9F91B-654A-4167-9C00-1055F14894EF}" srcOrd="0" destOrd="2" presId="urn:microsoft.com/office/officeart/2005/8/layout/hList1"/>
    <dgm:cxn modelId="{E0582E4D-8BDE-442B-9C99-A2E464D0E837}" type="presOf" srcId="{203B264C-4A92-4F10-8D1C-FED2370EEE37}" destId="{5E77BC1B-AA58-4A7E-8429-6FB88553373B}" srcOrd="0" destOrd="0" presId="urn:microsoft.com/office/officeart/2005/8/layout/hList1"/>
    <dgm:cxn modelId="{F031AE66-B00C-4F8F-975D-B89AD184BFDF}" srcId="{33E9881B-CCD3-4664-B086-C945EC4C6A9D}" destId="{57110DA2-3A56-4CDA-918A-59118CA9E166}" srcOrd="2" destOrd="0" parTransId="{F2BC2E88-4416-4473-9861-149B46449520}" sibTransId="{2F20D3F7-A369-431E-BFE5-B2586DCDB4B4}"/>
    <dgm:cxn modelId="{0FDF26D8-1B92-4696-901B-AD8E1B5E42B2}" type="presOf" srcId="{0ED7E48C-2B7D-41DD-8615-93C58137D4CF}" destId="{3FD9F91B-654A-4167-9C00-1055F14894EF}" srcOrd="0" destOrd="1" presId="urn:microsoft.com/office/officeart/2005/8/layout/hList1"/>
    <dgm:cxn modelId="{06EA4BAE-9D7C-4E46-985F-2A5E8434C8C2}" type="presOf" srcId="{1F34BCBE-E881-480C-BA59-7C8FB93AE798}" destId="{BD14B2A6-D720-46D6-9055-C280B0E95D01}" srcOrd="0" destOrd="0" presId="urn:microsoft.com/office/officeart/2005/8/layout/hList1"/>
    <dgm:cxn modelId="{8AAD0787-1420-4F14-8DF5-136A6D43E937}" type="presOf" srcId="{4C3363B2-02B0-4BAE-A5DA-60473B18FAA7}" destId="{3FD9F91B-654A-4167-9C00-1055F14894EF}" srcOrd="0" destOrd="0" presId="urn:microsoft.com/office/officeart/2005/8/layout/hList1"/>
    <dgm:cxn modelId="{B5DA3505-9CCF-4DDB-B1BC-AB492147F2BA}" srcId="{33E9881B-CCD3-4664-B086-C945EC4C6A9D}" destId="{0FA7183D-892F-4C63-99C1-7CD4D88C7F40}" srcOrd="1" destOrd="0" parTransId="{9427A66E-C14B-413F-9E2F-89B1EE25CC0A}" sibTransId="{FED60012-A571-4769-AB88-12160FB2FAB8}"/>
    <dgm:cxn modelId="{D14FE749-BF7F-4DFD-A1E8-9240F704EA73}" type="presOf" srcId="{0FA7183D-892F-4C63-99C1-7CD4D88C7F40}" destId="{BD14B2A6-D720-46D6-9055-C280B0E95D01}" srcOrd="0" destOrd="1" presId="urn:microsoft.com/office/officeart/2005/8/layout/hList1"/>
    <dgm:cxn modelId="{63671307-C608-4279-9EA6-3B42E5193326}" type="presOf" srcId="{57110DA2-3A56-4CDA-918A-59118CA9E166}" destId="{BD14B2A6-D720-46D6-9055-C280B0E95D01}" srcOrd="0" destOrd="2" presId="urn:microsoft.com/office/officeart/2005/8/layout/hList1"/>
    <dgm:cxn modelId="{D1BB050C-E9D1-423C-B080-8F2C9C727DD8}" srcId="{FAE81EBC-FFCC-4F39-9E29-568077CE9441}" destId="{4C3363B2-02B0-4BAE-A5DA-60473B18FAA7}" srcOrd="0" destOrd="0" parTransId="{7C994148-4F1C-465D-9260-C2310F360AF8}" sibTransId="{4506A22D-D274-402A-9B58-68DF460B42A2}"/>
    <dgm:cxn modelId="{894BFFAB-90AC-4B02-BC2D-D49EA102BC7A}" srcId="{FAE81EBC-FFCC-4F39-9E29-568077CE9441}" destId="{0ED7E48C-2B7D-41DD-8615-93C58137D4CF}" srcOrd="1" destOrd="0" parTransId="{81155D31-EF21-4C80-ABAB-5FB64AC176B0}" sibTransId="{2C803BD3-6D98-4255-8FC8-4557EFF616E9}"/>
    <dgm:cxn modelId="{A917B5BC-0534-4FF2-982D-84BABF37CA46}" srcId="{FAE81EBC-FFCC-4F39-9E29-568077CE9441}" destId="{8378BDDC-E771-463B-B208-FB06BD270430}" srcOrd="3" destOrd="0" parTransId="{FB828D00-DF78-420D-9FA0-1FB77E24B58D}" sibTransId="{C65EFD62-713E-4350-8BF6-DCC4A58C54B7}"/>
    <dgm:cxn modelId="{55FDAD2B-9235-48B1-B9CD-711D9F6E591C}" type="presOf" srcId="{FAE81EBC-FFCC-4F39-9E29-568077CE9441}" destId="{46BA43D1-60AC-4A44-A506-88B9359DE54F}" srcOrd="0" destOrd="0" presId="urn:microsoft.com/office/officeart/2005/8/layout/hList1"/>
    <dgm:cxn modelId="{F866C0E4-6998-430B-BCDC-5468EEB563FA}" type="presOf" srcId="{8378BDDC-E771-463B-B208-FB06BD270430}" destId="{3FD9F91B-654A-4167-9C00-1055F14894EF}" srcOrd="0" destOrd="3" presId="urn:microsoft.com/office/officeart/2005/8/layout/hList1"/>
    <dgm:cxn modelId="{BF4F8B3E-04CF-4710-91EA-D40A60036805}" srcId="{203B264C-4A92-4F10-8D1C-FED2370EEE37}" destId="{33E9881B-CCD3-4664-B086-C945EC4C6A9D}" srcOrd="0" destOrd="0" parTransId="{6C2B67DE-4285-40D0-81D6-75F72CDE0E90}" sibTransId="{3E494369-3BB7-41F3-869D-CC325D54EC96}"/>
    <dgm:cxn modelId="{CDDB3D68-F6A1-40BC-8826-F06BA21E27D6}" srcId="{33E9881B-CCD3-4664-B086-C945EC4C6A9D}" destId="{1F34BCBE-E881-480C-BA59-7C8FB93AE798}" srcOrd="0" destOrd="0" parTransId="{F5838F19-0BD5-4D1A-87B4-5C87B4CB647A}" sibTransId="{9EB5FA53-74DC-4BEA-BDA8-F954795E2802}"/>
    <dgm:cxn modelId="{CBF82BC3-8D25-4FDE-97E6-8D3650A53BF1}" type="presOf" srcId="{33E9881B-CCD3-4664-B086-C945EC4C6A9D}" destId="{2C45365F-26FC-4292-8461-0A9C0A50B32C}" srcOrd="0" destOrd="0" presId="urn:microsoft.com/office/officeart/2005/8/layout/hList1"/>
    <dgm:cxn modelId="{8249E221-32E9-44BE-87C9-5BF77A15B890}" srcId="{FAE81EBC-FFCC-4F39-9E29-568077CE9441}" destId="{B0AF4A79-7962-4D35-9486-3E0BF72097E6}" srcOrd="2" destOrd="0" parTransId="{C72A7FCD-E6BB-4461-B0BE-B0B957D199B1}" sibTransId="{58E82A2E-6BD9-492E-9762-3C739AF734D7}"/>
    <dgm:cxn modelId="{8E638794-E2CA-4EA5-B7BE-8321232B6402}" srcId="{203B264C-4A92-4F10-8D1C-FED2370EEE37}" destId="{FAE81EBC-FFCC-4F39-9E29-568077CE9441}" srcOrd="1" destOrd="0" parTransId="{55441EC7-43EE-4262-B632-1B734656F789}" sibTransId="{4C0280F0-E95F-4BD5-9DBB-571B023313B4}"/>
    <dgm:cxn modelId="{D7574895-D6C4-4B34-8B50-FE57585888F4}" type="presParOf" srcId="{5E77BC1B-AA58-4A7E-8429-6FB88553373B}" destId="{9BFD32B6-33B7-4A26-B985-A4BB4A1FC7FC}" srcOrd="0" destOrd="0" presId="urn:microsoft.com/office/officeart/2005/8/layout/hList1"/>
    <dgm:cxn modelId="{AF3831B6-97F6-4245-9168-BDAF63D78338}" type="presParOf" srcId="{9BFD32B6-33B7-4A26-B985-A4BB4A1FC7FC}" destId="{2C45365F-26FC-4292-8461-0A9C0A50B32C}" srcOrd="0" destOrd="0" presId="urn:microsoft.com/office/officeart/2005/8/layout/hList1"/>
    <dgm:cxn modelId="{FFAA2B3A-9C4C-4A30-8851-166C2B36D434}" type="presParOf" srcId="{9BFD32B6-33B7-4A26-B985-A4BB4A1FC7FC}" destId="{BD14B2A6-D720-46D6-9055-C280B0E95D01}" srcOrd="1" destOrd="0" presId="urn:microsoft.com/office/officeart/2005/8/layout/hList1"/>
    <dgm:cxn modelId="{5D98FE08-E7E1-4295-8F04-68661D814C63}" type="presParOf" srcId="{5E77BC1B-AA58-4A7E-8429-6FB88553373B}" destId="{54A687F0-91D4-4CF8-8016-62FDD06D90B7}" srcOrd="1" destOrd="0" presId="urn:microsoft.com/office/officeart/2005/8/layout/hList1"/>
    <dgm:cxn modelId="{E617122C-1347-4D56-B317-1482DDD32022}" type="presParOf" srcId="{5E77BC1B-AA58-4A7E-8429-6FB88553373B}" destId="{2AF09989-A4A7-4341-8281-33671FF22D1B}" srcOrd="2" destOrd="0" presId="urn:microsoft.com/office/officeart/2005/8/layout/hList1"/>
    <dgm:cxn modelId="{29ADFA13-871D-4FD4-A5AD-ADF1CAF1C216}" type="presParOf" srcId="{2AF09989-A4A7-4341-8281-33671FF22D1B}" destId="{46BA43D1-60AC-4A44-A506-88B9359DE54F}" srcOrd="0" destOrd="0" presId="urn:microsoft.com/office/officeart/2005/8/layout/hList1"/>
    <dgm:cxn modelId="{CB031DBD-33C5-4CD6-A5CF-F6C1221E358E}" type="presParOf" srcId="{2AF09989-A4A7-4341-8281-33671FF22D1B}" destId="{3FD9F91B-654A-4167-9C00-1055F14894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405881-8895-4364-9AE8-F7CF6363636A}" type="doc">
      <dgm:prSet loTypeId="urn:microsoft.com/office/officeart/2009/3/layout/IncreasingArrowsProcess" loCatId="process" qsTypeId="urn:microsoft.com/office/officeart/2005/8/quickstyle/simple1" qsCatId="simple" csTypeId="urn:microsoft.com/office/officeart/2005/8/colors/accent2_5" csCatId="accent2" phldr="1"/>
      <dgm:spPr/>
      <dgm:t>
        <a:bodyPr/>
        <a:lstStyle/>
        <a:p>
          <a:endParaRPr lang="en-US"/>
        </a:p>
      </dgm:t>
    </dgm:pt>
    <dgm:pt modelId="{3D40CCD1-8A3D-47B2-8AFA-3058B080FD6B}">
      <dgm:prSet phldrT="[Text]"/>
      <dgm:spPr/>
      <dgm:t>
        <a:bodyPr/>
        <a:lstStyle/>
        <a:p>
          <a:r>
            <a:rPr lang="en-US" dirty="0" smtClean="0"/>
            <a:t>Wholesaler</a:t>
          </a:r>
          <a:endParaRPr lang="en-US" dirty="0"/>
        </a:p>
      </dgm:t>
    </dgm:pt>
    <dgm:pt modelId="{D081D39B-F0F6-4E65-8CC3-8158E4AAC2AE}" type="parTrans" cxnId="{7BB2DBF7-590B-4DED-9816-E1EE81E8FEF7}">
      <dgm:prSet/>
      <dgm:spPr/>
      <dgm:t>
        <a:bodyPr/>
        <a:lstStyle/>
        <a:p>
          <a:endParaRPr lang="en-US"/>
        </a:p>
      </dgm:t>
    </dgm:pt>
    <dgm:pt modelId="{E58DDA74-575D-4DD8-A4AE-2082F3C19EC4}" type="sibTrans" cxnId="{7BB2DBF7-590B-4DED-9816-E1EE81E8FEF7}">
      <dgm:prSet/>
      <dgm:spPr/>
      <dgm:t>
        <a:bodyPr/>
        <a:lstStyle/>
        <a:p>
          <a:endParaRPr lang="en-US"/>
        </a:p>
      </dgm:t>
    </dgm:pt>
    <dgm:pt modelId="{ABE8012D-00A6-4002-B165-7A9D50A571BB}">
      <dgm:prSet phldrT="[Text]" phldr="1"/>
      <dgm:spPr/>
      <dgm:t>
        <a:bodyPr/>
        <a:lstStyle/>
        <a:p>
          <a:endParaRPr lang="en-US" dirty="0"/>
        </a:p>
      </dgm:t>
    </dgm:pt>
    <dgm:pt modelId="{913823A2-AAAB-4592-BDCC-518EF21DEDE2}" type="parTrans" cxnId="{A0F833E1-8D98-4724-BBEE-EA0A636DD32E}">
      <dgm:prSet/>
      <dgm:spPr/>
      <dgm:t>
        <a:bodyPr/>
        <a:lstStyle/>
        <a:p>
          <a:endParaRPr lang="en-US"/>
        </a:p>
      </dgm:t>
    </dgm:pt>
    <dgm:pt modelId="{40782F6E-58A6-4157-ACC7-21371C20CBD9}" type="sibTrans" cxnId="{A0F833E1-8D98-4724-BBEE-EA0A636DD32E}">
      <dgm:prSet/>
      <dgm:spPr/>
      <dgm:t>
        <a:bodyPr/>
        <a:lstStyle/>
        <a:p>
          <a:endParaRPr lang="en-US"/>
        </a:p>
      </dgm:t>
    </dgm:pt>
    <dgm:pt modelId="{D13864E8-AC42-4CE1-8E14-B7668BA4F632}">
      <dgm:prSet phldrT="[Text]"/>
      <dgm:spPr/>
      <dgm:t>
        <a:bodyPr/>
        <a:lstStyle/>
        <a:p>
          <a:r>
            <a:rPr lang="en-US" dirty="0" smtClean="0"/>
            <a:t>Retailer</a:t>
          </a:r>
          <a:endParaRPr lang="en-US" dirty="0"/>
        </a:p>
      </dgm:t>
    </dgm:pt>
    <dgm:pt modelId="{1969DD97-CB89-4D51-B534-E2B771C3474E}" type="parTrans" cxnId="{E830AAB8-809E-45EB-A488-F8E6E78975E7}">
      <dgm:prSet/>
      <dgm:spPr/>
      <dgm:t>
        <a:bodyPr/>
        <a:lstStyle/>
        <a:p>
          <a:endParaRPr lang="en-US"/>
        </a:p>
      </dgm:t>
    </dgm:pt>
    <dgm:pt modelId="{6DDFA138-7CD7-4FF8-8186-81ECEDCACA2D}" type="sibTrans" cxnId="{E830AAB8-809E-45EB-A488-F8E6E78975E7}">
      <dgm:prSet/>
      <dgm:spPr/>
      <dgm:t>
        <a:bodyPr/>
        <a:lstStyle/>
        <a:p>
          <a:endParaRPr lang="en-US"/>
        </a:p>
      </dgm:t>
    </dgm:pt>
    <dgm:pt modelId="{E290BDA1-8627-40D6-A127-7C374C15DC3A}">
      <dgm:prSet phldrT="[Text]" phldr="1"/>
      <dgm:spPr/>
      <dgm:t>
        <a:bodyPr/>
        <a:lstStyle/>
        <a:p>
          <a:endParaRPr lang="en-US" dirty="0"/>
        </a:p>
      </dgm:t>
    </dgm:pt>
    <dgm:pt modelId="{3060A0F5-50BF-43DE-941B-23EA61D81E24}" type="parTrans" cxnId="{25AFDF66-069D-4CFC-984F-0551D09FE1D9}">
      <dgm:prSet/>
      <dgm:spPr/>
      <dgm:t>
        <a:bodyPr/>
        <a:lstStyle/>
        <a:p>
          <a:endParaRPr lang="en-US"/>
        </a:p>
      </dgm:t>
    </dgm:pt>
    <dgm:pt modelId="{AF8CAFE6-D550-4B2D-8878-2F58E7CE10A2}" type="sibTrans" cxnId="{25AFDF66-069D-4CFC-984F-0551D09FE1D9}">
      <dgm:prSet/>
      <dgm:spPr/>
      <dgm:t>
        <a:bodyPr/>
        <a:lstStyle/>
        <a:p>
          <a:endParaRPr lang="en-US"/>
        </a:p>
      </dgm:t>
    </dgm:pt>
    <dgm:pt modelId="{5A1A316F-0EE8-4D55-B619-C4BAB3EAB0F6}">
      <dgm:prSet phldrT="[Text]"/>
      <dgm:spPr/>
      <dgm:t>
        <a:bodyPr/>
        <a:lstStyle/>
        <a:p>
          <a:r>
            <a:rPr lang="en-US" dirty="0" smtClean="0"/>
            <a:t>Final Customer</a:t>
          </a:r>
          <a:endParaRPr lang="en-US" dirty="0"/>
        </a:p>
      </dgm:t>
    </dgm:pt>
    <dgm:pt modelId="{63DD1DE5-EDC5-4B03-894B-EE25EA5116F3}" type="parTrans" cxnId="{3EE8329B-8274-469F-A5C9-FE921D65704B}">
      <dgm:prSet/>
      <dgm:spPr/>
      <dgm:t>
        <a:bodyPr/>
        <a:lstStyle/>
        <a:p>
          <a:endParaRPr lang="en-US"/>
        </a:p>
      </dgm:t>
    </dgm:pt>
    <dgm:pt modelId="{965BBF43-2CF4-4398-BACB-F0570BC7CC6D}" type="sibTrans" cxnId="{3EE8329B-8274-469F-A5C9-FE921D65704B}">
      <dgm:prSet/>
      <dgm:spPr/>
      <dgm:t>
        <a:bodyPr/>
        <a:lstStyle/>
        <a:p>
          <a:endParaRPr lang="en-US"/>
        </a:p>
      </dgm:t>
    </dgm:pt>
    <dgm:pt modelId="{C1B40800-EFF3-4442-AD17-AE3D3A55570F}">
      <dgm:prSet phldrT="[Text]" phldr="1"/>
      <dgm:spPr/>
      <dgm:t>
        <a:bodyPr/>
        <a:lstStyle/>
        <a:p>
          <a:endParaRPr lang="en-US"/>
        </a:p>
      </dgm:t>
    </dgm:pt>
    <dgm:pt modelId="{C23E767F-22D8-41BB-B61F-B9BFA39032BF}" type="parTrans" cxnId="{959FA592-3A9C-4127-8672-3BE45D16E614}">
      <dgm:prSet/>
      <dgm:spPr/>
      <dgm:t>
        <a:bodyPr/>
        <a:lstStyle/>
        <a:p>
          <a:endParaRPr lang="en-US"/>
        </a:p>
      </dgm:t>
    </dgm:pt>
    <dgm:pt modelId="{955E2DB0-4A21-4778-928F-0EDDBEB77C09}" type="sibTrans" cxnId="{959FA592-3A9C-4127-8672-3BE45D16E614}">
      <dgm:prSet/>
      <dgm:spPr/>
      <dgm:t>
        <a:bodyPr/>
        <a:lstStyle/>
        <a:p>
          <a:endParaRPr lang="en-US"/>
        </a:p>
      </dgm:t>
    </dgm:pt>
    <dgm:pt modelId="{001B0608-2C10-4E37-A21C-6189B829B804}" type="pres">
      <dgm:prSet presAssocID="{1B405881-8895-4364-9AE8-F7CF6363636A}" presName="Name0" presStyleCnt="0">
        <dgm:presLayoutVars>
          <dgm:chMax val="5"/>
          <dgm:chPref val="5"/>
          <dgm:dir/>
          <dgm:animLvl val="lvl"/>
        </dgm:presLayoutVars>
      </dgm:prSet>
      <dgm:spPr/>
      <dgm:t>
        <a:bodyPr/>
        <a:lstStyle/>
        <a:p>
          <a:endParaRPr lang="en-US"/>
        </a:p>
      </dgm:t>
    </dgm:pt>
    <dgm:pt modelId="{EDAE615F-15B5-42CA-988B-666D9CEC3B3F}" type="pres">
      <dgm:prSet presAssocID="{3D40CCD1-8A3D-47B2-8AFA-3058B080FD6B}" presName="parentText1" presStyleLbl="node1" presStyleIdx="0" presStyleCnt="3">
        <dgm:presLayoutVars>
          <dgm:chMax/>
          <dgm:chPref val="3"/>
          <dgm:bulletEnabled val="1"/>
        </dgm:presLayoutVars>
      </dgm:prSet>
      <dgm:spPr/>
      <dgm:t>
        <a:bodyPr/>
        <a:lstStyle/>
        <a:p>
          <a:endParaRPr lang="en-US"/>
        </a:p>
      </dgm:t>
    </dgm:pt>
    <dgm:pt modelId="{D945E0F9-5E79-4EBB-8E18-CA85D0B2B732}" type="pres">
      <dgm:prSet presAssocID="{3D40CCD1-8A3D-47B2-8AFA-3058B080FD6B}" presName="childText1" presStyleLbl="solidAlignAcc1" presStyleIdx="0" presStyleCnt="3">
        <dgm:presLayoutVars>
          <dgm:chMax val="0"/>
          <dgm:chPref val="0"/>
          <dgm:bulletEnabled val="1"/>
        </dgm:presLayoutVars>
      </dgm:prSet>
      <dgm:spPr/>
      <dgm:t>
        <a:bodyPr/>
        <a:lstStyle/>
        <a:p>
          <a:endParaRPr lang="en-US"/>
        </a:p>
      </dgm:t>
    </dgm:pt>
    <dgm:pt modelId="{0E4B911F-F9CC-4450-91E5-93DB720C72E9}" type="pres">
      <dgm:prSet presAssocID="{D13864E8-AC42-4CE1-8E14-B7668BA4F632}" presName="parentText2" presStyleLbl="node1" presStyleIdx="1" presStyleCnt="3">
        <dgm:presLayoutVars>
          <dgm:chMax/>
          <dgm:chPref val="3"/>
          <dgm:bulletEnabled val="1"/>
        </dgm:presLayoutVars>
      </dgm:prSet>
      <dgm:spPr/>
      <dgm:t>
        <a:bodyPr/>
        <a:lstStyle/>
        <a:p>
          <a:endParaRPr lang="en-US"/>
        </a:p>
      </dgm:t>
    </dgm:pt>
    <dgm:pt modelId="{47DAF076-7068-4170-BCDB-924EFB69E823}" type="pres">
      <dgm:prSet presAssocID="{D13864E8-AC42-4CE1-8E14-B7668BA4F632}" presName="childText2" presStyleLbl="solidAlignAcc1" presStyleIdx="1" presStyleCnt="3">
        <dgm:presLayoutVars>
          <dgm:chMax val="0"/>
          <dgm:chPref val="0"/>
          <dgm:bulletEnabled val="1"/>
        </dgm:presLayoutVars>
      </dgm:prSet>
      <dgm:spPr/>
      <dgm:t>
        <a:bodyPr/>
        <a:lstStyle/>
        <a:p>
          <a:endParaRPr lang="en-US"/>
        </a:p>
      </dgm:t>
    </dgm:pt>
    <dgm:pt modelId="{BE08A103-1CB1-4019-98E7-9849F84AA12A}" type="pres">
      <dgm:prSet presAssocID="{5A1A316F-0EE8-4D55-B619-C4BAB3EAB0F6}" presName="parentText3" presStyleLbl="node1" presStyleIdx="2" presStyleCnt="3">
        <dgm:presLayoutVars>
          <dgm:chMax/>
          <dgm:chPref val="3"/>
          <dgm:bulletEnabled val="1"/>
        </dgm:presLayoutVars>
      </dgm:prSet>
      <dgm:spPr/>
      <dgm:t>
        <a:bodyPr/>
        <a:lstStyle/>
        <a:p>
          <a:endParaRPr lang="en-US"/>
        </a:p>
      </dgm:t>
    </dgm:pt>
    <dgm:pt modelId="{05A90C19-A5B1-4608-9103-C30DF64748BE}" type="pres">
      <dgm:prSet presAssocID="{5A1A316F-0EE8-4D55-B619-C4BAB3EAB0F6}" presName="childText3" presStyleLbl="solidAlignAcc1" presStyleIdx="2" presStyleCnt="3">
        <dgm:presLayoutVars>
          <dgm:chMax val="0"/>
          <dgm:chPref val="0"/>
          <dgm:bulletEnabled val="1"/>
        </dgm:presLayoutVars>
      </dgm:prSet>
      <dgm:spPr/>
      <dgm:t>
        <a:bodyPr/>
        <a:lstStyle/>
        <a:p>
          <a:endParaRPr lang="en-US"/>
        </a:p>
      </dgm:t>
    </dgm:pt>
  </dgm:ptLst>
  <dgm:cxnLst>
    <dgm:cxn modelId="{0F5FB1B5-DCB6-49DA-A857-5FC207F254D4}" type="presOf" srcId="{1B405881-8895-4364-9AE8-F7CF6363636A}" destId="{001B0608-2C10-4E37-A21C-6189B829B804}" srcOrd="0" destOrd="0" presId="urn:microsoft.com/office/officeart/2009/3/layout/IncreasingArrowsProcess"/>
    <dgm:cxn modelId="{6178239C-C7FC-4382-AD01-999D6DC60C58}" type="presOf" srcId="{3D40CCD1-8A3D-47B2-8AFA-3058B080FD6B}" destId="{EDAE615F-15B5-42CA-988B-666D9CEC3B3F}" srcOrd="0" destOrd="0" presId="urn:microsoft.com/office/officeart/2009/3/layout/IncreasingArrowsProcess"/>
    <dgm:cxn modelId="{A0F833E1-8D98-4724-BBEE-EA0A636DD32E}" srcId="{3D40CCD1-8A3D-47B2-8AFA-3058B080FD6B}" destId="{ABE8012D-00A6-4002-B165-7A9D50A571BB}" srcOrd="0" destOrd="0" parTransId="{913823A2-AAAB-4592-BDCC-518EF21DEDE2}" sibTransId="{40782F6E-58A6-4157-ACC7-21371C20CBD9}"/>
    <dgm:cxn modelId="{7BB2DBF7-590B-4DED-9816-E1EE81E8FEF7}" srcId="{1B405881-8895-4364-9AE8-F7CF6363636A}" destId="{3D40CCD1-8A3D-47B2-8AFA-3058B080FD6B}" srcOrd="0" destOrd="0" parTransId="{D081D39B-F0F6-4E65-8CC3-8158E4AAC2AE}" sibTransId="{E58DDA74-575D-4DD8-A4AE-2082F3C19EC4}"/>
    <dgm:cxn modelId="{75087852-1500-4892-84DF-A28CA5439AF8}" type="presOf" srcId="{5A1A316F-0EE8-4D55-B619-C4BAB3EAB0F6}" destId="{BE08A103-1CB1-4019-98E7-9849F84AA12A}" srcOrd="0" destOrd="0" presId="urn:microsoft.com/office/officeart/2009/3/layout/IncreasingArrowsProcess"/>
    <dgm:cxn modelId="{3EE8329B-8274-469F-A5C9-FE921D65704B}" srcId="{1B405881-8895-4364-9AE8-F7CF6363636A}" destId="{5A1A316F-0EE8-4D55-B619-C4BAB3EAB0F6}" srcOrd="2" destOrd="0" parTransId="{63DD1DE5-EDC5-4B03-894B-EE25EA5116F3}" sibTransId="{965BBF43-2CF4-4398-BACB-F0570BC7CC6D}"/>
    <dgm:cxn modelId="{D9EEE434-207D-4BE5-99C2-F922FD848C3B}" type="presOf" srcId="{C1B40800-EFF3-4442-AD17-AE3D3A55570F}" destId="{05A90C19-A5B1-4608-9103-C30DF64748BE}" srcOrd="0" destOrd="0" presId="urn:microsoft.com/office/officeart/2009/3/layout/IncreasingArrowsProcess"/>
    <dgm:cxn modelId="{25AFDF66-069D-4CFC-984F-0551D09FE1D9}" srcId="{D13864E8-AC42-4CE1-8E14-B7668BA4F632}" destId="{E290BDA1-8627-40D6-A127-7C374C15DC3A}" srcOrd="0" destOrd="0" parTransId="{3060A0F5-50BF-43DE-941B-23EA61D81E24}" sibTransId="{AF8CAFE6-D550-4B2D-8878-2F58E7CE10A2}"/>
    <dgm:cxn modelId="{896C0E71-15A0-46F1-B27F-10966AAB5A9A}" type="presOf" srcId="{E290BDA1-8627-40D6-A127-7C374C15DC3A}" destId="{47DAF076-7068-4170-BCDB-924EFB69E823}" srcOrd="0" destOrd="0" presId="urn:microsoft.com/office/officeart/2009/3/layout/IncreasingArrowsProcess"/>
    <dgm:cxn modelId="{E830AAB8-809E-45EB-A488-F8E6E78975E7}" srcId="{1B405881-8895-4364-9AE8-F7CF6363636A}" destId="{D13864E8-AC42-4CE1-8E14-B7668BA4F632}" srcOrd="1" destOrd="0" parTransId="{1969DD97-CB89-4D51-B534-E2B771C3474E}" sibTransId="{6DDFA138-7CD7-4FF8-8186-81ECEDCACA2D}"/>
    <dgm:cxn modelId="{97AB6BFD-91FC-48BD-A9BA-E4C08A7A6678}" type="presOf" srcId="{D13864E8-AC42-4CE1-8E14-B7668BA4F632}" destId="{0E4B911F-F9CC-4450-91E5-93DB720C72E9}" srcOrd="0" destOrd="0" presId="urn:microsoft.com/office/officeart/2009/3/layout/IncreasingArrowsProcess"/>
    <dgm:cxn modelId="{959FA592-3A9C-4127-8672-3BE45D16E614}" srcId="{5A1A316F-0EE8-4D55-B619-C4BAB3EAB0F6}" destId="{C1B40800-EFF3-4442-AD17-AE3D3A55570F}" srcOrd="0" destOrd="0" parTransId="{C23E767F-22D8-41BB-B61F-B9BFA39032BF}" sibTransId="{955E2DB0-4A21-4778-928F-0EDDBEB77C09}"/>
    <dgm:cxn modelId="{FB80A539-4681-40FA-B8AC-3311ADF3D113}" type="presOf" srcId="{ABE8012D-00A6-4002-B165-7A9D50A571BB}" destId="{D945E0F9-5E79-4EBB-8E18-CA85D0B2B732}" srcOrd="0" destOrd="0" presId="urn:microsoft.com/office/officeart/2009/3/layout/IncreasingArrowsProcess"/>
    <dgm:cxn modelId="{1583449B-4B85-41F1-B8AB-8BD6ADD143C9}" type="presParOf" srcId="{001B0608-2C10-4E37-A21C-6189B829B804}" destId="{EDAE615F-15B5-42CA-988B-666D9CEC3B3F}" srcOrd="0" destOrd="0" presId="urn:microsoft.com/office/officeart/2009/3/layout/IncreasingArrowsProcess"/>
    <dgm:cxn modelId="{3B45A32E-C99A-40EB-95E9-91A63693D336}" type="presParOf" srcId="{001B0608-2C10-4E37-A21C-6189B829B804}" destId="{D945E0F9-5E79-4EBB-8E18-CA85D0B2B732}" srcOrd="1" destOrd="0" presId="urn:microsoft.com/office/officeart/2009/3/layout/IncreasingArrowsProcess"/>
    <dgm:cxn modelId="{2112B14F-D66C-4548-A7EA-351EED1D0A91}" type="presParOf" srcId="{001B0608-2C10-4E37-A21C-6189B829B804}" destId="{0E4B911F-F9CC-4450-91E5-93DB720C72E9}" srcOrd="2" destOrd="0" presId="urn:microsoft.com/office/officeart/2009/3/layout/IncreasingArrowsProcess"/>
    <dgm:cxn modelId="{E464D026-E4E1-4FD9-8D1A-C56CB0DBAEB1}" type="presParOf" srcId="{001B0608-2C10-4E37-A21C-6189B829B804}" destId="{47DAF076-7068-4170-BCDB-924EFB69E823}" srcOrd="3" destOrd="0" presId="urn:microsoft.com/office/officeart/2009/3/layout/IncreasingArrowsProcess"/>
    <dgm:cxn modelId="{9F64098B-266B-4FD8-99FB-BC44D0B4F99A}" type="presParOf" srcId="{001B0608-2C10-4E37-A21C-6189B829B804}" destId="{BE08A103-1CB1-4019-98E7-9849F84AA12A}" srcOrd="4" destOrd="0" presId="urn:microsoft.com/office/officeart/2009/3/layout/IncreasingArrowsProcess"/>
    <dgm:cxn modelId="{7787DBB8-B2B3-4FCA-BC01-45D7F70759E9}" type="presParOf" srcId="{001B0608-2C10-4E37-A21C-6189B829B804}" destId="{05A90C19-A5B1-4608-9103-C30DF64748BE}"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0B59807-5373-4A2B-AECB-6CF3470DFAB3}" type="doc">
      <dgm:prSet loTypeId="urn:diagrams.loki3.com/VaryingWidthList" loCatId="list" qsTypeId="urn:microsoft.com/office/officeart/2005/8/quickstyle/simple1" qsCatId="simple" csTypeId="urn:microsoft.com/office/officeart/2005/8/colors/accent1_2" csCatId="accent1" phldr="1"/>
      <dgm:spPr/>
    </dgm:pt>
    <dgm:pt modelId="{B0127F61-7307-4140-8FDB-AE7382D0BF19}">
      <dgm:prSet phldrT="[Text]"/>
      <dgm:spPr/>
      <dgm:t>
        <a:bodyPr/>
        <a:lstStyle/>
        <a:p>
          <a:r>
            <a:rPr lang="en-US" dirty="0" smtClean="0"/>
            <a:t>0%</a:t>
          </a:r>
          <a:endParaRPr lang="en-US" dirty="0"/>
        </a:p>
      </dgm:t>
    </dgm:pt>
    <dgm:pt modelId="{EBBA376C-E225-4A8E-AB66-B0F39C50644C}" type="parTrans" cxnId="{FBB0B67A-EB8F-4215-A083-5EE068FD4A80}">
      <dgm:prSet/>
      <dgm:spPr/>
      <dgm:t>
        <a:bodyPr/>
        <a:lstStyle/>
        <a:p>
          <a:endParaRPr lang="en-US"/>
        </a:p>
      </dgm:t>
    </dgm:pt>
    <dgm:pt modelId="{EF296891-D02A-46EB-B025-2628268DA8E2}" type="sibTrans" cxnId="{FBB0B67A-EB8F-4215-A083-5EE068FD4A80}">
      <dgm:prSet/>
      <dgm:spPr/>
      <dgm:t>
        <a:bodyPr/>
        <a:lstStyle/>
        <a:p>
          <a:endParaRPr lang="en-US"/>
        </a:p>
      </dgm:t>
    </dgm:pt>
    <dgm:pt modelId="{8CD37BE0-6C67-4C60-AF70-C3FEA05ADEF5}">
      <dgm:prSet phldrT="[Text]"/>
      <dgm:spPr/>
      <dgm:t>
        <a:bodyPr/>
        <a:lstStyle/>
        <a:p>
          <a:r>
            <a:rPr lang="en-US" dirty="0" smtClean="0"/>
            <a:t>5%</a:t>
          </a:r>
          <a:endParaRPr lang="en-US" dirty="0"/>
        </a:p>
      </dgm:t>
    </dgm:pt>
    <dgm:pt modelId="{3D30637D-8A73-4C4E-834D-A50EE823B399}" type="parTrans" cxnId="{1DFC2A9B-E27B-4B8A-83DD-11DB0BB19D17}">
      <dgm:prSet/>
      <dgm:spPr/>
      <dgm:t>
        <a:bodyPr/>
        <a:lstStyle/>
        <a:p>
          <a:endParaRPr lang="en-US"/>
        </a:p>
      </dgm:t>
    </dgm:pt>
    <dgm:pt modelId="{3B936F63-2CF5-49DF-91A5-144FA2C9D9EF}" type="sibTrans" cxnId="{1DFC2A9B-E27B-4B8A-83DD-11DB0BB19D17}">
      <dgm:prSet/>
      <dgm:spPr/>
      <dgm:t>
        <a:bodyPr/>
        <a:lstStyle/>
        <a:p>
          <a:endParaRPr lang="en-US"/>
        </a:p>
      </dgm:t>
    </dgm:pt>
    <dgm:pt modelId="{31A08394-1D33-4D39-988C-D2B6B8C95B3C}">
      <dgm:prSet phldrT="[Text]"/>
      <dgm:spPr>
        <a:solidFill>
          <a:schemeClr val="accent4">
            <a:lumMod val="75000"/>
          </a:schemeClr>
        </a:solidFill>
      </dgm:spPr>
      <dgm:t>
        <a:bodyPr/>
        <a:lstStyle/>
        <a:p>
          <a:r>
            <a:rPr lang="en-US" dirty="0" smtClean="0"/>
            <a:t>12%</a:t>
          </a:r>
          <a:endParaRPr lang="en-US" dirty="0"/>
        </a:p>
      </dgm:t>
    </dgm:pt>
    <dgm:pt modelId="{1AC6C08C-2036-4E3F-8467-B34C2645C972}" type="parTrans" cxnId="{55372CF2-8E7C-429A-ADE0-10D2032CED09}">
      <dgm:prSet/>
      <dgm:spPr/>
      <dgm:t>
        <a:bodyPr/>
        <a:lstStyle/>
        <a:p>
          <a:endParaRPr lang="en-US"/>
        </a:p>
      </dgm:t>
    </dgm:pt>
    <dgm:pt modelId="{D0287F8C-C822-4DBA-A707-9E8D2B9A7204}" type="sibTrans" cxnId="{55372CF2-8E7C-429A-ADE0-10D2032CED09}">
      <dgm:prSet/>
      <dgm:spPr/>
      <dgm:t>
        <a:bodyPr/>
        <a:lstStyle/>
        <a:p>
          <a:endParaRPr lang="en-US"/>
        </a:p>
      </dgm:t>
    </dgm:pt>
    <dgm:pt modelId="{14705FB9-BF1A-414C-85CE-F7DF991A60D5}">
      <dgm:prSet phldrT="[Text]"/>
      <dgm:spPr/>
      <dgm:t>
        <a:bodyPr/>
        <a:lstStyle/>
        <a:p>
          <a:r>
            <a:rPr lang="en-US" dirty="0" smtClean="0"/>
            <a:t>18%</a:t>
          </a:r>
          <a:endParaRPr lang="en-US" dirty="0"/>
        </a:p>
      </dgm:t>
    </dgm:pt>
    <dgm:pt modelId="{B45A2C4E-06DC-4529-9CB3-4190842C97B4}" type="parTrans" cxnId="{A23BF373-7ECF-409E-BAB1-EE1992C9BFA8}">
      <dgm:prSet/>
      <dgm:spPr/>
      <dgm:t>
        <a:bodyPr/>
        <a:lstStyle/>
        <a:p>
          <a:endParaRPr lang="en-US"/>
        </a:p>
      </dgm:t>
    </dgm:pt>
    <dgm:pt modelId="{C1FC8ED5-3BCE-4144-B02C-2A06D0090FBD}" type="sibTrans" cxnId="{A23BF373-7ECF-409E-BAB1-EE1992C9BFA8}">
      <dgm:prSet/>
      <dgm:spPr/>
      <dgm:t>
        <a:bodyPr/>
        <a:lstStyle/>
        <a:p>
          <a:endParaRPr lang="en-US"/>
        </a:p>
      </dgm:t>
    </dgm:pt>
    <dgm:pt modelId="{9C2E9A01-A414-4AF0-ACCA-6AA29F043487}">
      <dgm:prSet phldrT="[Text]"/>
      <dgm:spPr/>
      <dgm:t>
        <a:bodyPr/>
        <a:lstStyle/>
        <a:p>
          <a:r>
            <a:rPr lang="en-US" dirty="0" smtClean="0"/>
            <a:t>28%</a:t>
          </a:r>
          <a:endParaRPr lang="en-US" dirty="0"/>
        </a:p>
      </dgm:t>
    </dgm:pt>
    <dgm:pt modelId="{34E2150C-922F-4632-BE94-B0B49E75610E}" type="parTrans" cxnId="{5FB0B7F0-4AC5-4E71-AD55-33029B3014A6}">
      <dgm:prSet/>
      <dgm:spPr/>
      <dgm:t>
        <a:bodyPr/>
        <a:lstStyle/>
        <a:p>
          <a:endParaRPr lang="en-US"/>
        </a:p>
      </dgm:t>
    </dgm:pt>
    <dgm:pt modelId="{79F7CE44-8B87-4279-9BEE-C6DBD3D72C40}" type="sibTrans" cxnId="{5FB0B7F0-4AC5-4E71-AD55-33029B3014A6}">
      <dgm:prSet/>
      <dgm:spPr/>
      <dgm:t>
        <a:bodyPr/>
        <a:lstStyle/>
        <a:p>
          <a:endParaRPr lang="en-US"/>
        </a:p>
      </dgm:t>
    </dgm:pt>
    <dgm:pt modelId="{42C7A293-E1E9-41FD-9834-4449E38F386B}" type="pres">
      <dgm:prSet presAssocID="{40B59807-5373-4A2B-AECB-6CF3470DFAB3}" presName="Name0" presStyleCnt="0">
        <dgm:presLayoutVars>
          <dgm:resizeHandles/>
        </dgm:presLayoutVars>
      </dgm:prSet>
      <dgm:spPr/>
    </dgm:pt>
    <dgm:pt modelId="{5C3D3014-128A-4509-8254-E17FCE729836}" type="pres">
      <dgm:prSet presAssocID="{B0127F61-7307-4140-8FDB-AE7382D0BF19}" presName="text" presStyleLbl="node1" presStyleIdx="0" presStyleCnt="5">
        <dgm:presLayoutVars>
          <dgm:bulletEnabled val="1"/>
        </dgm:presLayoutVars>
      </dgm:prSet>
      <dgm:spPr/>
      <dgm:t>
        <a:bodyPr/>
        <a:lstStyle/>
        <a:p>
          <a:endParaRPr lang="en-US"/>
        </a:p>
      </dgm:t>
    </dgm:pt>
    <dgm:pt modelId="{1D50DCB8-B541-46A4-BABE-70970F6C7AFA}" type="pres">
      <dgm:prSet presAssocID="{EF296891-D02A-46EB-B025-2628268DA8E2}" presName="space" presStyleCnt="0"/>
      <dgm:spPr/>
    </dgm:pt>
    <dgm:pt modelId="{633AE176-8F15-41E6-90F7-670B49DFB6A2}" type="pres">
      <dgm:prSet presAssocID="{8CD37BE0-6C67-4C60-AF70-C3FEA05ADEF5}" presName="text" presStyleLbl="node1" presStyleIdx="1" presStyleCnt="5">
        <dgm:presLayoutVars>
          <dgm:bulletEnabled val="1"/>
        </dgm:presLayoutVars>
      </dgm:prSet>
      <dgm:spPr/>
      <dgm:t>
        <a:bodyPr/>
        <a:lstStyle/>
        <a:p>
          <a:endParaRPr lang="en-US"/>
        </a:p>
      </dgm:t>
    </dgm:pt>
    <dgm:pt modelId="{CE5EAB88-009D-49F4-8BAF-DAF220889292}" type="pres">
      <dgm:prSet presAssocID="{3B936F63-2CF5-49DF-91A5-144FA2C9D9EF}" presName="space" presStyleCnt="0"/>
      <dgm:spPr/>
    </dgm:pt>
    <dgm:pt modelId="{B89AB25C-3D20-40A8-9565-F27DF37D0C20}" type="pres">
      <dgm:prSet presAssocID="{31A08394-1D33-4D39-988C-D2B6B8C95B3C}" presName="text" presStyleLbl="node1" presStyleIdx="2" presStyleCnt="5">
        <dgm:presLayoutVars>
          <dgm:bulletEnabled val="1"/>
        </dgm:presLayoutVars>
      </dgm:prSet>
      <dgm:spPr/>
      <dgm:t>
        <a:bodyPr/>
        <a:lstStyle/>
        <a:p>
          <a:endParaRPr lang="en-US"/>
        </a:p>
      </dgm:t>
    </dgm:pt>
    <dgm:pt modelId="{8DC57394-1A83-4FAE-B4E3-2444EF2721A2}" type="pres">
      <dgm:prSet presAssocID="{D0287F8C-C822-4DBA-A707-9E8D2B9A7204}" presName="space" presStyleCnt="0"/>
      <dgm:spPr/>
    </dgm:pt>
    <dgm:pt modelId="{7093485C-01B6-48CC-80E4-F44BC732679E}" type="pres">
      <dgm:prSet presAssocID="{14705FB9-BF1A-414C-85CE-F7DF991A60D5}" presName="text" presStyleLbl="node1" presStyleIdx="3" presStyleCnt="5">
        <dgm:presLayoutVars>
          <dgm:bulletEnabled val="1"/>
        </dgm:presLayoutVars>
      </dgm:prSet>
      <dgm:spPr/>
      <dgm:t>
        <a:bodyPr/>
        <a:lstStyle/>
        <a:p>
          <a:endParaRPr lang="en-US"/>
        </a:p>
      </dgm:t>
    </dgm:pt>
    <dgm:pt modelId="{376364CB-8456-492B-A917-4B6E85183CDA}" type="pres">
      <dgm:prSet presAssocID="{C1FC8ED5-3BCE-4144-B02C-2A06D0090FBD}" presName="space" presStyleCnt="0"/>
      <dgm:spPr/>
    </dgm:pt>
    <dgm:pt modelId="{5D640FD2-9487-48E5-9B7D-E77152A6D91A}" type="pres">
      <dgm:prSet presAssocID="{9C2E9A01-A414-4AF0-ACCA-6AA29F043487}" presName="text" presStyleLbl="node1" presStyleIdx="4" presStyleCnt="5">
        <dgm:presLayoutVars>
          <dgm:bulletEnabled val="1"/>
        </dgm:presLayoutVars>
      </dgm:prSet>
      <dgm:spPr/>
      <dgm:t>
        <a:bodyPr/>
        <a:lstStyle/>
        <a:p>
          <a:endParaRPr lang="en-US"/>
        </a:p>
      </dgm:t>
    </dgm:pt>
  </dgm:ptLst>
  <dgm:cxnLst>
    <dgm:cxn modelId="{76C98138-CC8D-4F65-8B57-2D806D43BEF8}" type="presOf" srcId="{31A08394-1D33-4D39-988C-D2B6B8C95B3C}" destId="{B89AB25C-3D20-40A8-9565-F27DF37D0C20}" srcOrd="0" destOrd="0" presId="urn:diagrams.loki3.com/VaryingWidthList"/>
    <dgm:cxn modelId="{1DFC2A9B-E27B-4B8A-83DD-11DB0BB19D17}" srcId="{40B59807-5373-4A2B-AECB-6CF3470DFAB3}" destId="{8CD37BE0-6C67-4C60-AF70-C3FEA05ADEF5}" srcOrd="1" destOrd="0" parTransId="{3D30637D-8A73-4C4E-834D-A50EE823B399}" sibTransId="{3B936F63-2CF5-49DF-91A5-144FA2C9D9EF}"/>
    <dgm:cxn modelId="{F52EC962-0877-4B8F-A3B0-F0FC0F6165D9}" type="presOf" srcId="{14705FB9-BF1A-414C-85CE-F7DF991A60D5}" destId="{7093485C-01B6-48CC-80E4-F44BC732679E}" srcOrd="0" destOrd="0" presId="urn:diagrams.loki3.com/VaryingWidthList"/>
    <dgm:cxn modelId="{1179924F-1679-4E63-886F-D89D28CED770}" type="presOf" srcId="{9C2E9A01-A414-4AF0-ACCA-6AA29F043487}" destId="{5D640FD2-9487-48E5-9B7D-E77152A6D91A}" srcOrd="0" destOrd="0" presId="urn:diagrams.loki3.com/VaryingWidthList"/>
    <dgm:cxn modelId="{DC700336-51F6-4EF6-93BD-44675320D317}" type="presOf" srcId="{40B59807-5373-4A2B-AECB-6CF3470DFAB3}" destId="{42C7A293-E1E9-41FD-9834-4449E38F386B}" srcOrd="0" destOrd="0" presId="urn:diagrams.loki3.com/VaryingWidthList"/>
    <dgm:cxn modelId="{A23BF373-7ECF-409E-BAB1-EE1992C9BFA8}" srcId="{40B59807-5373-4A2B-AECB-6CF3470DFAB3}" destId="{14705FB9-BF1A-414C-85CE-F7DF991A60D5}" srcOrd="3" destOrd="0" parTransId="{B45A2C4E-06DC-4529-9CB3-4190842C97B4}" sibTransId="{C1FC8ED5-3BCE-4144-B02C-2A06D0090FBD}"/>
    <dgm:cxn modelId="{FBB0B67A-EB8F-4215-A083-5EE068FD4A80}" srcId="{40B59807-5373-4A2B-AECB-6CF3470DFAB3}" destId="{B0127F61-7307-4140-8FDB-AE7382D0BF19}" srcOrd="0" destOrd="0" parTransId="{EBBA376C-E225-4A8E-AB66-B0F39C50644C}" sibTransId="{EF296891-D02A-46EB-B025-2628268DA8E2}"/>
    <dgm:cxn modelId="{55372CF2-8E7C-429A-ADE0-10D2032CED09}" srcId="{40B59807-5373-4A2B-AECB-6CF3470DFAB3}" destId="{31A08394-1D33-4D39-988C-D2B6B8C95B3C}" srcOrd="2" destOrd="0" parTransId="{1AC6C08C-2036-4E3F-8467-B34C2645C972}" sibTransId="{D0287F8C-C822-4DBA-A707-9E8D2B9A7204}"/>
    <dgm:cxn modelId="{B78B5EEA-AA5C-4143-A39B-C841E2A1A2F9}" type="presOf" srcId="{8CD37BE0-6C67-4C60-AF70-C3FEA05ADEF5}" destId="{633AE176-8F15-41E6-90F7-670B49DFB6A2}" srcOrd="0" destOrd="0" presId="urn:diagrams.loki3.com/VaryingWidthList"/>
    <dgm:cxn modelId="{3746FBCA-BA52-418D-908D-2F4600E0FD2D}" type="presOf" srcId="{B0127F61-7307-4140-8FDB-AE7382D0BF19}" destId="{5C3D3014-128A-4509-8254-E17FCE729836}" srcOrd="0" destOrd="0" presId="urn:diagrams.loki3.com/VaryingWidthList"/>
    <dgm:cxn modelId="{5FB0B7F0-4AC5-4E71-AD55-33029B3014A6}" srcId="{40B59807-5373-4A2B-AECB-6CF3470DFAB3}" destId="{9C2E9A01-A414-4AF0-ACCA-6AA29F043487}" srcOrd="4" destOrd="0" parTransId="{34E2150C-922F-4632-BE94-B0B49E75610E}" sibTransId="{79F7CE44-8B87-4279-9BEE-C6DBD3D72C40}"/>
    <dgm:cxn modelId="{1EF8565E-AAF2-4AB0-B873-924C270EC651}" type="presParOf" srcId="{42C7A293-E1E9-41FD-9834-4449E38F386B}" destId="{5C3D3014-128A-4509-8254-E17FCE729836}" srcOrd="0" destOrd="0" presId="urn:diagrams.loki3.com/VaryingWidthList"/>
    <dgm:cxn modelId="{3DE98055-E055-45DB-9338-AB1BAB4AEFEB}" type="presParOf" srcId="{42C7A293-E1E9-41FD-9834-4449E38F386B}" destId="{1D50DCB8-B541-46A4-BABE-70970F6C7AFA}" srcOrd="1" destOrd="0" presId="urn:diagrams.loki3.com/VaryingWidthList"/>
    <dgm:cxn modelId="{6CF34BEA-7E75-4725-8ABB-209F8E6B890A}" type="presParOf" srcId="{42C7A293-E1E9-41FD-9834-4449E38F386B}" destId="{633AE176-8F15-41E6-90F7-670B49DFB6A2}" srcOrd="2" destOrd="0" presId="urn:diagrams.loki3.com/VaryingWidthList"/>
    <dgm:cxn modelId="{A7E01EED-1210-4332-933B-F56774886986}" type="presParOf" srcId="{42C7A293-E1E9-41FD-9834-4449E38F386B}" destId="{CE5EAB88-009D-49F4-8BAF-DAF220889292}" srcOrd="3" destOrd="0" presId="urn:diagrams.loki3.com/VaryingWidthList"/>
    <dgm:cxn modelId="{E3F7D58B-1473-49C7-9065-EE4C5D0F0423}" type="presParOf" srcId="{42C7A293-E1E9-41FD-9834-4449E38F386B}" destId="{B89AB25C-3D20-40A8-9565-F27DF37D0C20}" srcOrd="4" destOrd="0" presId="urn:diagrams.loki3.com/VaryingWidthList"/>
    <dgm:cxn modelId="{74168B5E-93CF-4649-B8C2-11D3D3941B93}" type="presParOf" srcId="{42C7A293-E1E9-41FD-9834-4449E38F386B}" destId="{8DC57394-1A83-4FAE-B4E3-2444EF2721A2}" srcOrd="5" destOrd="0" presId="urn:diagrams.loki3.com/VaryingWidthList"/>
    <dgm:cxn modelId="{6ECBE920-2FAB-44A7-AED6-A27835E1E837}" type="presParOf" srcId="{42C7A293-E1E9-41FD-9834-4449E38F386B}" destId="{7093485C-01B6-48CC-80E4-F44BC732679E}" srcOrd="6" destOrd="0" presId="urn:diagrams.loki3.com/VaryingWidthList"/>
    <dgm:cxn modelId="{0821695C-27CC-4BFA-94C4-FA8BE363E19D}" type="presParOf" srcId="{42C7A293-E1E9-41FD-9834-4449E38F386B}" destId="{376364CB-8456-492B-A917-4B6E85183CDA}" srcOrd="7" destOrd="0" presId="urn:diagrams.loki3.com/VaryingWidthList"/>
    <dgm:cxn modelId="{F0766A97-01A1-45B7-86B2-D62C025CFBB2}" type="presParOf" srcId="{42C7A293-E1E9-41FD-9834-4449E38F386B}" destId="{5D640FD2-9487-48E5-9B7D-E77152A6D91A}" srcOrd="8"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03B264C-4A92-4F10-8D1C-FED2370EEE37}"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en-US"/>
        </a:p>
      </dgm:t>
    </dgm:pt>
    <dgm:pt modelId="{33E9881B-CCD3-4664-B086-C945EC4C6A9D}">
      <dgm:prSet phldrT="[Text]" custT="1"/>
      <dgm:spPr/>
      <dgm:t>
        <a:bodyPr/>
        <a:lstStyle/>
        <a:p>
          <a:r>
            <a:rPr lang="en-US" sz="2900" dirty="0" smtClean="0"/>
            <a:t>Goods</a:t>
          </a:r>
          <a:br>
            <a:rPr lang="en-US" sz="2900" dirty="0" smtClean="0"/>
          </a:br>
          <a:r>
            <a:rPr lang="en-US" sz="2800" dirty="0" smtClean="0"/>
            <a:t>[most items here </a:t>
          </a:r>
          <a:r>
            <a:rPr lang="en-US" sz="2800" dirty="0" smtClean="0">
              <a:sym typeface="Wingdings" panose="05000000000000000000" pitchFamily="2" charset="2"/>
            </a:rPr>
            <a:t></a:t>
          </a:r>
          <a:r>
            <a:rPr lang="en-US" sz="2800" dirty="0" smtClean="0"/>
            <a:t>]</a:t>
          </a:r>
          <a:endParaRPr lang="en-US" sz="2800" dirty="0"/>
        </a:p>
      </dgm:t>
    </dgm:pt>
    <dgm:pt modelId="{6C2B67DE-4285-40D0-81D6-75F72CDE0E90}" type="parTrans" cxnId="{BF4F8B3E-04CF-4710-91EA-D40A60036805}">
      <dgm:prSet/>
      <dgm:spPr/>
      <dgm:t>
        <a:bodyPr/>
        <a:lstStyle/>
        <a:p>
          <a:endParaRPr lang="en-US"/>
        </a:p>
      </dgm:t>
    </dgm:pt>
    <dgm:pt modelId="{3E494369-3BB7-41F3-869D-CC325D54EC96}" type="sibTrans" cxnId="{BF4F8B3E-04CF-4710-91EA-D40A60036805}">
      <dgm:prSet/>
      <dgm:spPr/>
      <dgm:t>
        <a:bodyPr/>
        <a:lstStyle/>
        <a:p>
          <a:endParaRPr lang="en-US"/>
        </a:p>
      </dgm:t>
    </dgm:pt>
    <dgm:pt modelId="{FAE81EBC-FFCC-4F39-9E29-568077CE9441}">
      <dgm:prSet phldrT="[Text]"/>
      <dgm:spPr/>
      <dgm:t>
        <a:bodyPr/>
        <a:lstStyle/>
        <a:p>
          <a:r>
            <a:rPr lang="en-US" dirty="0" smtClean="0"/>
            <a:t>Services</a:t>
          </a:r>
          <a:endParaRPr lang="en-US" dirty="0"/>
        </a:p>
      </dgm:t>
    </dgm:pt>
    <dgm:pt modelId="{55441EC7-43EE-4262-B632-1B734656F789}" type="parTrans" cxnId="{8E638794-E2CA-4EA5-B7BE-8321232B6402}">
      <dgm:prSet/>
      <dgm:spPr/>
      <dgm:t>
        <a:bodyPr/>
        <a:lstStyle/>
        <a:p>
          <a:endParaRPr lang="en-US"/>
        </a:p>
      </dgm:t>
    </dgm:pt>
    <dgm:pt modelId="{4C0280F0-E95F-4BD5-9DBB-571B023313B4}" type="sibTrans" cxnId="{8E638794-E2CA-4EA5-B7BE-8321232B6402}">
      <dgm:prSet/>
      <dgm:spPr/>
      <dgm:t>
        <a:bodyPr/>
        <a:lstStyle/>
        <a:p>
          <a:endParaRPr lang="en-US"/>
        </a:p>
      </dgm:t>
    </dgm:pt>
    <dgm:pt modelId="{C85C13A8-F09C-42A8-B7BD-F92DA84EB539}">
      <dgm:prSet phldrT="[Text]"/>
      <dgm:spPr/>
      <dgm:t>
        <a:bodyPr/>
        <a:lstStyle/>
        <a:p>
          <a:r>
            <a:rPr lang="en-US" dirty="0" err="1" smtClean="0"/>
            <a:t>flavoured</a:t>
          </a:r>
          <a:r>
            <a:rPr lang="en-US" dirty="0" smtClean="0"/>
            <a:t> refined sugar, pasta, cornflakes, pastries and cakes, preserved vegetables, jams, sauces, soups, instant food mixes</a:t>
          </a:r>
          <a:endParaRPr lang="en-US" dirty="0"/>
        </a:p>
      </dgm:t>
    </dgm:pt>
    <dgm:pt modelId="{3EFCE97C-346D-4A9F-BDFF-10B1FF97E95E}" type="parTrans" cxnId="{8AA8444D-A4DE-4C31-BB12-9BB6FFB4113D}">
      <dgm:prSet/>
      <dgm:spPr/>
      <dgm:t>
        <a:bodyPr/>
        <a:lstStyle/>
        <a:p>
          <a:endParaRPr lang="en-US"/>
        </a:p>
      </dgm:t>
    </dgm:pt>
    <dgm:pt modelId="{6923BEF7-C363-4561-9C05-6E78EE103F8A}" type="sibTrans" cxnId="{8AA8444D-A4DE-4C31-BB12-9BB6FFB4113D}">
      <dgm:prSet/>
      <dgm:spPr/>
      <dgm:t>
        <a:bodyPr/>
        <a:lstStyle/>
        <a:p>
          <a:endParaRPr lang="en-US"/>
        </a:p>
      </dgm:t>
    </dgm:pt>
    <dgm:pt modelId="{6D0DAAB3-90C7-4A57-8217-92E3EFBE09CD}">
      <dgm:prSet/>
      <dgm:spPr/>
      <dgm:t>
        <a:bodyPr/>
        <a:lstStyle/>
        <a:p>
          <a:r>
            <a:rPr lang="en-US" dirty="0" smtClean="0"/>
            <a:t>AC hotels that serve liquor. </a:t>
          </a:r>
          <a:endParaRPr lang="en-US" dirty="0"/>
        </a:p>
      </dgm:t>
    </dgm:pt>
    <dgm:pt modelId="{54492365-6E51-42B3-BFFA-82D426C1C11C}" type="parTrans" cxnId="{05E7ACF7-2254-4886-A4BC-A99B9869C635}">
      <dgm:prSet/>
      <dgm:spPr/>
      <dgm:t>
        <a:bodyPr/>
        <a:lstStyle/>
        <a:p>
          <a:endParaRPr lang="en-US"/>
        </a:p>
      </dgm:t>
    </dgm:pt>
    <dgm:pt modelId="{A12686B6-7562-4478-9984-46E0364D828E}" type="sibTrans" cxnId="{05E7ACF7-2254-4886-A4BC-A99B9869C635}">
      <dgm:prSet/>
      <dgm:spPr/>
      <dgm:t>
        <a:bodyPr/>
        <a:lstStyle/>
        <a:p>
          <a:endParaRPr lang="en-US"/>
        </a:p>
      </dgm:t>
    </dgm:pt>
    <dgm:pt modelId="{70E845A0-F911-456F-A622-E89D50988CB8}">
      <dgm:prSet/>
      <dgm:spPr/>
      <dgm:t>
        <a:bodyPr/>
        <a:lstStyle/>
        <a:p>
          <a:r>
            <a:rPr lang="en-US" dirty="0" smtClean="0">
              <a:solidFill>
                <a:srgbClr val="C00000"/>
              </a:solidFill>
            </a:rPr>
            <a:t>IT services, telecom services  </a:t>
          </a:r>
          <a:r>
            <a:rPr lang="en-US" dirty="0" smtClean="0">
              <a:solidFill>
                <a:srgbClr val="C00000"/>
              </a:solidFill>
              <a:sym typeface="Wingdings" panose="05000000000000000000" pitchFamily="2" charset="2"/>
            </a:rPr>
            <a:t></a:t>
          </a:r>
          <a:endParaRPr lang="en-US" dirty="0">
            <a:solidFill>
              <a:srgbClr val="C00000"/>
            </a:solidFill>
          </a:endParaRPr>
        </a:p>
      </dgm:t>
    </dgm:pt>
    <dgm:pt modelId="{89441E09-1CB1-49A2-8709-BDA08E2FCA02}" type="parTrans" cxnId="{7D3E4053-5B40-4775-9827-1DB59BA14D49}">
      <dgm:prSet/>
      <dgm:spPr/>
      <dgm:t>
        <a:bodyPr/>
        <a:lstStyle/>
        <a:p>
          <a:endParaRPr lang="en-US"/>
        </a:p>
      </dgm:t>
    </dgm:pt>
    <dgm:pt modelId="{E24FBA7F-9C2A-4CE3-81D3-70F3308AD0FE}" type="sibTrans" cxnId="{7D3E4053-5B40-4775-9827-1DB59BA14D49}">
      <dgm:prSet/>
      <dgm:spPr/>
      <dgm:t>
        <a:bodyPr/>
        <a:lstStyle/>
        <a:p>
          <a:endParaRPr lang="en-US"/>
        </a:p>
      </dgm:t>
    </dgm:pt>
    <dgm:pt modelId="{9AEBCED1-C24A-45BB-86E5-073E975C11E7}">
      <dgm:prSet/>
      <dgm:spPr/>
      <dgm:t>
        <a:bodyPr/>
        <a:lstStyle/>
        <a:p>
          <a:r>
            <a:rPr lang="en-US" dirty="0" smtClean="0"/>
            <a:t>branded garments and</a:t>
          </a:r>
          <a:endParaRPr lang="en-US" dirty="0"/>
        </a:p>
      </dgm:t>
    </dgm:pt>
    <dgm:pt modelId="{ED96C537-DFE6-4140-9F1D-5CE3973B9F2F}" type="parTrans" cxnId="{0407922C-BAB6-48A4-ADC1-9C08EC7C84B1}">
      <dgm:prSet/>
      <dgm:spPr/>
      <dgm:t>
        <a:bodyPr/>
        <a:lstStyle/>
        <a:p>
          <a:endParaRPr lang="en-US"/>
        </a:p>
      </dgm:t>
    </dgm:pt>
    <dgm:pt modelId="{1D4AE63B-0DB3-4BA4-9EBE-1D7DF3819F37}" type="sibTrans" cxnId="{0407922C-BAB6-48A4-ADC1-9C08EC7C84B1}">
      <dgm:prSet/>
      <dgm:spPr/>
      <dgm:t>
        <a:bodyPr/>
        <a:lstStyle/>
        <a:p>
          <a:endParaRPr lang="en-US"/>
        </a:p>
      </dgm:t>
    </dgm:pt>
    <dgm:pt modelId="{171F0A78-F7FF-4969-B860-3C82CA146371}">
      <dgm:prSet/>
      <dgm:spPr/>
      <dgm:t>
        <a:bodyPr/>
        <a:lstStyle/>
        <a:p>
          <a:r>
            <a:rPr lang="en-US" dirty="0" smtClean="0"/>
            <a:t>financial services </a:t>
          </a:r>
          <a:r>
            <a:rPr lang="en-US" dirty="0" smtClean="0">
              <a:sym typeface="Wingdings" panose="05000000000000000000" pitchFamily="2" charset="2"/>
            </a:rPr>
            <a:t> </a:t>
          </a:r>
          <a:r>
            <a:rPr lang="en-US" dirty="0" smtClean="0">
              <a:solidFill>
                <a:schemeClr val="accent4">
                  <a:lumMod val="75000"/>
                </a:schemeClr>
              </a:solidFill>
              <a:sym typeface="Wingdings" panose="05000000000000000000" pitchFamily="2" charset="2"/>
            </a:rPr>
            <a:t>[poor-</a:t>
          </a:r>
          <a:r>
            <a:rPr lang="en-US" dirty="0" err="1" smtClean="0">
              <a:solidFill>
                <a:schemeClr val="accent4">
                  <a:lumMod val="75000"/>
                </a:schemeClr>
              </a:solidFill>
              <a:sym typeface="Wingdings" panose="05000000000000000000" pitchFamily="2" charset="2"/>
            </a:rPr>
            <a:t>walli</a:t>
          </a:r>
          <a:r>
            <a:rPr lang="en-US" dirty="0" smtClean="0">
              <a:solidFill>
                <a:schemeClr val="accent4">
                  <a:lumMod val="75000"/>
                </a:schemeClr>
              </a:solidFill>
              <a:sym typeface="Wingdings" panose="05000000000000000000" pitchFamily="2" charset="2"/>
            </a:rPr>
            <a:t> “grand-fathered” 0%]</a:t>
          </a:r>
          <a:endParaRPr lang="en-US" dirty="0">
            <a:solidFill>
              <a:schemeClr val="accent4">
                <a:lumMod val="75000"/>
              </a:schemeClr>
            </a:solidFill>
          </a:endParaRPr>
        </a:p>
      </dgm:t>
    </dgm:pt>
    <dgm:pt modelId="{9773D19A-2516-444D-949F-8ABA53004DEF}" type="parTrans" cxnId="{EBB2A7F9-0C20-4A0C-A152-41767BA0A84D}">
      <dgm:prSet/>
      <dgm:spPr/>
      <dgm:t>
        <a:bodyPr/>
        <a:lstStyle/>
        <a:p>
          <a:endParaRPr lang="en-US"/>
        </a:p>
      </dgm:t>
    </dgm:pt>
    <dgm:pt modelId="{A75D06C3-312B-44D0-A0B3-3A7EFF9005FC}" type="sibTrans" cxnId="{EBB2A7F9-0C20-4A0C-A152-41767BA0A84D}">
      <dgm:prSet/>
      <dgm:spPr/>
      <dgm:t>
        <a:bodyPr/>
        <a:lstStyle/>
        <a:p>
          <a:endParaRPr lang="en-US"/>
        </a:p>
      </dgm:t>
    </dgm:pt>
    <dgm:pt modelId="{C0AA7AD2-D27B-4346-BB86-2D2EFFE2335A}">
      <dgm:prSet phldrT="[Text]"/>
      <dgm:spPr/>
      <dgm:t>
        <a:bodyPr/>
        <a:lstStyle/>
        <a:p>
          <a:r>
            <a:rPr lang="en-US" dirty="0" smtClean="0">
              <a:solidFill>
                <a:srgbClr val="C00000"/>
              </a:solidFill>
            </a:rPr>
            <a:t>ice cream </a:t>
          </a:r>
          <a:r>
            <a:rPr lang="en-US" dirty="0" smtClean="0">
              <a:solidFill>
                <a:srgbClr val="C00000"/>
              </a:solidFill>
              <a:sym typeface="Wingdings" panose="05000000000000000000" pitchFamily="2" charset="2"/>
            </a:rPr>
            <a:t></a:t>
          </a:r>
          <a:r>
            <a:rPr lang="en-US" dirty="0" smtClean="0"/>
            <a:t>, mineral water, tissues, envelopes, tampons, note books, </a:t>
          </a:r>
          <a:r>
            <a:rPr lang="en-US" dirty="0" smtClean="0">
              <a:solidFill>
                <a:srgbClr val="C00000"/>
              </a:solidFill>
            </a:rPr>
            <a:t>steel products, </a:t>
          </a:r>
          <a:endParaRPr lang="en-US" dirty="0">
            <a:solidFill>
              <a:srgbClr val="C00000"/>
            </a:solidFill>
          </a:endParaRPr>
        </a:p>
      </dgm:t>
    </dgm:pt>
    <dgm:pt modelId="{43D58B3D-2BDC-4B93-BFA2-066D7163AFD6}" type="parTrans" cxnId="{7D906E85-8F1C-468C-A23F-E81119B686B8}">
      <dgm:prSet/>
      <dgm:spPr/>
      <dgm:t>
        <a:bodyPr/>
        <a:lstStyle/>
        <a:p>
          <a:endParaRPr lang="en-US"/>
        </a:p>
      </dgm:t>
    </dgm:pt>
    <dgm:pt modelId="{0D3399CE-E33C-4547-AE18-7581F0A758E0}" type="sibTrans" cxnId="{7D906E85-8F1C-468C-A23F-E81119B686B8}">
      <dgm:prSet/>
      <dgm:spPr/>
      <dgm:t>
        <a:bodyPr/>
        <a:lstStyle/>
        <a:p>
          <a:endParaRPr lang="en-US"/>
        </a:p>
      </dgm:t>
    </dgm:pt>
    <dgm:pt modelId="{88B5E711-88BA-463B-A01C-E1792386E9F6}">
      <dgm:prSet phldrT="[Text]"/>
      <dgm:spPr/>
      <dgm:t>
        <a:bodyPr/>
        <a:lstStyle/>
        <a:p>
          <a:r>
            <a:rPr lang="en-US" dirty="0" smtClean="0"/>
            <a:t>printed </a:t>
          </a:r>
          <a:r>
            <a:rPr lang="en-US" dirty="0" smtClean="0">
              <a:solidFill>
                <a:srgbClr val="C00000"/>
              </a:solidFill>
            </a:rPr>
            <a:t>circuits</a:t>
          </a:r>
          <a:r>
            <a:rPr lang="en-US" dirty="0" smtClean="0"/>
            <a:t>, camera, speakers and </a:t>
          </a:r>
          <a:r>
            <a:rPr lang="en-US" dirty="0" smtClean="0">
              <a:solidFill>
                <a:srgbClr val="C00000"/>
              </a:solidFill>
            </a:rPr>
            <a:t>monitors</a:t>
          </a:r>
          <a:r>
            <a:rPr lang="en-US" dirty="0" smtClean="0"/>
            <a:t> </a:t>
          </a:r>
          <a:r>
            <a:rPr lang="en-US" dirty="0" smtClean="0">
              <a:sym typeface="Wingdings" panose="05000000000000000000" pitchFamily="2" charset="2"/>
            </a:rPr>
            <a:t></a:t>
          </a:r>
          <a:endParaRPr lang="en-US" dirty="0"/>
        </a:p>
      </dgm:t>
    </dgm:pt>
    <dgm:pt modelId="{16BE3EEA-032B-4F75-B810-57D75F070002}" type="parTrans" cxnId="{EA8F6E41-B501-4E21-B245-922BEC268FCC}">
      <dgm:prSet/>
      <dgm:spPr/>
      <dgm:t>
        <a:bodyPr/>
        <a:lstStyle/>
        <a:p>
          <a:endParaRPr lang="en-US"/>
        </a:p>
      </dgm:t>
    </dgm:pt>
    <dgm:pt modelId="{436ABB1E-DA28-4785-B8E6-804B080AB050}" type="sibTrans" cxnId="{EA8F6E41-B501-4E21-B245-922BEC268FCC}">
      <dgm:prSet/>
      <dgm:spPr/>
      <dgm:t>
        <a:bodyPr/>
        <a:lstStyle/>
        <a:p>
          <a:endParaRPr lang="en-US"/>
        </a:p>
      </dgm:t>
    </dgm:pt>
    <dgm:pt modelId="{5E77BC1B-AA58-4A7E-8429-6FB88553373B}" type="pres">
      <dgm:prSet presAssocID="{203B264C-4A92-4F10-8D1C-FED2370EEE37}" presName="Name0" presStyleCnt="0">
        <dgm:presLayoutVars>
          <dgm:dir/>
          <dgm:animLvl val="lvl"/>
          <dgm:resizeHandles val="exact"/>
        </dgm:presLayoutVars>
      </dgm:prSet>
      <dgm:spPr/>
      <dgm:t>
        <a:bodyPr/>
        <a:lstStyle/>
        <a:p>
          <a:endParaRPr lang="en-US"/>
        </a:p>
      </dgm:t>
    </dgm:pt>
    <dgm:pt modelId="{9BFD32B6-33B7-4A26-B985-A4BB4A1FC7FC}" type="pres">
      <dgm:prSet presAssocID="{33E9881B-CCD3-4664-B086-C945EC4C6A9D}" presName="composite" presStyleCnt="0"/>
      <dgm:spPr/>
      <dgm:t>
        <a:bodyPr/>
        <a:lstStyle/>
        <a:p>
          <a:endParaRPr lang="en-US"/>
        </a:p>
      </dgm:t>
    </dgm:pt>
    <dgm:pt modelId="{2C45365F-26FC-4292-8461-0A9C0A50B32C}" type="pres">
      <dgm:prSet presAssocID="{33E9881B-CCD3-4664-B086-C945EC4C6A9D}" presName="parTx" presStyleLbl="alignNode1" presStyleIdx="0" presStyleCnt="2" custScaleX="110263">
        <dgm:presLayoutVars>
          <dgm:chMax val="0"/>
          <dgm:chPref val="0"/>
          <dgm:bulletEnabled val="1"/>
        </dgm:presLayoutVars>
      </dgm:prSet>
      <dgm:spPr/>
      <dgm:t>
        <a:bodyPr/>
        <a:lstStyle/>
        <a:p>
          <a:endParaRPr lang="en-US"/>
        </a:p>
      </dgm:t>
    </dgm:pt>
    <dgm:pt modelId="{BD14B2A6-D720-46D6-9055-C280B0E95D01}" type="pres">
      <dgm:prSet presAssocID="{33E9881B-CCD3-4664-B086-C945EC4C6A9D}" presName="desTx" presStyleLbl="alignAccFollowNode1" presStyleIdx="0" presStyleCnt="2" custScaleX="110263">
        <dgm:presLayoutVars>
          <dgm:bulletEnabled val="1"/>
        </dgm:presLayoutVars>
      </dgm:prSet>
      <dgm:spPr/>
      <dgm:t>
        <a:bodyPr/>
        <a:lstStyle/>
        <a:p>
          <a:endParaRPr lang="en-US"/>
        </a:p>
      </dgm:t>
    </dgm:pt>
    <dgm:pt modelId="{54A687F0-91D4-4CF8-8016-62FDD06D90B7}" type="pres">
      <dgm:prSet presAssocID="{3E494369-3BB7-41F3-869D-CC325D54EC96}" presName="space" presStyleCnt="0"/>
      <dgm:spPr/>
      <dgm:t>
        <a:bodyPr/>
        <a:lstStyle/>
        <a:p>
          <a:endParaRPr lang="en-US"/>
        </a:p>
      </dgm:t>
    </dgm:pt>
    <dgm:pt modelId="{2AF09989-A4A7-4341-8281-33671FF22D1B}" type="pres">
      <dgm:prSet presAssocID="{FAE81EBC-FFCC-4F39-9E29-568077CE9441}" presName="composite" presStyleCnt="0"/>
      <dgm:spPr/>
      <dgm:t>
        <a:bodyPr/>
        <a:lstStyle/>
        <a:p>
          <a:endParaRPr lang="en-US"/>
        </a:p>
      </dgm:t>
    </dgm:pt>
    <dgm:pt modelId="{46BA43D1-60AC-4A44-A506-88B9359DE54F}" type="pres">
      <dgm:prSet presAssocID="{FAE81EBC-FFCC-4F39-9E29-568077CE9441}" presName="parTx" presStyleLbl="alignNode1" presStyleIdx="1" presStyleCnt="2">
        <dgm:presLayoutVars>
          <dgm:chMax val="0"/>
          <dgm:chPref val="0"/>
          <dgm:bulletEnabled val="1"/>
        </dgm:presLayoutVars>
      </dgm:prSet>
      <dgm:spPr/>
      <dgm:t>
        <a:bodyPr/>
        <a:lstStyle/>
        <a:p>
          <a:endParaRPr lang="en-US"/>
        </a:p>
      </dgm:t>
    </dgm:pt>
    <dgm:pt modelId="{3FD9F91B-654A-4167-9C00-1055F14894EF}" type="pres">
      <dgm:prSet presAssocID="{FAE81EBC-FFCC-4F39-9E29-568077CE9441}" presName="desTx" presStyleLbl="alignAccFollowNode1" presStyleIdx="1" presStyleCnt="2">
        <dgm:presLayoutVars>
          <dgm:bulletEnabled val="1"/>
        </dgm:presLayoutVars>
      </dgm:prSet>
      <dgm:spPr/>
      <dgm:t>
        <a:bodyPr/>
        <a:lstStyle/>
        <a:p>
          <a:endParaRPr lang="en-US"/>
        </a:p>
      </dgm:t>
    </dgm:pt>
  </dgm:ptLst>
  <dgm:cxnLst>
    <dgm:cxn modelId="{7D906E85-8F1C-468C-A23F-E81119B686B8}" srcId="{33E9881B-CCD3-4664-B086-C945EC4C6A9D}" destId="{C0AA7AD2-D27B-4346-BB86-2D2EFFE2335A}" srcOrd="1" destOrd="0" parTransId="{43D58B3D-2BDC-4B93-BFA2-066D7163AFD6}" sibTransId="{0D3399CE-E33C-4547-AE18-7581F0A758E0}"/>
    <dgm:cxn modelId="{0407922C-BAB6-48A4-ADC1-9C08EC7C84B1}" srcId="{FAE81EBC-FFCC-4F39-9E29-568077CE9441}" destId="{9AEBCED1-C24A-45BB-86E5-073E975C11E7}" srcOrd="2" destOrd="0" parTransId="{ED96C537-DFE6-4140-9F1D-5CE3973B9F2F}" sibTransId="{1D4AE63B-0DB3-4BA4-9EBE-1D7DF3819F37}"/>
    <dgm:cxn modelId="{E0582E4D-8BDE-442B-9C99-A2E464D0E837}" type="presOf" srcId="{203B264C-4A92-4F10-8D1C-FED2370EEE37}" destId="{5E77BC1B-AA58-4A7E-8429-6FB88553373B}" srcOrd="0" destOrd="0" presId="urn:microsoft.com/office/officeart/2005/8/layout/hList1"/>
    <dgm:cxn modelId="{EA8F6E41-B501-4E21-B245-922BEC268FCC}" srcId="{33E9881B-CCD3-4664-B086-C945EC4C6A9D}" destId="{88B5E711-88BA-463B-A01C-E1792386E9F6}" srcOrd="2" destOrd="0" parTransId="{16BE3EEA-032B-4F75-B810-57D75F070002}" sibTransId="{436ABB1E-DA28-4785-B8E6-804B080AB050}"/>
    <dgm:cxn modelId="{41A3B56D-A790-42D6-B993-2EA502B6FAFF}" type="presOf" srcId="{9AEBCED1-C24A-45BB-86E5-073E975C11E7}" destId="{3FD9F91B-654A-4167-9C00-1055F14894EF}" srcOrd="0" destOrd="2" presId="urn:microsoft.com/office/officeart/2005/8/layout/hList1"/>
    <dgm:cxn modelId="{6EA11679-9483-4ABC-A906-5CCF6A960328}" type="presOf" srcId="{C0AA7AD2-D27B-4346-BB86-2D2EFFE2335A}" destId="{BD14B2A6-D720-46D6-9055-C280B0E95D01}" srcOrd="0" destOrd="1" presId="urn:microsoft.com/office/officeart/2005/8/layout/hList1"/>
    <dgm:cxn modelId="{05E7ACF7-2254-4886-A4BC-A99B9869C635}" srcId="{FAE81EBC-FFCC-4F39-9E29-568077CE9441}" destId="{6D0DAAB3-90C7-4A57-8217-92E3EFBE09CD}" srcOrd="0" destOrd="0" parTransId="{54492365-6E51-42B3-BFFA-82D426C1C11C}" sibTransId="{A12686B6-7562-4478-9984-46E0364D828E}"/>
    <dgm:cxn modelId="{537E42DF-5AB1-4FCF-9669-55BEC24ACC45}" type="presOf" srcId="{171F0A78-F7FF-4969-B860-3C82CA146371}" destId="{3FD9F91B-654A-4167-9C00-1055F14894EF}" srcOrd="0" destOrd="3" presId="urn:microsoft.com/office/officeart/2005/8/layout/hList1"/>
    <dgm:cxn modelId="{7D3E4053-5B40-4775-9827-1DB59BA14D49}" srcId="{FAE81EBC-FFCC-4F39-9E29-568077CE9441}" destId="{70E845A0-F911-456F-A622-E89D50988CB8}" srcOrd="1" destOrd="0" parTransId="{89441E09-1CB1-49A2-8709-BDA08E2FCA02}" sibTransId="{E24FBA7F-9C2A-4CE3-81D3-70F3308AD0FE}"/>
    <dgm:cxn modelId="{94C12525-DA50-4D47-92DA-994F7B1BF284}" type="presOf" srcId="{88B5E711-88BA-463B-A01C-E1792386E9F6}" destId="{BD14B2A6-D720-46D6-9055-C280B0E95D01}" srcOrd="0" destOrd="2" presId="urn:microsoft.com/office/officeart/2005/8/layout/hList1"/>
    <dgm:cxn modelId="{8AA8444D-A4DE-4C31-BB12-9BB6FFB4113D}" srcId="{33E9881B-CCD3-4664-B086-C945EC4C6A9D}" destId="{C85C13A8-F09C-42A8-B7BD-F92DA84EB539}" srcOrd="0" destOrd="0" parTransId="{3EFCE97C-346D-4A9F-BDFF-10B1FF97E95E}" sibTransId="{6923BEF7-C363-4561-9C05-6E78EE103F8A}"/>
    <dgm:cxn modelId="{0908576F-2EF1-4797-B39D-B85F85295E50}" type="presOf" srcId="{70E845A0-F911-456F-A622-E89D50988CB8}" destId="{3FD9F91B-654A-4167-9C00-1055F14894EF}" srcOrd="0" destOrd="1" presId="urn:microsoft.com/office/officeart/2005/8/layout/hList1"/>
    <dgm:cxn modelId="{55FDAD2B-9235-48B1-B9CD-711D9F6E591C}" type="presOf" srcId="{FAE81EBC-FFCC-4F39-9E29-568077CE9441}" destId="{46BA43D1-60AC-4A44-A506-88B9359DE54F}" srcOrd="0" destOrd="0" presId="urn:microsoft.com/office/officeart/2005/8/layout/hList1"/>
    <dgm:cxn modelId="{A83533E7-8EE3-4A05-A618-EC77D532C60D}" type="presOf" srcId="{C85C13A8-F09C-42A8-B7BD-F92DA84EB539}" destId="{BD14B2A6-D720-46D6-9055-C280B0E95D01}" srcOrd="0" destOrd="0" presId="urn:microsoft.com/office/officeart/2005/8/layout/hList1"/>
    <dgm:cxn modelId="{848C8DD0-FCEE-4D45-9179-547DCC0F2E48}" type="presOf" srcId="{6D0DAAB3-90C7-4A57-8217-92E3EFBE09CD}" destId="{3FD9F91B-654A-4167-9C00-1055F14894EF}" srcOrd="0" destOrd="0" presId="urn:microsoft.com/office/officeart/2005/8/layout/hList1"/>
    <dgm:cxn modelId="{BF4F8B3E-04CF-4710-91EA-D40A60036805}" srcId="{203B264C-4A92-4F10-8D1C-FED2370EEE37}" destId="{33E9881B-CCD3-4664-B086-C945EC4C6A9D}" srcOrd="0" destOrd="0" parTransId="{6C2B67DE-4285-40D0-81D6-75F72CDE0E90}" sibTransId="{3E494369-3BB7-41F3-869D-CC325D54EC96}"/>
    <dgm:cxn modelId="{CBF82BC3-8D25-4FDE-97E6-8D3650A53BF1}" type="presOf" srcId="{33E9881B-CCD3-4664-B086-C945EC4C6A9D}" destId="{2C45365F-26FC-4292-8461-0A9C0A50B32C}" srcOrd="0" destOrd="0" presId="urn:microsoft.com/office/officeart/2005/8/layout/hList1"/>
    <dgm:cxn modelId="{EBB2A7F9-0C20-4A0C-A152-41767BA0A84D}" srcId="{FAE81EBC-FFCC-4F39-9E29-568077CE9441}" destId="{171F0A78-F7FF-4969-B860-3C82CA146371}" srcOrd="3" destOrd="0" parTransId="{9773D19A-2516-444D-949F-8ABA53004DEF}" sibTransId="{A75D06C3-312B-44D0-A0B3-3A7EFF9005FC}"/>
    <dgm:cxn modelId="{8E638794-E2CA-4EA5-B7BE-8321232B6402}" srcId="{203B264C-4A92-4F10-8D1C-FED2370EEE37}" destId="{FAE81EBC-FFCC-4F39-9E29-568077CE9441}" srcOrd="1" destOrd="0" parTransId="{55441EC7-43EE-4262-B632-1B734656F789}" sibTransId="{4C0280F0-E95F-4BD5-9DBB-571B023313B4}"/>
    <dgm:cxn modelId="{D7574895-D6C4-4B34-8B50-FE57585888F4}" type="presParOf" srcId="{5E77BC1B-AA58-4A7E-8429-6FB88553373B}" destId="{9BFD32B6-33B7-4A26-B985-A4BB4A1FC7FC}" srcOrd="0" destOrd="0" presId="urn:microsoft.com/office/officeart/2005/8/layout/hList1"/>
    <dgm:cxn modelId="{AF3831B6-97F6-4245-9168-BDAF63D78338}" type="presParOf" srcId="{9BFD32B6-33B7-4A26-B985-A4BB4A1FC7FC}" destId="{2C45365F-26FC-4292-8461-0A9C0A50B32C}" srcOrd="0" destOrd="0" presId="urn:microsoft.com/office/officeart/2005/8/layout/hList1"/>
    <dgm:cxn modelId="{FFAA2B3A-9C4C-4A30-8851-166C2B36D434}" type="presParOf" srcId="{9BFD32B6-33B7-4A26-B985-A4BB4A1FC7FC}" destId="{BD14B2A6-D720-46D6-9055-C280B0E95D01}" srcOrd="1" destOrd="0" presId="urn:microsoft.com/office/officeart/2005/8/layout/hList1"/>
    <dgm:cxn modelId="{5D98FE08-E7E1-4295-8F04-68661D814C63}" type="presParOf" srcId="{5E77BC1B-AA58-4A7E-8429-6FB88553373B}" destId="{54A687F0-91D4-4CF8-8016-62FDD06D90B7}" srcOrd="1" destOrd="0" presId="urn:microsoft.com/office/officeart/2005/8/layout/hList1"/>
    <dgm:cxn modelId="{E617122C-1347-4D56-B317-1482DDD32022}" type="presParOf" srcId="{5E77BC1B-AA58-4A7E-8429-6FB88553373B}" destId="{2AF09989-A4A7-4341-8281-33671FF22D1B}" srcOrd="2" destOrd="0" presId="urn:microsoft.com/office/officeart/2005/8/layout/hList1"/>
    <dgm:cxn modelId="{29ADFA13-871D-4FD4-A5AD-ADF1CAF1C216}" type="presParOf" srcId="{2AF09989-A4A7-4341-8281-33671FF22D1B}" destId="{46BA43D1-60AC-4A44-A506-88B9359DE54F}" srcOrd="0" destOrd="0" presId="urn:microsoft.com/office/officeart/2005/8/layout/hList1"/>
    <dgm:cxn modelId="{CB031DBD-33C5-4CD6-A5CF-F6C1221E358E}" type="presParOf" srcId="{2AF09989-A4A7-4341-8281-33671FF22D1B}" destId="{3FD9F91B-654A-4167-9C00-1055F14894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0B59807-5373-4A2B-AECB-6CF3470DFAB3}" type="doc">
      <dgm:prSet loTypeId="urn:diagrams.loki3.com/VaryingWidthList" loCatId="list" qsTypeId="urn:microsoft.com/office/officeart/2005/8/quickstyle/simple1" qsCatId="simple" csTypeId="urn:microsoft.com/office/officeart/2005/8/colors/accent1_2" csCatId="accent1" phldr="1"/>
      <dgm:spPr/>
    </dgm:pt>
    <dgm:pt modelId="{B0127F61-7307-4140-8FDB-AE7382D0BF19}">
      <dgm:prSet phldrT="[Text]"/>
      <dgm:spPr/>
      <dgm:t>
        <a:bodyPr/>
        <a:lstStyle/>
        <a:p>
          <a:r>
            <a:rPr lang="en-US" dirty="0" smtClean="0"/>
            <a:t>0%</a:t>
          </a:r>
          <a:endParaRPr lang="en-US" dirty="0"/>
        </a:p>
      </dgm:t>
    </dgm:pt>
    <dgm:pt modelId="{EBBA376C-E225-4A8E-AB66-B0F39C50644C}" type="parTrans" cxnId="{FBB0B67A-EB8F-4215-A083-5EE068FD4A80}">
      <dgm:prSet/>
      <dgm:spPr/>
      <dgm:t>
        <a:bodyPr/>
        <a:lstStyle/>
        <a:p>
          <a:endParaRPr lang="en-US"/>
        </a:p>
      </dgm:t>
    </dgm:pt>
    <dgm:pt modelId="{EF296891-D02A-46EB-B025-2628268DA8E2}" type="sibTrans" cxnId="{FBB0B67A-EB8F-4215-A083-5EE068FD4A80}">
      <dgm:prSet/>
      <dgm:spPr/>
      <dgm:t>
        <a:bodyPr/>
        <a:lstStyle/>
        <a:p>
          <a:endParaRPr lang="en-US"/>
        </a:p>
      </dgm:t>
    </dgm:pt>
    <dgm:pt modelId="{8CD37BE0-6C67-4C60-AF70-C3FEA05ADEF5}">
      <dgm:prSet phldrT="[Text]"/>
      <dgm:spPr/>
      <dgm:t>
        <a:bodyPr/>
        <a:lstStyle/>
        <a:p>
          <a:r>
            <a:rPr lang="en-US" dirty="0" smtClean="0"/>
            <a:t>5%</a:t>
          </a:r>
          <a:endParaRPr lang="en-US" dirty="0"/>
        </a:p>
      </dgm:t>
    </dgm:pt>
    <dgm:pt modelId="{3D30637D-8A73-4C4E-834D-A50EE823B399}" type="parTrans" cxnId="{1DFC2A9B-E27B-4B8A-83DD-11DB0BB19D17}">
      <dgm:prSet/>
      <dgm:spPr/>
      <dgm:t>
        <a:bodyPr/>
        <a:lstStyle/>
        <a:p>
          <a:endParaRPr lang="en-US"/>
        </a:p>
      </dgm:t>
    </dgm:pt>
    <dgm:pt modelId="{3B936F63-2CF5-49DF-91A5-144FA2C9D9EF}" type="sibTrans" cxnId="{1DFC2A9B-E27B-4B8A-83DD-11DB0BB19D17}">
      <dgm:prSet/>
      <dgm:spPr/>
      <dgm:t>
        <a:bodyPr/>
        <a:lstStyle/>
        <a:p>
          <a:endParaRPr lang="en-US"/>
        </a:p>
      </dgm:t>
    </dgm:pt>
    <dgm:pt modelId="{31A08394-1D33-4D39-988C-D2B6B8C95B3C}">
      <dgm:prSet phldrT="[Text]"/>
      <dgm:spPr/>
      <dgm:t>
        <a:bodyPr/>
        <a:lstStyle/>
        <a:p>
          <a:r>
            <a:rPr lang="en-US" dirty="0" smtClean="0"/>
            <a:t>12%</a:t>
          </a:r>
          <a:endParaRPr lang="en-US" dirty="0"/>
        </a:p>
      </dgm:t>
    </dgm:pt>
    <dgm:pt modelId="{1AC6C08C-2036-4E3F-8467-B34C2645C972}" type="parTrans" cxnId="{55372CF2-8E7C-429A-ADE0-10D2032CED09}">
      <dgm:prSet/>
      <dgm:spPr/>
      <dgm:t>
        <a:bodyPr/>
        <a:lstStyle/>
        <a:p>
          <a:endParaRPr lang="en-US"/>
        </a:p>
      </dgm:t>
    </dgm:pt>
    <dgm:pt modelId="{D0287F8C-C822-4DBA-A707-9E8D2B9A7204}" type="sibTrans" cxnId="{55372CF2-8E7C-429A-ADE0-10D2032CED09}">
      <dgm:prSet/>
      <dgm:spPr/>
      <dgm:t>
        <a:bodyPr/>
        <a:lstStyle/>
        <a:p>
          <a:endParaRPr lang="en-US"/>
        </a:p>
      </dgm:t>
    </dgm:pt>
    <dgm:pt modelId="{14705FB9-BF1A-414C-85CE-F7DF991A60D5}">
      <dgm:prSet phldrT="[Text]"/>
      <dgm:spPr>
        <a:solidFill>
          <a:schemeClr val="accent2">
            <a:lumMod val="75000"/>
          </a:schemeClr>
        </a:solidFill>
      </dgm:spPr>
      <dgm:t>
        <a:bodyPr/>
        <a:lstStyle/>
        <a:p>
          <a:r>
            <a:rPr lang="en-US" dirty="0" smtClean="0"/>
            <a:t>18%</a:t>
          </a:r>
          <a:endParaRPr lang="en-US" dirty="0"/>
        </a:p>
      </dgm:t>
    </dgm:pt>
    <dgm:pt modelId="{B45A2C4E-06DC-4529-9CB3-4190842C97B4}" type="parTrans" cxnId="{A23BF373-7ECF-409E-BAB1-EE1992C9BFA8}">
      <dgm:prSet/>
      <dgm:spPr/>
      <dgm:t>
        <a:bodyPr/>
        <a:lstStyle/>
        <a:p>
          <a:endParaRPr lang="en-US"/>
        </a:p>
      </dgm:t>
    </dgm:pt>
    <dgm:pt modelId="{C1FC8ED5-3BCE-4144-B02C-2A06D0090FBD}" type="sibTrans" cxnId="{A23BF373-7ECF-409E-BAB1-EE1992C9BFA8}">
      <dgm:prSet/>
      <dgm:spPr/>
      <dgm:t>
        <a:bodyPr/>
        <a:lstStyle/>
        <a:p>
          <a:endParaRPr lang="en-US"/>
        </a:p>
      </dgm:t>
    </dgm:pt>
    <dgm:pt modelId="{9C2E9A01-A414-4AF0-ACCA-6AA29F043487}">
      <dgm:prSet phldrT="[Text]"/>
      <dgm:spPr/>
      <dgm:t>
        <a:bodyPr/>
        <a:lstStyle/>
        <a:p>
          <a:r>
            <a:rPr lang="en-US" dirty="0" smtClean="0"/>
            <a:t>28%</a:t>
          </a:r>
          <a:endParaRPr lang="en-US" dirty="0"/>
        </a:p>
      </dgm:t>
    </dgm:pt>
    <dgm:pt modelId="{34E2150C-922F-4632-BE94-B0B49E75610E}" type="parTrans" cxnId="{5FB0B7F0-4AC5-4E71-AD55-33029B3014A6}">
      <dgm:prSet/>
      <dgm:spPr/>
      <dgm:t>
        <a:bodyPr/>
        <a:lstStyle/>
        <a:p>
          <a:endParaRPr lang="en-US"/>
        </a:p>
      </dgm:t>
    </dgm:pt>
    <dgm:pt modelId="{79F7CE44-8B87-4279-9BEE-C6DBD3D72C40}" type="sibTrans" cxnId="{5FB0B7F0-4AC5-4E71-AD55-33029B3014A6}">
      <dgm:prSet/>
      <dgm:spPr/>
      <dgm:t>
        <a:bodyPr/>
        <a:lstStyle/>
        <a:p>
          <a:endParaRPr lang="en-US"/>
        </a:p>
      </dgm:t>
    </dgm:pt>
    <dgm:pt modelId="{42C7A293-E1E9-41FD-9834-4449E38F386B}" type="pres">
      <dgm:prSet presAssocID="{40B59807-5373-4A2B-AECB-6CF3470DFAB3}" presName="Name0" presStyleCnt="0">
        <dgm:presLayoutVars>
          <dgm:resizeHandles/>
        </dgm:presLayoutVars>
      </dgm:prSet>
      <dgm:spPr/>
    </dgm:pt>
    <dgm:pt modelId="{5C3D3014-128A-4509-8254-E17FCE729836}" type="pres">
      <dgm:prSet presAssocID="{B0127F61-7307-4140-8FDB-AE7382D0BF19}" presName="text" presStyleLbl="node1" presStyleIdx="0" presStyleCnt="5">
        <dgm:presLayoutVars>
          <dgm:bulletEnabled val="1"/>
        </dgm:presLayoutVars>
      </dgm:prSet>
      <dgm:spPr/>
      <dgm:t>
        <a:bodyPr/>
        <a:lstStyle/>
        <a:p>
          <a:endParaRPr lang="en-US"/>
        </a:p>
      </dgm:t>
    </dgm:pt>
    <dgm:pt modelId="{1D50DCB8-B541-46A4-BABE-70970F6C7AFA}" type="pres">
      <dgm:prSet presAssocID="{EF296891-D02A-46EB-B025-2628268DA8E2}" presName="space" presStyleCnt="0"/>
      <dgm:spPr/>
    </dgm:pt>
    <dgm:pt modelId="{633AE176-8F15-41E6-90F7-670B49DFB6A2}" type="pres">
      <dgm:prSet presAssocID="{8CD37BE0-6C67-4C60-AF70-C3FEA05ADEF5}" presName="text" presStyleLbl="node1" presStyleIdx="1" presStyleCnt="5">
        <dgm:presLayoutVars>
          <dgm:bulletEnabled val="1"/>
        </dgm:presLayoutVars>
      </dgm:prSet>
      <dgm:spPr/>
      <dgm:t>
        <a:bodyPr/>
        <a:lstStyle/>
        <a:p>
          <a:endParaRPr lang="en-US"/>
        </a:p>
      </dgm:t>
    </dgm:pt>
    <dgm:pt modelId="{CE5EAB88-009D-49F4-8BAF-DAF220889292}" type="pres">
      <dgm:prSet presAssocID="{3B936F63-2CF5-49DF-91A5-144FA2C9D9EF}" presName="space" presStyleCnt="0"/>
      <dgm:spPr/>
    </dgm:pt>
    <dgm:pt modelId="{B89AB25C-3D20-40A8-9565-F27DF37D0C20}" type="pres">
      <dgm:prSet presAssocID="{31A08394-1D33-4D39-988C-D2B6B8C95B3C}" presName="text" presStyleLbl="node1" presStyleIdx="2" presStyleCnt="5">
        <dgm:presLayoutVars>
          <dgm:bulletEnabled val="1"/>
        </dgm:presLayoutVars>
      </dgm:prSet>
      <dgm:spPr/>
      <dgm:t>
        <a:bodyPr/>
        <a:lstStyle/>
        <a:p>
          <a:endParaRPr lang="en-US"/>
        </a:p>
      </dgm:t>
    </dgm:pt>
    <dgm:pt modelId="{8DC57394-1A83-4FAE-B4E3-2444EF2721A2}" type="pres">
      <dgm:prSet presAssocID="{D0287F8C-C822-4DBA-A707-9E8D2B9A7204}" presName="space" presStyleCnt="0"/>
      <dgm:spPr/>
    </dgm:pt>
    <dgm:pt modelId="{7093485C-01B6-48CC-80E4-F44BC732679E}" type="pres">
      <dgm:prSet presAssocID="{14705FB9-BF1A-414C-85CE-F7DF991A60D5}" presName="text" presStyleLbl="node1" presStyleIdx="3" presStyleCnt="5">
        <dgm:presLayoutVars>
          <dgm:bulletEnabled val="1"/>
        </dgm:presLayoutVars>
      </dgm:prSet>
      <dgm:spPr/>
      <dgm:t>
        <a:bodyPr/>
        <a:lstStyle/>
        <a:p>
          <a:endParaRPr lang="en-US"/>
        </a:p>
      </dgm:t>
    </dgm:pt>
    <dgm:pt modelId="{376364CB-8456-492B-A917-4B6E85183CDA}" type="pres">
      <dgm:prSet presAssocID="{C1FC8ED5-3BCE-4144-B02C-2A06D0090FBD}" presName="space" presStyleCnt="0"/>
      <dgm:spPr/>
    </dgm:pt>
    <dgm:pt modelId="{5D640FD2-9487-48E5-9B7D-E77152A6D91A}" type="pres">
      <dgm:prSet presAssocID="{9C2E9A01-A414-4AF0-ACCA-6AA29F043487}" presName="text" presStyleLbl="node1" presStyleIdx="4" presStyleCnt="5">
        <dgm:presLayoutVars>
          <dgm:bulletEnabled val="1"/>
        </dgm:presLayoutVars>
      </dgm:prSet>
      <dgm:spPr/>
      <dgm:t>
        <a:bodyPr/>
        <a:lstStyle/>
        <a:p>
          <a:endParaRPr lang="en-US"/>
        </a:p>
      </dgm:t>
    </dgm:pt>
  </dgm:ptLst>
  <dgm:cxnLst>
    <dgm:cxn modelId="{76C98138-CC8D-4F65-8B57-2D806D43BEF8}" type="presOf" srcId="{31A08394-1D33-4D39-988C-D2B6B8C95B3C}" destId="{B89AB25C-3D20-40A8-9565-F27DF37D0C20}" srcOrd="0" destOrd="0" presId="urn:diagrams.loki3.com/VaryingWidthList"/>
    <dgm:cxn modelId="{1DFC2A9B-E27B-4B8A-83DD-11DB0BB19D17}" srcId="{40B59807-5373-4A2B-AECB-6CF3470DFAB3}" destId="{8CD37BE0-6C67-4C60-AF70-C3FEA05ADEF5}" srcOrd="1" destOrd="0" parTransId="{3D30637D-8A73-4C4E-834D-A50EE823B399}" sibTransId="{3B936F63-2CF5-49DF-91A5-144FA2C9D9EF}"/>
    <dgm:cxn modelId="{F52EC962-0877-4B8F-A3B0-F0FC0F6165D9}" type="presOf" srcId="{14705FB9-BF1A-414C-85CE-F7DF991A60D5}" destId="{7093485C-01B6-48CC-80E4-F44BC732679E}" srcOrd="0" destOrd="0" presId="urn:diagrams.loki3.com/VaryingWidthList"/>
    <dgm:cxn modelId="{1179924F-1679-4E63-886F-D89D28CED770}" type="presOf" srcId="{9C2E9A01-A414-4AF0-ACCA-6AA29F043487}" destId="{5D640FD2-9487-48E5-9B7D-E77152A6D91A}" srcOrd="0" destOrd="0" presId="urn:diagrams.loki3.com/VaryingWidthList"/>
    <dgm:cxn modelId="{DC700336-51F6-4EF6-93BD-44675320D317}" type="presOf" srcId="{40B59807-5373-4A2B-AECB-6CF3470DFAB3}" destId="{42C7A293-E1E9-41FD-9834-4449E38F386B}" srcOrd="0" destOrd="0" presId="urn:diagrams.loki3.com/VaryingWidthList"/>
    <dgm:cxn modelId="{A23BF373-7ECF-409E-BAB1-EE1992C9BFA8}" srcId="{40B59807-5373-4A2B-AECB-6CF3470DFAB3}" destId="{14705FB9-BF1A-414C-85CE-F7DF991A60D5}" srcOrd="3" destOrd="0" parTransId="{B45A2C4E-06DC-4529-9CB3-4190842C97B4}" sibTransId="{C1FC8ED5-3BCE-4144-B02C-2A06D0090FBD}"/>
    <dgm:cxn modelId="{FBB0B67A-EB8F-4215-A083-5EE068FD4A80}" srcId="{40B59807-5373-4A2B-AECB-6CF3470DFAB3}" destId="{B0127F61-7307-4140-8FDB-AE7382D0BF19}" srcOrd="0" destOrd="0" parTransId="{EBBA376C-E225-4A8E-AB66-B0F39C50644C}" sibTransId="{EF296891-D02A-46EB-B025-2628268DA8E2}"/>
    <dgm:cxn modelId="{55372CF2-8E7C-429A-ADE0-10D2032CED09}" srcId="{40B59807-5373-4A2B-AECB-6CF3470DFAB3}" destId="{31A08394-1D33-4D39-988C-D2B6B8C95B3C}" srcOrd="2" destOrd="0" parTransId="{1AC6C08C-2036-4E3F-8467-B34C2645C972}" sibTransId="{D0287F8C-C822-4DBA-A707-9E8D2B9A7204}"/>
    <dgm:cxn modelId="{B78B5EEA-AA5C-4143-A39B-C841E2A1A2F9}" type="presOf" srcId="{8CD37BE0-6C67-4C60-AF70-C3FEA05ADEF5}" destId="{633AE176-8F15-41E6-90F7-670B49DFB6A2}" srcOrd="0" destOrd="0" presId="urn:diagrams.loki3.com/VaryingWidthList"/>
    <dgm:cxn modelId="{3746FBCA-BA52-418D-908D-2F4600E0FD2D}" type="presOf" srcId="{B0127F61-7307-4140-8FDB-AE7382D0BF19}" destId="{5C3D3014-128A-4509-8254-E17FCE729836}" srcOrd="0" destOrd="0" presId="urn:diagrams.loki3.com/VaryingWidthList"/>
    <dgm:cxn modelId="{5FB0B7F0-4AC5-4E71-AD55-33029B3014A6}" srcId="{40B59807-5373-4A2B-AECB-6CF3470DFAB3}" destId="{9C2E9A01-A414-4AF0-ACCA-6AA29F043487}" srcOrd="4" destOrd="0" parTransId="{34E2150C-922F-4632-BE94-B0B49E75610E}" sibTransId="{79F7CE44-8B87-4279-9BEE-C6DBD3D72C40}"/>
    <dgm:cxn modelId="{1EF8565E-AAF2-4AB0-B873-924C270EC651}" type="presParOf" srcId="{42C7A293-E1E9-41FD-9834-4449E38F386B}" destId="{5C3D3014-128A-4509-8254-E17FCE729836}" srcOrd="0" destOrd="0" presId="urn:diagrams.loki3.com/VaryingWidthList"/>
    <dgm:cxn modelId="{3DE98055-E055-45DB-9338-AB1BAB4AEFEB}" type="presParOf" srcId="{42C7A293-E1E9-41FD-9834-4449E38F386B}" destId="{1D50DCB8-B541-46A4-BABE-70970F6C7AFA}" srcOrd="1" destOrd="0" presId="urn:diagrams.loki3.com/VaryingWidthList"/>
    <dgm:cxn modelId="{6CF34BEA-7E75-4725-8ABB-209F8E6B890A}" type="presParOf" srcId="{42C7A293-E1E9-41FD-9834-4449E38F386B}" destId="{633AE176-8F15-41E6-90F7-670B49DFB6A2}" srcOrd="2" destOrd="0" presId="urn:diagrams.loki3.com/VaryingWidthList"/>
    <dgm:cxn modelId="{A7E01EED-1210-4332-933B-F56774886986}" type="presParOf" srcId="{42C7A293-E1E9-41FD-9834-4449E38F386B}" destId="{CE5EAB88-009D-49F4-8BAF-DAF220889292}" srcOrd="3" destOrd="0" presId="urn:diagrams.loki3.com/VaryingWidthList"/>
    <dgm:cxn modelId="{E3F7D58B-1473-49C7-9065-EE4C5D0F0423}" type="presParOf" srcId="{42C7A293-E1E9-41FD-9834-4449E38F386B}" destId="{B89AB25C-3D20-40A8-9565-F27DF37D0C20}" srcOrd="4" destOrd="0" presId="urn:diagrams.loki3.com/VaryingWidthList"/>
    <dgm:cxn modelId="{74168B5E-93CF-4649-B8C2-11D3D3941B93}" type="presParOf" srcId="{42C7A293-E1E9-41FD-9834-4449E38F386B}" destId="{8DC57394-1A83-4FAE-B4E3-2444EF2721A2}" srcOrd="5" destOrd="0" presId="urn:diagrams.loki3.com/VaryingWidthList"/>
    <dgm:cxn modelId="{6ECBE920-2FAB-44A7-AED6-A27835E1E837}" type="presParOf" srcId="{42C7A293-E1E9-41FD-9834-4449E38F386B}" destId="{7093485C-01B6-48CC-80E4-F44BC732679E}" srcOrd="6" destOrd="0" presId="urn:diagrams.loki3.com/VaryingWidthList"/>
    <dgm:cxn modelId="{0821695C-27CC-4BFA-94C4-FA8BE363E19D}" type="presParOf" srcId="{42C7A293-E1E9-41FD-9834-4449E38F386B}" destId="{376364CB-8456-492B-A917-4B6E85183CDA}" srcOrd="7" destOrd="0" presId="urn:diagrams.loki3.com/VaryingWidthList"/>
    <dgm:cxn modelId="{F0766A97-01A1-45B7-86B2-D62C025CFBB2}" type="presParOf" srcId="{42C7A293-E1E9-41FD-9834-4449E38F386B}" destId="{5D640FD2-9487-48E5-9B7D-E77152A6D91A}" srcOrd="8"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03B264C-4A92-4F10-8D1C-FED2370EEE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3E9881B-CCD3-4664-B086-C945EC4C6A9D}">
      <dgm:prSet phldrT="[Text]"/>
      <dgm:spPr>
        <a:solidFill>
          <a:srgbClr val="FF0000"/>
        </a:solidFill>
      </dgm:spPr>
      <dgm:t>
        <a:bodyPr/>
        <a:lstStyle/>
        <a:p>
          <a:r>
            <a:rPr lang="en-US" dirty="0" smtClean="0"/>
            <a:t>Goods</a:t>
          </a:r>
          <a:endParaRPr lang="en-US" dirty="0"/>
        </a:p>
      </dgm:t>
    </dgm:pt>
    <dgm:pt modelId="{6C2B67DE-4285-40D0-81D6-75F72CDE0E90}" type="parTrans" cxnId="{BF4F8B3E-04CF-4710-91EA-D40A60036805}">
      <dgm:prSet/>
      <dgm:spPr/>
      <dgm:t>
        <a:bodyPr/>
        <a:lstStyle/>
        <a:p>
          <a:endParaRPr lang="en-US"/>
        </a:p>
      </dgm:t>
    </dgm:pt>
    <dgm:pt modelId="{3E494369-3BB7-41F3-869D-CC325D54EC96}" type="sibTrans" cxnId="{BF4F8B3E-04CF-4710-91EA-D40A60036805}">
      <dgm:prSet/>
      <dgm:spPr/>
      <dgm:t>
        <a:bodyPr/>
        <a:lstStyle/>
        <a:p>
          <a:endParaRPr lang="en-US"/>
        </a:p>
      </dgm:t>
    </dgm:pt>
    <dgm:pt modelId="{FAE81EBC-FFCC-4F39-9E29-568077CE9441}">
      <dgm:prSet phldrT="[Text]"/>
      <dgm:spPr>
        <a:solidFill>
          <a:srgbClr val="FF0000"/>
        </a:solidFill>
      </dgm:spPr>
      <dgm:t>
        <a:bodyPr/>
        <a:lstStyle/>
        <a:p>
          <a:r>
            <a:rPr lang="en-US" dirty="0" smtClean="0"/>
            <a:t>Services</a:t>
          </a:r>
          <a:endParaRPr lang="en-US" dirty="0"/>
        </a:p>
      </dgm:t>
    </dgm:pt>
    <dgm:pt modelId="{55441EC7-43EE-4262-B632-1B734656F789}" type="parTrans" cxnId="{8E638794-E2CA-4EA5-B7BE-8321232B6402}">
      <dgm:prSet/>
      <dgm:spPr/>
      <dgm:t>
        <a:bodyPr/>
        <a:lstStyle/>
        <a:p>
          <a:endParaRPr lang="en-US"/>
        </a:p>
      </dgm:t>
    </dgm:pt>
    <dgm:pt modelId="{4C0280F0-E95F-4BD5-9DBB-571B023313B4}" type="sibTrans" cxnId="{8E638794-E2CA-4EA5-B7BE-8321232B6402}">
      <dgm:prSet/>
      <dgm:spPr/>
      <dgm:t>
        <a:bodyPr/>
        <a:lstStyle/>
        <a:p>
          <a:endParaRPr lang="en-US"/>
        </a:p>
      </dgm:t>
    </dgm:pt>
    <dgm:pt modelId="{2E6342C8-5079-43E7-B8F5-BD2DBC0A45BA}">
      <dgm:prSet phldrT="[Text]"/>
      <dgm:spPr/>
      <dgm:t>
        <a:bodyPr/>
        <a:lstStyle/>
        <a:p>
          <a:r>
            <a:rPr lang="en-US" dirty="0" smtClean="0"/>
            <a:t>Chewing gum, </a:t>
          </a:r>
          <a:r>
            <a:rPr lang="en-US" dirty="0" smtClean="0">
              <a:solidFill>
                <a:srgbClr val="C00000"/>
              </a:solidFill>
            </a:rPr>
            <a:t>wafers coated with chocolate  (Baba </a:t>
          </a:r>
          <a:r>
            <a:rPr lang="en-US" dirty="0" err="1" smtClean="0">
              <a:solidFill>
                <a:srgbClr val="C00000"/>
              </a:solidFill>
            </a:rPr>
            <a:t>Ramdev</a:t>
          </a:r>
          <a:r>
            <a:rPr lang="en-US" dirty="0" smtClean="0">
              <a:solidFill>
                <a:srgbClr val="C00000"/>
              </a:solidFill>
            </a:rPr>
            <a:t>!)</a:t>
          </a:r>
          <a:endParaRPr lang="en-US" dirty="0">
            <a:solidFill>
              <a:srgbClr val="C00000"/>
            </a:solidFill>
          </a:endParaRPr>
        </a:p>
      </dgm:t>
    </dgm:pt>
    <dgm:pt modelId="{FD01BDAE-3FAA-445A-BF02-968D7391D3D2}" type="parTrans" cxnId="{6059D00C-0EEA-41B2-966E-F699A9F95897}">
      <dgm:prSet/>
      <dgm:spPr/>
      <dgm:t>
        <a:bodyPr/>
        <a:lstStyle/>
        <a:p>
          <a:endParaRPr lang="en-US"/>
        </a:p>
      </dgm:t>
    </dgm:pt>
    <dgm:pt modelId="{BCE8E9EF-D60D-41E5-8F50-837851BCBC2B}" type="sibTrans" cxnId="{6059D00C-0EEA-41B2-966E-F699A9F95897}">
      <dgm:prSet/>
      <dgm:spPr/>
      <dgm:t>
        <a:bodyPr/>
        <a:lstStyle/>
        <a:p>
          <a:endParaRPr lang="en-US"/>
        </a:p>
      </dgm:t>
    </dgm:pt>
    <dgm:pt modelId="{B1F2F687-F1CD-4E4B-8CF0-6AEF605FD19C}">
      <dgm:prSet phldrT="[Text]"/>
      <dgm:spPr/>
      <dgm:t>
        <a:bodyPr/>
        <a:lstStyle/>
        <a:p>
          <a:r>
            <a:rPr lang="en-US" dirty="0" smtClean="0">
              <a:solidFill>
                <a:srgbClr val="C00000"/>
              </a:solidFill>
            </a:rPr>
            <a:t>Aerated water</a:t>
          </a:r>
          <a:r>
            <a:rPr lang="en-US" dirty="0" smtClean="0"/>
            <a:t>, paint, deodorants, </a:t>
          </a:r>
          <a:r>
            <a:rPr lang="en-US" dirty="0" smtClean="0">
              <a:solidFill>
                <a:srgbClr val="C00000"/>
              </a:solidFill>
            </a:rPr>
            <a:t>shaving creams, shampoo</a:t>
          </a:r>
          <a:r>
            <a:rPr lang="en-US" dirty="0" smtClean="0"/>
            <a:t>, dye, sunscreen, </a:t>
          </a:r>
          <a:endParaRPr lang="en-US" dirty="0"/>
        </a:p>
      </dgm:t>
    </dgm:pt>
    <dgm:pt modelId="{176238A5-E74E-4B9E-BCFD-C401B9E33DDC}" type="parTrans" cxnId="{997B4EF8-30F3-426C-9DBA-6C7EC360A693}">
      <dgm:prSet/>
      <dgm:spPr/>
      <dgm:t>
        <a:bodyPr/>
        <a:lstStyle/>
        <a:p>
          <a:endParaRPr lang="en-US"/>
        </a:p>
      </dgm:t>
    </dgm:pt>
    <dgm:pt modelId="{7EAB848D-9A5B-401F-BD89-75FB311B2738}" type="sibTrans" cxnId="{997B4EF8-30F3-426C-9DBA-6C7EC360A693}">
      <dgm:prSet/>
      <dgm:spPr/>
      <dgm:t>
        <a:bodyPr/>
        <a:lstStyle/>
        <a:p>
          <a:endParaRPr lang="en-US"/>
        </a:p>
      </dgm:t>
    </dgm:pt>
    <dgm:pt modelId="{7A987A59-33D8-43CE-9C88-08F9959F4E4F}">
      <dgm:prSet phldrT="[Text]"/>
      <dgm:spPr/>
      <dgm:t>
        <a:bodyPr/>
        <a:lstStyle/>
        <a:p>
          <a:r>
            <a:rPr lang="en-US" dirty="0" smtClean="0"/>
            <a:t>automobiles, motorcycles, aircraft for personal use</a:t>
          </a:r>
          <a:r>
            <a:rPr lang="en-US" dirty="0" smtClean="0">
              <a:solidFill>
                <a:srgbClr val="FF0000"/>
              </a:solidFill>
            </a:rPr>
            <a:t> </a:t>
          </a:r>
          <a:r>
            <a:rPr lang="en-US" dirty="0" smtClean="0">
              <a:solidFill>
                <a:srgbClr val="C00000"/>
              </a:solidFill>
            </a:rPr>
            <a:t>&lt;+ GST compensation  CESS ALSO&gt;</a:t>
          </a:r>
          <a:endParaRPr lang="en-US" dirty="0">
            <a:solidFill>
              <a:srgbClr val="C00000"/>
            </a:solidFill>
          </a:endParaRPr>
        </a:p>
      </dgm:t>
    </dgm:pt>
    <dgm:pt modelId="{77668D3A-D9FF-478C-97AB-23DBF2DE4A77}" type="sibTrans" cxnId="{98DA8510-02A9-4CBA-A3F6-D513ED5DCE8A}">
      <dgm:prSet/>
      <dgm:spPr/>
      <dgm:t>
        <a:bodyPr/>
        <a:lstStyle/>
        <a:p>
          <a:endParaRPr lang="en-US"/>
        </a:p>
      </dgm:t>
    </dgm:pt>
    <dgm:pt modelId="{84FBBE43-3B1B-415D-8A94-F26D5309A155}" type="parTrans" cxnId="{98DA8510-02A9-4CBA-A3F6-D513ED5DCE8A}">
      <dgm:prSet/>
      <dgm:spPr/>
      <dgm:t>
        <a:bodyPr/>
        <a:lstStyle/>
        <a:p>
          <a:endParaRPr lang="en-US"/>
        </a:p>
      </dgm:t>
    </dgm:pt>
    <dgm:pt modelId="{600AB764-F6F3-416F-80BF-0DB49F981063}">
      <dgm:prSet phldrT="[Text]" custT="1"/>
      <dgm:spPr/>
      <dgm:t>
        <a:bodyPr/>
        <a:lstStyle/>
        <a:p>
          <a:r>
            <a:rPr lang="en-US" sz="2800" dirty="0" smtClean="0"/>
            <a:t>5-star hotels, </a:t>
          </a:r>
          <a:endParaRPr lang="en-US" sz="2800" dirty="0"/>
        </a:p>
      </dgm:t>
    </dgm:pt>
    <dgm:pt modelId="{E474482A-A8C7-4898-8C29-F3278862EAA9}" type="parTrans" cxnId="{5F775560-505F-4188-8920-1343695E0F60}">
      <dgm:prSet/>
      <dgm:spPr/>
      <dgm:t>
        <a:bodyPr/>
        <a:lstStyle/>
        <a:p>
          <a:endParaRPr lang="en-US"/>
        </a:p>
      </dgm:t>
    </dgm:pt>
    <dgm:pt modelId="{D8B865F2-26A9-4E29-9808-DD255DC186CF}" type="sibTrans" cxnId="{5F775560-505F-4188-8920-1343695E0F60}">
      <dgm:prSet/>
      <dgm:spPr/>
      <dgm:t>
        <a:bodyPr/>
        <a:lstStyle/>
        <a:p>
          <a:endParaRPr lang="en-US"/>
        </a:p>
      </dgm:t>
    </dgm:pt>
    <dgm:pt modelId="{B380586F-D5B5-43DA-A922-308ADC704C12}">
      <dgm:prSet phldrT="[Text]" custT="1"/>
      <dgm:spPr/>
      <dgm:t>
        <a:bodyPr/>
        <a:lstStyle/>
        <a:p>
          <a:r>
            <a:rPr lang="en-US" sz="2800" dirty="0" smtClean="0">
              <a:solidFill>
                <a:srgbClr val="C00000"/>
              </a:solidFill>
            </a:rPr>
            <a:t>Cinema (= will improve board exam result </a:t>
          </a:r>
          <a:r>
            <a:rPr lang="en-US" sz="2800" dirty="0" smtClean="0">
              <a:solidFill>
                <a:srgbClr val="C00000"/>
              </a:solidFill>
              <a:sym typeface="Wingdings" panose="05000000000000000000" pitchFamily="2" charset="2"/>
            </a:rPr>
            <a:t> &amp; discourage production of high-budget </a:t>
          </a:r>
          <a:r>
            <a:rPr lang="en-US" sz="2800" dirty="0" err="1" smtClean="0">
              <a:solidFill>
                <a:srgbClr val="C00000"/>
              </a:solidFill>
              <a:sym typeface="Wingdings" panose="05000000000000000000" pitchFamily="2" charset="2"/>
            </a:rPr>
            <a:t>fatichar</a:t>
          </a:r>
          <a:r>
            <a:rPr lang="en-US" sz="2800" dirty="0" smtClean="0">
              <a:solidFill>
                <a:srgbClr val="C00000"/>
              </a:solidFill>
              <a:sym typeface="Wingdings" panose="05000000000000000000" pitchFamily="2" charset="2"/>
            </a:rPr>
            <a:t> movies. Except when “Loss” is method for turning black money to white.)</a:t>
          </a:r>
          <a:endParaRPr lang="en-US" sz="2800" dirty="0">
            <a:solidFill>
              <a:srgbClr val="C00000"/>
            </a:solidFill>
          </a:endParaRPr>
        </a:p>
      </dgm:t>
    </dgm:pt>
    <dgm:pt modelId="{C8F35685-E6BC-4894-8D8D-5AE5F3C529C3}" type="parTrans" cxnId="{C5364A2E-5277-4773-85C0-76F97A50261A}">
      <dgm:prSet/>
      <dgm:spPr/>
      <dgm:t>
        <a:bodyPr/>
        <a:lstStyle/>
        <a:p>
          <a:endParaRPr lang="en-US"/>
        </a:p>
      </dgm:t>
    </dgm:pt>
    <dgm:pt modelId="{524DE16D-E539-4B25-9245-FF79D6347B2F}" type="sibTrans" cxnId="{C5364A2E-5277-4773-85C0-76F97A50261A}">
      <dgm:prSet/>
      <dgm:spPr/>
      <dgm:t>
        <a:bodyPr/>
        <a:lstStyle/>
        <a:p>
          <a:endParaRPr lang="en-US"/>
        </a:p>
      </dgm:t>
    </dgm:pt>
    <dgm:pt modelId="{9A88F9CC-1B77-4618-B2C8-ED83330A870B}">
      <dgm:prSet phldrT="[Text]" custT="1"/>
      <dgm:spPr/>
      <dgm:t>
        <a:bodyPr/>
        <a:lstStyle/>
        <a:p>
          <a:r>
            <a:rPr lang="en-US" sz="2800" dirty="0" smtClean="0"/>
            <a:t>race club betting, </a:t>
          </a:r>
          <a:endParaRPr lang="en-US" sz="2800" dirty="0"/>
        </a:p>
      </dgm:t>
    </dgm:pt>
    <dgm:pt modelId="{05823DBF-4088-4B21-BDF8-D23EC618081F}" type="parTrans" cxnId="{AA44C23F-70E8-4036-8558-2A55B0A81611}">
      <dgm:prSet/>
      <dgm:spPr/>
      <dgm:t>
        <a:bodyPr/>
        <a:lstStyle/>
        <a:p>
          <a:endParaRPr lang="en-US"/>
        </a:p>
      </dgm:t>
    </dgm:pt>
    <dgm:pt modelId="{46520785-EA18-4D51-BC9E-33D84CF38C89}" type="sibTrans" cxnId="{AA44C23F-70E8-4036-8558-2A55B0A81611}">
      <dgm:prSet/>
      <dgm:spPr/>
      <dgm:t>
        <a:bodyPr/>
        <a:lstStyle/>
        <a:p>
          <a:endParaRPr lang="en-US"/>
        </a:p>
      </dgm:t>
    </dgm:pt>
    <dgm:pt modelId="{F33C46C2-7EEC-4A8C-96E0-0879D8315BAE}">
      <dgm:prSet phldrT="[Text]"/>
      <dgm:spPr/>
      <dgm:t>
        <a:bodyPr/>
        <a:lstStyle/>
        <a:p>
          <a:r>
            <a:rPr lang="en-US" dirty="0" smtClean="0"/>
            <a:t>weighing/ vending machine, ATM</a:t>
          </a:r>
          <a:endParaRPr lang="en-US" dirty="0"/>
        </a:p>
      </dgm:t>
    </dgm:pt>
    <dgm:pt modelId="{2771B48A-64AD-48DC-8F9F-AAC897AEEDBC}" type="parTrans" cxnId="{4F4075C3-3B7B-47B5-AF9C-94829D44FA24}">
      <dgm:prSet/>
      <dgm:spPr/>
      <dgm:t>
        <a:bodyPr/>
        <a:lstStyle/>
        <a:p>
          <a:endParaRPr lang="en-US"/>
        </a:p>
      </dgm:t>
    </dgm:pt>
    <dgm:pt modelId="{89A0F566-06EC-404A-8D87-2A5B28AD6A06}" type="sibTrans" cxnId="{4F4075C3-3B7B-47B5-AF9C-94829D44FA24}">
      <dgm:prSet/>
      <dgm:spPr/>
      <dgm:t>
        <a:bodyPr/>
        <a:lstStyle/>
        <a:p>
          <a:endParaRPr lang="en-US"/>
        </a:p>
      </dgm:t>
    </dgm:pt>
    <dgm:pt modelId="{5F7B9478-AF47-4704-B9F6-FFB6735031F4}">
      <dgm:prSet phldrT="[Text]"/>
      <dgm:spPr/>
      <dgm:t>
        <a:bodyPr/>
        <a:lstStyle/>
        <a:p>
          <a:r>
            <a:rPr lang="en-US" dirty="0" smtClean="0">
              <a:solidFill>
                <a:srgbClr val="C00000"/>
              </a:solidFill>
            </a:rPr>
            <a:t>pan masala pe GST, TOBACCO &lt;Excise also&gt;; +GST compensation Cess.</a:t>
          </a:r>
          <a:endParaRPr lang="en-US" dirty="0">
            <a:solidFill>
              <a:srgbClr val="C00000"/>
            </a:solidFill>
          </a:endParaRPr>
        </a:p>
      </dgm:t>
    </dgm:pt>
    <dgm:pt modelId="{53A7538E-BE83-4BB2-8B94-1E5F721CC274}" type="parTrans" cxnId="{BC7AE22C-BBFD-4162-8FBE-BB9ABD6271E4}">
      <dgm:prSet/>
      <dgm:spPr/>
      <dgm:t>
        <a:bodyPr/>
        <a:lstStyle/>
        <a:p>
          <a:endParaRPr lang="en-US"/>
        </a:p>
      </dgm:t>
    </dgm:pt>
    <dgm:pt modelId="{F716BFCE-7C2A-467E-98E6-9E7B6110F71D}" type="sibTrans" cxnId="{BC7AE22C-BBFD-4162-8FBE-BB9ABD6271E4}">
      <dgm:prSet/>
      <dgm:spPr/>
      <dgm:t>
        <a:bodyPr/>
        <a:lstStyle/>
        <a:p>
          <a:endParaRPr lang="en-US"/>
        </a:p>
      </dgm:t>
    </dgm:pt>
    <dgm:pt modelId="{38994B7B-9540-4E21-A3C5-51B98BD77034}">
      <dgm:prSet phldrT="[Text]"/>
      <dgm:spPr/>
      <dgm:t>
        <a:bodyPr/>
        <a:lstStyle/>
        <a:p>
          <a:r>
            <a:rPr lang="en-US" dirty="0" smtClean="0"/>
            <a:t>wallpaper, ceramic tiles, water heater, dishwasher, vacuum cleaner, washing machine. </a:t>
          </a:r>
          <a:endParaRPr lang="en-US" dirty="0"/>
        </a:p>
      </dgm:t>
    </dgm:pt>
    <dgm:pt modelId="{E1920054-762E-4BD5-A757-D14045737E42}" type="parTrans" cxnId="{1BA45A19-0745-45FF-8CD9-F31EA832C231}">
      <dgm:prSet/>
      <dgm:spPr/>
      <dgm:t>
        <a:bodyPr/>
        <a:lstStyle/>
        <a:p>
          <a:endParaRPr lang="en-US"/>
        </a:p>
      </dgm:t>
    </dgm:pt>
    <dgm:pt modelId="{186ACF6E-FDB6-4275-8455-9FEBE7271AFD}" type="sibTrans" cxnId="{1BA45A19-0745-45FF-8CD9-F31EA832C231}">
      <dgm:prSet/>
      <dgm:spPr/>
      <dgm:t>
        <a:bodyPr/>
        <a:lstStyle/>
        <a:p>
          <a:endParaRPr lang="en-US"/>
        </a:p>
      </dgm:t>
    </dgm:pt>
    <dgm:pt modelId="{5E77BC1B-AA58-4A7E-8429-6FB88553373B}" type="pres">
      <dgm:prSet presAssocID="{203B264C-4A92-4F10-8D1C-FED2370EEE37}" presName="Name0" presStyleCnt="0">
        <dgm:presLayoutVars>
          <dgm:dir/>
          <dgm:animLvl val="lvl"/>
          <dgm:resizeHandles val="exact"/>
        </dgm:presLayoutVars>
      </dgm:prSet>
      <dgm:spPr/>
      <dgm:t>
        <a:bodyPr/>
        <a:lstStyle/>
        <a:p>
          <a:endParaRPr lang="en-US"/>
        </a:p>
      </dgm:t>
    </dgm:pt>
    <dgm:pt modelId="{9BFD32B6-33B7-4A26-B985-A4BB4A1FC7FC}" type="pres">
      <dgm:prSet presAssocID="{33E9881B-CCD3-4664-B086-C945EC4C6A9D}" presName="composite" presStyleCnt="0"/>
      <dgm:spPr/>
    </dgm:pt>
    <dgm:pt modelId="{2C45365F-26FC-4292-8461-0A9C0A50B32C}" type="pres">
      <dgm:prSet presAssocID="{33E9881B-CCD3-4664-B086-C945EC4C6A9D}" presName="parTx" presStyleLbl="alignNode1" presStyleIdx="0" presStyleCnt="2" custScaleX="121931">
        <dgm:presLayoutVars>
          <dgm:chMax val="0"/>
          <dgm:chPref val="0"/>
          <dgm:bulletEnabled val="1"/>
        </dgm:presLayoutVars>
      </dgm:prSet>
      <dgm:spPr/>
      <dgm:t>
        <a:bodyPr/>
        <a:lstStyle/>
        <a:p>
          <a:endParaRPr lang="en-US"/>
        </a:p>
      </dgm:t>
    </dgm:pt>
    <dgm:pt modelId="{BD14B2A6-D720-46D6-9055-C280B0E95D01}" type="pres">
      <dgm:prSet presAssocID="{33E9881B-CCD3-4664-B086-C945EC4C6A9D}" presName="desTx" presStyleLbl="alignAccFollowNode1" presStyleIdx="0" presStyleCnt="2" custScaleX="121931">
        <dgm:presLayoutVars>
          <dgm:bulletEnabled val="1"/>
        </dgm:presLayoutVars>
      </dgm:prSet>
      <dgm:spPr/>
      <dgm:t>
        <a:bodyPr/>
        <a:lstStyle/>
        <a:p>
          <a:endParaRPr lang="en-US"/>
        </a:p>
      </dgm:t>
    </dgm:pt>
    <dgm:pt modelId="{54A687F0-91D4-4CF8-8016-62FDD06D90B7}" type="pres">
      <dgm:prSet presAssocID="{3E494369-3BB7-41F3-869D-CC325D54EC96}" presName="space" presStyleCnt="0"/>
      <dgm:spPr/>
    </dgm:pt>
    <dgm:pt modelId="{2AF09989-A4A7-4341-8281-33671FF22D1B}" type="pres">
      <dgm:prSet presAssocID="{FAE81EBC-FFCC-4F39-9E29-568077CE9441}" presName="composite" presStyleCnt="0"/>
      <dgm:spPr/>
    </dgm:pt>
    <dgm:pt modelId="{46BA43D1-60AC-4A44-A506-88B9359DE54F}" type="pres">
      <dgm:prSet presAssocID="{FAE81EBC-FFCC-4F39-9E29-568077CE9441}" presName="parTx" presStyleLbl="alignNode1" presStyleIdx="1" presStyleCnt="2">
        <dgm:presLayoutVars>
          <dgm:chMax val="0"/>
          <dgm:chPref val="0"/>
          <dgm:bulletEnabled val="1"/>
        </dgm:presLayoutVars>
      </dgm:prSet>
      <dgm:spPr/>
      <dgm:t>
        <a:bodyPr/>
        <a:lstStyle/>
        <a:p>
          <a:endParaRPr lang="en-US"/>
        </a:p>
      </dgm:t>
    </dgm:pt>
    <dgm:pt modelId="{3FD9F91B-654A-4167-9C00-1055F14894EF}" type="pres">
      <dgm:prSet presAssocID="{FAE81EBC-FFCC-4F39-9E29-568077CE9441}" presName="desTx" presStyleLbl="alignAccFollowNode1" presStyleIdx="1" presStyleCnt="2">
        <dgm:presLayoutVars>
          <dgm:bulletEnabled val="1"/>
        </dgm:presLayoutVars>
      </dgm:prSet>
      <dgm:spPr/>
      <dgm:t>
        <a:bodyPr/>
        <a:lstStyle/>
        <a:p>
          <a:endParaRPr lang="en-US"/>
        </a:p>
      </dgm:t>
    </dgm:pt>
  </dgm:ptLst>
  <dgm:cxnLst>
    <dgm:cxn modelId="{C5364A2E-5277-4773-85C0-76F97A50261A}" srcId="{FAE81EBC-FFCC-4F39-9E29-568077CE9441}" destId="{B380586F-D5B5-43DA-A922-308ADC704C12}" srcOrd="2" destOrd="0" parTransId="{C8F35685-E6BC-4894-8D8D-5AE5F3C529C3}" sibTransId="{524DE16D-E539-4B25-9245-FF79D6347B2F}"/>
    <dgm:cxn modelId="{6059D00C-0EEA-41B2-966E-F699A9F95897}" srcId="{33E9881B-CCD3-4664-B086-C945EC4C6A9D}" destId="{2E6342C8-5079-43E7-B8F5-BD2DBC0A45BA}" srcOrd="0" destOrd="0" parTransId="{FD01BDAE-3FAA-445A-BF02-968D7391D3D2}" sibTransId="{BCE8E9EF-D60D-41E5-8F50-837851BCBC2B}"/>
    <dgm:cxn modelId="{D608A39E-19F1-4D75-B011-0C5F50E5E401}" type="presOf" srcId="{B1F2F687-F1CD-4E4B-8CF0-6AEF605FD19C}" destId="{BD14B2A6-D720-46D6-9055-C280B0E95D01}" srcOrd="0" destOrd="1" presId="urn:microsoft.com/office/officeart/2005/8/layout/hList1"/>
    <dgm:cxn modelId="{997B4EF8-30F3-426C-9DBA-6C7EC360A693}" srcId="{33E9881B-CCD3-4664-B086-C945EC4C6A9D}" destId="{B1F2F687-F1CD-4E4B-8CF0-6AEF605FD19C}" srcOrd="1" destOrd="0" parTransId="{176238A5-E74E-4B9E-BCFD-C401B9E33DDC}" sibTransId="{7EAB848D-9A5B-401F-BD89-75FB311B2738}"/>
    <dgm:cxn modelId="{AA44C23F-70E8-4036-8558-2A55B0A81611}" srcId="{FAE81EBC-FFCC-4F39-9E29-568077CE9441}" destId="{9A88F9CC-1B77-4618-B2C8-ED83330A870B}" srcOrd="1" destOrd="0" parTransId="{05823DBF-4088-4B21-BDF8-D23EC618081F}" sibTransId="{46520785-EA18-4D51-BC9E-33D84CF38C89}"/>
    <dgm:cxn modelId="{E0582E4D-8BDE-442B-9C99-A2E464D0E837}" type="presOf" srcId="{203B264C-4A92-4F10-8D1C-FED2370EEE37}" destId="{5E77BC1B-AA58-4A7E-8429-6FB88553373B}" srcOrd="0" destOrd="0" presId="urn:microsoft.com/office/officeart/2005/8/layout/hList1"/>
    <dgm:cxn modelId="{98DA8510-02A9-4CBA-A3F6-D513ED5DCE8A}" srcId="{33E9881B-CCD3-4664-B086-C945EC4C6A9D}" destId="{7A987A59-33D8-43CE-9C88-08F9959F4E4F}" srcOrd="5" destOrd="0" parTransId="{84FBBE43-3B1B-415D-8A94-F26D5309A155}" sibTransId="{77668D3A-D9FF-478C-97AB-23DBF2DE4A77}"/>
    <dgm:cxn modelId="{1E62E189-50CD-494E-877B-3757D7A8DCFC}" type="presOf" srcId="{2E6342C8-5079-43E7-B8F5-BD2DBC0A45BA}" destId="{BD14B2A6-D720-46D6-9055-C280B0E95D01}" srcOrd="0" destOrd="0" presId="urn:microsoft.com/office/officeart/2005/8/layout/hList1"/>
    <dgm:cxn modelId="{4F4075C3-3B7B-47B5-AF9C-94829D44FA24}" srcId="{33E9881B-CCD3-4664-B086-C945EC4C6A9D}" destId="{F33C46C2-7EEC-4A8C-96E0-0879D8315BAE}" srcOrd="3" destOrd="0" parTransId="{2771B48A-64AD-48DC-8F9F-AAC897AEEDBC}" sibTransId="{89A0F566-06EC-404A-8D87-2A5B28AD6A06}"/>
    <dgm:cxn modelId="{F069178E-729D-43E5-93CD-BD4542DFC98B}" type="presOf" srcId="{7A987A59-33D8-43CE-9C88-08F9959F4E4F}" destId="{BD14B2A6-D720-46D6-9055-C280B0E95D01}" srcOrd="0" destOrd="5" presId="urn:microsoft.com/office/officeart/2005/8/layout/hList1"/>
    <dgm:cxn modelId="{F47ACFDB-ED4A-4A26-A9DC-2DC75AA89D32}" type="presOf" srcId="{9A88F9CC-1B77-4618-B2C8-ED83330A870B}" destId="{3FD9F91B-654A-4167-9C00-1055F14894EF}" srcOrd="0" destOrd="1" presId="urn:microsoft.com/office/officeart/2005/8/layout/hList1"/>
    <dgm:cxn modelId="{2629024F-3C45-4D40-9B5B-46E4A2C35DB8}" type="presOf" srcId="{5F7B9478-AF47-4704-B9F6-FFB6735031F4}" destId="{BD14B2A6-D720-46D6-9055-C280B0E95D01}" srcOrd="0" destOrd="4" presId="urn:microsoft.com/office/officeart/2005/8/layout/hList1"/>
    <dgm:cxn modelId="{1BA45A19-0745-45FF-8CD9-F31EA832C231}" srcId="{33E9881B-CCD3-4664-B086-C945EC4C6A9D}" destId="{38994B7B-9540-4E21-A3C5-51B98BD77034}" srcOrd="2" destOrd="0" parTransId="{E1920054-762E-4BD5-A757-D14045737E42}" sibTransId="{186ACF6E-FDB6-4275-8455-9FEBE7271AFD}"/>
    <dgm:cxn modelId="{55FDAD2B-9235-48B1-B9CD-711D9F6E591C}" type="presOf" srcId="{FAE81EBC-FFCC-4F39-9E29-568077CE9441}" destId="{46BA43D1-60AC-4A44-A506-88B9359DE54F}" srcOrd="0" destOrd="0" presId="urn:microsoft.com/office/officeart/2005/8/layout/hList1"/>
    <dgm:cxn modelId="{5F775560-505F-4188-8920-1343695E0F60}" srcId="{FAE81EBC-FFCC-4F39-9E29-568077CE9441}" destId="{600AB764-F6F3-416F-80BF-0DB49F981063}" srcOrd="0" destOrd="0" parTransId="{E474482A-A8C7-4898-8C29-F3278862EAA9}" sibTransId="{D8B865F2-26A9-4E29-9808-DD255DC186CF}"/>
    <dgm:cxn modelId="{BF4F8B3E-04CF-4710-91EA-D40A60036805}" srcId="{203B264C-4A92-4F10-8D1C-FED2370EEE37}" destId="{33E9881B-CCD3-4664-B086-C945EC4C6A9D}" srcOrd="0" destOrd="0" parTransId="{6C2B67DE-4285-40D0-81D6-75F72CDE0E90}" sibTransId="{3E494369-3BB7-41F3-869D-CC325D54EC96}"/>
    <dgm:cxn modelId="{F5A34E7A-2DDF-4560-8FDB-7B94F1FF1B58}" type="presOf" srcId="{38994B7B-9540-4E21-A3C5-51B98BD77034}" destId="{BD14B2A6-D720-46D6-9055-C280B0E95D01}" srcOrd="0" destOrd="2" presId="urn:microsoft.com/office/officeart/2005/8/layout/hList1"/>
    <dgm:cxn modelId="{034481AE-7099-4B38-8787-CE7C1EACFE57}" type="presOf" srcId="{F33C46C2-7EEC-4A8C-96E0-0879D8315BAE}" destId="{BD14B2A6-D720-46D6-9055-C280B0E95D01}" srcOrd="0" destOrd="3" presId="urn:microsoft.com/office/officeart/2005/8/layout/hList1"/>
    <dgm:cxn modelId="{CBF82BC3-8D25-4FDE-97E6-8D3650A53BF1}" type="presOf" srcId="{33E9881B-CCD3-4664-B086-C945EC4C6A9D}" destId="{2C45365F-26FC-4292-8461-0A9C0A50B32C}" srcOrd="0" destOrd="0" presId="urn:microsoft.com/office/officeart/2005/8/layout/hList1"/>
    <dgm:cxn modelId="{7A1C5A87-183F-4765-ACF6-F55A5EDFC87D}" type="presOf" srcId="{600AB764-F6F3-416F-80BF-0DB49F981063}" destId="{3FD9F91B-654A-4167-9C00-1055F14894EF}" srcOrd="0" destOrd="0" presId="urn:microsoft.com/office/officeart/2005/8/layout/hList1"/>
    <dgm:cxn modelId="{125A0A64-DDA0-4DC9-8727-EBF88519499C}" type="presOf" srcId="{B380586F-D5B5-43DA-A922-308ADC704C12}" destId="{3FD9F91B-654A-4167-9C00-1055F14894EF}" srcOrd="0" destOrd="2" presId="urn:microsoft.com/office/officeart/2005/8/layout/hList1"/>
    <dgm:cxn modelId="{BC7AE22C-BBFD-4162-8FBE-BB9ABD6271E4}" srcId="{33E9881B-CCD3-4664-B086-C945EC4C6A9D}" destId="{5F7B9478-AF47-4704-B9F6-FFB6735031F4}" srcOrd="4" destOrd="0" parTransId="{53A7538E-BE83-4BB2-8B94-1E5F721CC274}" sibTransId="{F716BFCE-7C2A-467E-98E6-9E7B6110F71D}"/>
    <dgm:cxn modelId="{8E638794-E2CA-4EA5-B7BE-8321232B6402}" srcId="{203B264C-4A92-4F10-8D1C-FED2370EEE37}" destId="{FAE81EBC-FFCC-4F39-9E29-568077CE9441}" srcOrd="1" destOrd="0" parTransId="{55441EC7-43EE-4262-B632-1B734656F789}" sibTransId="{4C0280F0-E95F-4BD5-9DBB-571B023313B4}"/>
    <dgm:cxn modelId="{D7574895-D6C4-4B34-8B50-FE57585888F4}" type="presParOf" srcId="{5E77BC1B-AA58-4A7E-8429-6FB88553373B}" destId="{9BFD32B6-33B7-4A26-B985-A4BB4A1FC7FC}" srcOrd="0" destOrd="0" presId="urn:microsoft.com/office/officeart/2005/8/layout/hList1"/>
    <dgm:cxn modelId="{AF3831B6-97F6-4245-9168-BDAF63D78338}" type="presParOf" srcId="{9BFD32B6-33B7-4A26-B985-A4BB4A1FC7FC}" destId="{2C45365F-26FC-4292-8461-0A9C0A50B32C}" srcOrd="0" destOrd="0" presId="urn:microsoft.com/office/officeart/2005/8/layout/hList1"/>
    <dgm:cxn modelId="{FFAA2B3A-9C4C-4A30-8851-166C2B36D434}" type="presParOf" srcId="{9BFD32B6-33B7-4A26-B985-A4BB4A1FC7FC}" destId="{BD14B2A6-D720-46D6-9055-C280B0E95D01}" srcOrd="1" destOrd="0" presId="urn:microsoft.com/office/officeart/2005/8/layout/hList1"/>
    <dgm:cxn modelId="{5D98FE08-E7E1-4295-8F04-68661D814C63}" type="presParOf" srcId="{5E77BC1B-AA58-4A7E-8429-6FB88553373B}" destId="{54A687F0-91D4-4CF8-8016-62FDD06D90B7}" srcOrd="1" destOrd="0" presId="urn:microsoft.com/office/officeart/2005/8/layout/hList1"/>
    <dgm:cxn modelId="{E617122C-1347-4D56-B317-1482DDD32022}" type="presParOf" srcId="{5E77BC1B-AA58-4A7E-8429-6FB88553373B}" destId="{2AF09989-A4A7-4341-8281-33671FF22D1B}" srcOrd="2" destOrd="0" presId="urn:microsoft.com/office/officeart/2005/8/layout/hList1"/>
    <dgm:cxn modelId="{29ADFA13-871D-4FD4-A5AD-ADF1CAF1C216}" type="presParOf" srcId="{2AF09989-A4A7-4341-8281-33671FF22D1B}" destId="{46BA43D1-60AC-4A44-A506-88B9359DE54F}" srcOrd="0" destOrd="0" presId="urn:microsoft.com/office/officeart/2005/8/layout/hList1"/>
    <dgm:cxn modelId="{CB031DBD-33C5-4CD6-A5CF-F6C1221E358E}" type="presParOf" srcId="{2AF09989-A4A7-4341-8281-33671FF22D1B}" destId="{3FD9F91B-654A-4167-9C00-1055F14894E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40B59807-5373-4A2B-AECB-6CF3470DFAB3}" type="doc">
      <dgm:prSet loTypeId="urn:diagrams.loki3.com/VaryingWidthList" loCatId="list" qsTypeId="urn:microsoft.com/office/officeart/2005/8/quickstyle/simple1" qsCatId="simple" csTypeId="urn:microsoft.com/office/officeart/2005/8/colors/accent1_2" csCatId="accent1" phldr="1"/>
      <dgm:spPr/>
    </dgm:pt>
    <dgm:pt modelId="{B0127F61-7307-4140-8FDB-AE7382D0BF19}">
      <dgm:prSet phldrT="[Text]"/>
      <dgm:spPr/>
      <dgm:t>
        <a:bodyPr/>
        <a:lstStyle/>
        <a:p>
          <a:r>
            <a:rPr lang="en-US" dirty="0" smtClean="0"/>
            <a:t>0%</a:t>
          </a:r>
          <a:endParaRPr lang="en-US" dirty="0"/>
        </a:p>
      </dgm:t>
    </dgm:pt>
    <dgm:pt modelId="{EBBA376C-E225-4A8E-AB66-B0F39C50644C}" type="parTrans" cxnId="{FBB0B67A-EB8F-4215-A083-5EE068FD4A80}">
      <dgm:prSet/>
      <dgm:spPr/>
      <dgm:t>
        <a:bodyPr/>
        <a:lstStyle/>
        <a:p>
          <a:endParaRPr lang="en-US"/>
        </a:p>
      </dgm:t>
    </dgm:pt>
    <dgm:pt modelId="{EF296891-D02A-46EB-B025-2628268DA8E2}" type="sibTrans" cxnId="{FBB0B67A-EB8F-4215-A083-5EE068FD4A80}">
      <dgm:prSet/>
      <dgm:spPr/>
      <dgm:t>
        <a:bodyPr/>
        <a:lstStyle/>
        <a:p>
          <a:endParaRPr lang="en-US"/>
        </a:p>
      </dgm:t>
    </dgm:pt>
    <dgm:pt modelId="{8CD37BE0-6C67-4C60-AF70-C3FEA05ADEF5}">
      <dgm:prSet phldrT="[Text]"/>
      <dgm:spPr/>
      <dgm:t>
        <a:bodyPr/>
        <a:lstStyle/>
        <a:p>
          <a:r>
            <a:rPr lang="en-US" dirty="0" smtClean="0"/>
            <a:t>5%</a:t>
          </a:r>
          <a:endParaRPr lang="en-US" dirty="0"/>
        </a:p>
      </dgm:t>
    </dgm:pt>
    <dgm:pt modelId="{3D30637D-8A73-4C4E-834D-A50EE823B399}" type="parTrans" cxnId="{1DFC2A9B-E27B-4B8A-83DD-11DB0BB19D17}">
      <dgm:prSet/>
      <dgm:spPr/>
      <dgm:t>
        <a:bodyPr/>
        <a:lstStyle/>
        <a:p>
          <a:endParaRPr lang="en-US"/>
        </a:p>
      </dgm:t>
    </dgm:pt>
    <dgm:pt modelId="{3B936F63-2CF5-49DF-91A5-144FA2C9D9EF}" type="sibTrans" cxnId="{1DFC2A9B-E27B-4B8A-83DD-11DB0BB19D17}">
      <dgm:prSet/>
      <dgm:spPr/>
      <dgm:t>
        <a:bodyPr/>
        <a:lstStyle/>
        <a:p>
          <a:endParaRPr lang="en-US"/>
        </a:p>
      </dgm:t>
    </dgm:pt>
    <dgm:pt modelId="{31A08394-1D33-4D39-988C-D2B6B8C95B3C}">
      <dgm:prSet phldrT="[Text]"/>
      <dgm:spPr/>
      <dgm:t>
        <a:bodyPr/>
        <a:lstStyle/>
        <a:p>
          <a:r>
            <a:rPr lang="en-US" dirty="0" smtClean="0"/>
            <a:t>12%</a:t>
          </a:r>
          <a:endParaRPr lang="en-US" dirty="0"/>
        </a:p>
      </dgm:t>
    </dgm:pt>
    <dgm:pt modelId="{1AC6C08C-2036-4E3F-8467-B34C2645C972}" type="parTrans" cxnId="{55372CF2-8E7C-429A-ADE0-10D2032CED09}">
      <dgm:prSet/>
      <dgm:spPr/>
      <dgm:t>
        <a:bodyPr/>
        <a:lstStyle/>
        <a:p>
          <a:endParaRPr lang="en-US"/>
        </a:p>
      </dgm:t>
    </dgm:pt>
    <dgm:pt modelId="{D0287F8C-C822-4DBA-A707-9E8D2B9A7204}" type="sibTrans" cxnId="{55372CF2-8E7C-429A-ADE0-10D2032CED09}">
      <dgm:prSet/>
      <dgm:spPr/>
      <dgm:t>
        <a:bodyPr/>
        <a:lstStyle/>
        <a:p>
          <a:endParaRPr lang="en-US"/>
        </a:p>
      </dgm:t>
    </dgm:pt>
    <dgm:pt modelId="{14705FB9-BF1A-414C-85CE-F7DF991A60D5}">
      <dgm:prSet phldrT="[Text]"/>
      <dgm:spPr/>
      <dgm:t>
        <a:bodyPr/>
        <a:lstStyle/>
        <a:p>
          <a:r>
            <a:rPr lang="en-US" dirty="0" smtClean="0"/>
            <a:t>18%</a:t>
          </a:r>
          <a:endParaRPr lang="en-US" dirty="0"/>
        </a:p>
      </dgm:t>
    </dgm:pt>
    <dgm:pt modelId="{B45A2C4E-06DC-4529-9CB3-4190842C97B4}" type="parTrans" cxnId="{A23BF373-7ECF-409E-BAB1-EE1992C9BFA8}">
      <dgm:prSet/>
      <dgm:spPr/>
      <dgm:t>
        <a:bodyPr/>
        <a:lstStyle/>
        <a:p>
          <a:endParaRPr lang="en-US"/>
        </a:p>
      </dgm:t>
    </dgm:pt>
    <dgm:pt modelId="{C1FC8ED5-3BCE-4144-B02C-2A06D0090FBD}" type="sibTrans" cxnId="{A23BF373-7ECF-409E-BAB1-EE1992C9BFA8}">
      <dgm:prSet/>
      <dgm:spPr/>
      <dgm:t>
        <a:bodyPr/>
        <a:lstStyle/>
        <a:p>
          <a:endParaRPr lang="en-US"/>
        </a:p>
      </dgm:t>
    </dgm:pt>
    <dgm:pt modelId="{9C2E9A01-A414-4AF0-ACCA-6AA29F043487}">
      <dgm:prSet phldrT="[Text]"/>
      <dgm:spPr>
        <a:solidFill>
          <a:srgbClr val="FF0000"/>
        </a:solidFill>
      </dgm:spPr>
      <dgm:t>
        <a:bodyPr/>
        <a:lstStyle/>
        <a:p>
          <a:r>
            <a:rPr lang="en-US" dirty="0" smtClean="0"/>
            <a:t>28%</a:t>
          </a:r>
          <a:endParaRPr lang="en-US" dirty="0"/>
        </a:p>
      </dgm:t>
    </dgm:pt>
    <dgm:pt modelId="{34E2150C-922F-4632-BE94-B0B49E75610E}" type="parTrans" cxnId="{5FB0B7F0-4AC5-4E71-AD55-33029B3014A6}">
      <dgm:prSet/>
      <dgm:spPr/>
      <dgm:t>
        <a:bodyPr/>
        <a:lstStyle/>
        <a:p>
          <a:endParaRPr lang="en-US"/>
        </a:p>
      </dgm:t>
    </dgm:pt>
    <dgm:pt modelId="{79F7CE44-8B87-4279-9BEE-C6DBD3D72C40}" type="sibTrans" cxnId="{5FB0B7F0-4AC5-4E71-AD55-33029B3014A6}">
      <dgm:prSet/>
      <dgm:spPr/>
      <dgm:t>
        <a:bodyPr/>
        <a:lstStyle/>
        <a:p>
          <a:endParaRPr lang="en-US"/>
        </a:p>
      </dgm:t>
    </dgm:pt>
    <dgm:pt modelId="{42C7A293-E1E9-41FD-9834-4449E38F386B}" type="pres">
      <dgm:prSet presAssocID="{40B59807-5373-4A2B-AECB-6CF3470DFAB3}" presName="Name0" presStyleCnt="0">
        <dgm:presLayoutVars>
          <dgm:resizeHandles/>
        </dgm:presLayoutVars>
      </dgm:prSet>
      <dgm:spPr/>
    </dgm:pt>
    <dgm:pt modelId="{5C3D3014-128A-4509-8254-E17FCE729836}" type="pres">
      <dgm:prSet presAssocID="{B0127F61-7307-4140-8FDB-AE7382D0BF19}" presName="text" presStyleLbl="node1" presStyleIdx="0" presStyleCnt="5">
        <dgm:presLayoutVars>
          <dgm:bulletEnabled val="1"/>
        </dgm:presLayoutVars>
      </dgm:prSet>
      <dgm:spPr/>
      <dgm:t>
        <a:bodyPr/>
        <a:lstStyle/>
        <a:p>
          <a:endParaRPr lang="en-US"/>
        </a:p>
      </dgm:t>
    </dgm:pt>
    <dgm:pt modelId="{1D50DCB8-B541-46A4-BABE-70970F6C7AFA}" type="pres">
      <dgm:prSet presAssocID="{EF296891-D02A-46EB-B025-2628268DA8E2}" presName="space" presStyleCnt="0"/>
      <dgm:spPr/>
    </dgm:pt>
    <dgm:pt modelId="{633AE176-8F15-41E6-90F7-670B49DFB6A2}" type="pres">
      <dgm:prSet presAssocID="{8CD37BE0-6C67-4C60-AF70-C3FEA05ADEF5}" presName="text" presStyleLbl="node1" presStyleIdx="1" presStyleCnt="5">
        <dgm:presLayoutVars>
          <dgm:bulletEnabled val="1"/>
        </dgm:presLayoutVars>
      </dgm:prSet>
      <dgm:spPr/>
      <dgm:t>
        <a:bodyPr/>
        <a:lstStyle/>
        <a:p>
          <a:endParaRPr lang="en-US"/>
        </a:p>
      </dgm:t>
    </dgm:pt>
    <dgm:pt modelId="{CE5EAB88-009D-49F4-8BAF-DAF220889292}" type="pres">
      <dgm:prSet presAssocID="{3B936F63-2CF5-49DF-91A5-144FA2C9D9EF}" presName="space" presStyleCnt="0"/>
      <dgm:spPr/>
    </dgm:pt>
    <dgm:pt modelId="{B89AB25C-3D20-40A8-9565-F27DF37D0C20}" type="pres">
      <dgm:prSet presAssocID="{31A08394-1D33-4D39-988C-D2B6B8C95B3C}" presName="text" presStyleLbl="node1" presStyleIdx="2" presStyleCnt="5">
        <dgm:presLayoutVars>
          <dgm:bulletEnabled val="1"/>
        </dgm:presLayoutVars>
      </dgm:prSet>
      <dgm:spPr/>
      <dgm:t>
        <a:bodyPr/>
        <a:lstStyle/>
        <a:p>
          <a:endParaRPr lang="en-US"/>
        </a:p>
      </dgm:t>
    </dgm:pt>
    <dgm:pt modelId="{8DC57394-1A83-4FAE-B4E3-2444EF2721A2}" type="pres">
      <dgm:prSet presAssocID="{D0287F8C-C822-4DBA-A707-9E8D2B9A7204}" presName="space" presStyleCnt="0"/>
      <dgm:spPr/>
    </dgm:pt>
    <dgm:pt modelId="{7093485C-01B6-48CC-80E4-F44BC732679E}" type="pres">
      <dgm:prSet presAssocID="{14705FB9-BF1A-414C-85CE-F7DF991A60D5}" presName="text" presStyleLbl="node1" presStyleIdx="3" presStyleCnt="5">
        <dgm:presLayoutVars>
          <dgm:bulletEnabled val="1"/>
        </dgm:presLayoutVars>
      </dgm:prSet>
      <dgm:spPr/>
      <dgm:t>
        <a:bodyPr/>
        <a:lstStyle/>
        <a:p>
          <a:endParaRPr lang="en-US"/>
        </a:p>
      </dgm:t>
    </dgm:pt>
    <dgm:pt modelId="{376364CB-8456-492B-A917-4B6E85183CDA}" type="pres">
      <dgm:prSet presAssocID="{C1FC8ED5-3BCE-4144-B02C-2A06D0090FBD}" presName="space" presStyleCnt="0"/>
      <dgm:spPr/>
    </dgm:pt>
    <dgm:pt modelId="{5D640FD2-9487-48E5-9B7D-E77152A6D91A}" type="pres">
      <dgm:prSet presAssocID="{9C2E9A01-A414-4AF0-ACCA-6AA29F043487}" presName="text" presStyleLbl="node1" presStyleIdx="4" presStyleCnt="5">
        <dgm:presLayoutVars>
          <dgm:bulletEnabled val="1"/>
        </dgm:presLayoutVars>
      </dgm:prSet>
      <dgm:spPr/>
      <dgm:t>
        <a:bodyPr/>
        <a:lstStyle/>
        <a:p>
          <a:endParaRPr lang="en-US"/>
        </a:p>
      </dgm:t>
    </dgm:pt>
  </dgm:ptLst>
  <dgm:cxnLst>
    <dgm:cxn modelId="{76C98138-CC8D-4F65-8B57-2D806D43BEF8}" type="presOf" srcId="{31A08394-1D33-4D39-988C-D2B6B8C95B3C}" destId="{B89AB25C-3D20-40A8-9565-F27DF37D0C20}" srcOrd="0" destOrd="0" presId="urn:diagrams.loki3.com/VaryingWidthList"/>
    <dgm:cxn modelId="{1DFC2A9B-E27B-4B8A-83DD-11DB0BB19D17}" srcId="{40B59807-5373-4A2B-AECB-6CF3470DFAB3}" destId="{8CD37BE0-6C67-4C60-AF70-C3FEA05ADEF5}" srcOrd="1" destOrd="0" parTransId="{3D30637D-8A73-4C4E-834D-A50EE823B399}" sibTransId="{3B936F63-2CF5-49DF-91A5-144FA2C9D9EF}"/>
    <dgm:cxn modelId="{F52EC962-0877-4B8F-A3B0-F0FC0F6165D9}" type="presOf" srcId="{14705FB9-BF1A-414C-85CE-F7DF991A60D5}" destId="{7093485C-01B6-48CC-80E4-F44BC732679E}" srcOrd="0" destOrd="0" presId="urn:diagrams.loki3.com/VaryingWidthList"/>
    <dgm:cxn modelId="{1179924F-1679-4E63-886F-D89D28CED770}" type="presOf" srcId="{9C2E9A01-A414-4AF0-ACCA-6AA29F043487}" destId="{5D640FD2-9487-48E5-9B7D-E77152A6D91A}" srcOrd="0" destOrd="0" presId="urn:diagrams.loki3.com/VaryingWidthList"/>
    <dgm:cxn modelId="{DC700336-51F6-4EF6-93BD-44675320D317}" type="presOf" srcId="{40B59807-5373-4A2B-AECB-6CF3470DFAB3}" destId="{42C7A293-E1E9-41FD-9834-4449E38F386B}" srcOrd="0" destOrd="0" presId="urn:diagrams.loki3.com/VaryingWidthList"/>
    <dgm:cxn modelId="{A23BF373-7ECF-409E-BAB1-EE1992C9BFA8}" srcId="{40B59807-5373-4A2B-AECB-6CF3470DFAB3}" destId="{14705FB9-BF1A-414C-85CE-F7DF991A60D5}" srcOrd="3" destOrd="0" parTransId="{B45A2C4E-06DC-4529-9CB3-4190842C97B4}" sibTransId="{C1FC8ED5-3BCE-4144-B02C-2A06D0090FBD}"/>
    <dgm:cxn modelId="{FBB0B67A-EB8F-4215-A083-5EE068FD4A80}" srcId="{40B59807-5373-4A2B-AECB-6CF3470DFAB3}" destId="{B0127F61-7307-4140-8FDB-AE7382D0BF19}" srcOrd="0" destOrd="0" parTransId="{EBBA376C-E225-4A8E-AB66-B0F39C50644C}" sibTransId="{EF296891-D02A-46EB-B025-2628268DA8E2}"/>
    <dgm:cxn modelId="{55372CF2-8E7C-429A-ADE0-10D2032CED09}" srcId="{40B59807-5373-4A2B-AECB-6CF3470DFAB3}" destId="{31A08394-1D33-4D39-988C-D2B6B8C95B3C}" srcOrd="2" destOrd="0" parTransId="{1AC6C08C-2036-4E3F-8467-B34C2645C972}" sibTransId="{D0287F8C-C822-4DBA-A707-9E8D2B9A7204}"/>
    <dgm:cxn modelId="{B78B5EEA-AA5C-4143-A39B-C841E2A1A2F9}" type="presOf" srcId="{8CD37BE0-6C67-4C60-AF70-C3FEA05ADEF5}" destId="{633AE176-8F15-41E6-90F7-670B49DFB6A2}" srcOrd="0" destOrd="0" presId="urn:diagrams.loki3.com/VaryingWidthList"/>
    <dgm:cxn modelId="{3746FBCA-BA52-418D-908D-2F4600E0FD2D}" type="presOf" srcId="{B0127F61-7307-4140-8FDB-AE7382D0BF19}" destId="{5C3D3014-128A-4509-8254-E17FCE729836}" srcOrd="0" destOrd="0" presId="urn:diagrams.loki3.com/VaryingWidthList"/>
    <dgm:cxn modelId="{5FB0B7F0-4AC5-4E71-AD55-33029B3014A6}" srcId="{40B59807-5373-4A2B-AECB-6CF3470DFAB3}" destId="{9C2E9A01-A414-4AF0-ACCA-6AA29F043487}" srcOrd="4" destOrd="0" parTransId="{34E2150C-922F-4632-BE94-B0B49E75610E}" sibTransId="{79F7CE44-8B87-4279-9BEE-C6DBD3D72C40}"/>
    <dgm:cxn modelId="{1EF8565E-AAF2-4AB0-B873-924C270EC651}" type="presParOf" srcId="{42C7A293-E1E9-41FD-9834-4449E38F386B}" destId="{5C3D3014-128A-4509-8254-E17FCE729836}" srcOrd="0" destOrd="0" presId="urn:diagrams.loki3.com/VaryingWidthList"/>
    <dgm:cxn modelId="{3DE98055-E055-45DB-9338-AB1BAB4AEFEB}" type="presParOf" srcId="{42C7A293-E1E9-41FD-9834-4449E38F386B}" destId="{1D50DCB8-B541-46A4-BABE-70970F6C7AFA}" srcOrd="1" destOrd="0" presId="urn:diagrams.loki3.com/VaryingWidthList"/>
    <dgm:cxn modelId="{6CF34BEA-7E75-4725-8ABB-209F8E6B890A}" type="presParOf" srcId="{42C7A293-E1E9-41FD-9834-4449E38F386B}" destId="{633AE176-8F15-41E6-90F7-670B49DFB6A2}" srcOrd="2" destOrd="0" presId="urn:diagrams.loki3.com/VaryingWidthList"/>
    <dgm:cxn modelId="{A7E01EED-1210-4332-933B-F56774886986}" type="presParOf" srcId="{42C7A293-E1E9-41FD-9834-4449E38F386B}" destId="{CE5EAB88-009D-49F4-8BAF-DAF220889292}" srcOrd="3" destOrd="0" presId="urn:diagrams.loki3.com/VaryingWidthList"/>
    <dgm:cxn modelId="{E3F7D58B-1473-49C7-9065-EE4C5D0F0423}" type="presParOf" srcId="{42C7A293-E1E9-41FD-9834-4449E38F386B}" destId="{B89AB25C-3D20-40A8-9565-F27DF37D0C20}" srcOrd="4" destOrd="0" presId="urn:diagrams.loki3.com/VaryingWidthList"/>
    <dgm:cxn modelId="{74168B5E-93CF-4649-B8C2-11D3D3941B93}" type="presParOf" srcId="{42C7A293-E1E9-41FD-9834-4449E38F386B}" destId="{8DC57394-1A83-4FAE-B4E3-2444EF2721A2}" srcOrd="5" destOrd="0" presId="urn:diagrams.loki3.com/VaryingWidthList"/>
    <dgm:cxn modelId="{6ECBE920-2FAB-44A7-AED6-A27835E1E837}" type="presParOf" srcId="{42C7A293-E1E9-41FD-9834-4449E38F386B}" destId="{7093485C-01B6-48CC-80E4-F44BC732679E}" srcOrd="6" destOrd="0" presId="urn:diagrams.loki3.com/VaryingWidthList"/>
    <dgm:cxn modelId="{0821695C-27CC-4BFA-94C4-FA8BE363E19D}" type="presParOf" srcId="{42C7A293-E1E9-41FD-9834-4449E38F386B}" destId="{376364CB-8456-492B-A917-4B6E85183CDA}" srcOrd="7" destOrd="0" presId="urn:diagrams.loki3.com/VaryingWidthList"/>
    <dgm:cxn modelId="{F0766A97-01A1-45B7-86B2-D62C025CFBB2}" type="presParOf" srcId="{42C7A293-E1E9-41FD-9834-4449E38F386B}" destId="{5D640FD2-9487-48E5-9B7D-E77152A6D91A}" srcOrd="8"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9BAF2FE-D429-4AC2-9C1F-8A0D0422810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F1609A8A-49B3-4023-9749-AF4240DD6A26}">
      <dgm:prSet phldrT="[Text]"/>
      <dgm:spPr/>
      <dgm:t>
        <a:bodyPr/>
        <a:lstStyle/>
        <a:p>
          <a:r>
            <a:rPr lang="en-US" dirty="0" smtClean="0"/>
            <a:t>Bidi</a:t>
          </a:r>
          <a:endParaRPr lang="en-US" dirty="0"/>
        </a:p>
      </dgm:t>
    </dgm:pt>
    <dgm:pt modelId="{D4138B22-0320-4B7B-B270-27519FD9F08F}" type="parTrans" cxnId="{9346D031-FB48-4895-ACBC-07CF0BBDE099}">
      <dgm:prSet/>
      <dgm:spPr/>
      <dgm:t>
        <a:bodyPr/>
        <a:lstStyle/>
        <a:p>
          <a:endParaRPr lang="en-US"/>
        </a:p>
      </dgm:t>
    </dgm:pt>
    <dgm:pt modelId="{1D105274-F819-49E1-9E29-44673BAF4747}" type="sibTrans" cxnId="{9346D031-FB48-4895-ACBC-07CF0BBDE099}">
      <dgm:prSet/>
      <dgm:spPr/>
      <dgm:t>
        <a:bodyPr/>
        <a:lstStyle/>
        <a:p>
          <a:endParaRPr lang="en-US"/>
        </a:p>
      </dgm:t>
    </dgm:pt>
    <dgm:pt modelId="{9E60F353-9416-46E4-A307-77D673E57712}">
      <dgm:prSet phldrT="[Text]"/>
      <dgm:spPr>
        <a:solidFill>
          <a:srgbClr val="FF0000"/>
        </a:solidFill>
      </dgm:spPr>
      <dgm:t>
        <a:bodyPr/>
        <a:lstStyle/>
        <a:p>
          <a:r>
            <a:rPr lang="en-US" dirty="0" smtClean="0"/>
            <a:t>Footwear</a:t>
          </a:r>
          <a:endParaRPr lang="en-US" dirty="0"/>
        </a:p>
      </dgm:t>
    </dgm:pt>
    <dgm:pt modelId="{07DCC81F-4188-4A04-BD68-E2D522F4EBC4}" type="parTrans" cxnId="{DCC4C148-0A92-473F-9E92-AE0E677A5A98}">
      <dgm:prSet/>
      <dgm:spPr/>
      <dgm:t>
        <a:bodyPr/>
        <a:lstStyle/>
        <a:p>
          <a:endParaRPr lang="en-US"/>
        </a:p>
      </dgm:t>
    </dgm:pt>
    <dgm:pt modelId="{16226226-982F-40E6-9628-482DEB5DD46B}" type="sibTrans" cxnId="{DCC4C148-0A92-473F-9E92-AE0E677A5A98}">
      <dgm:prSet/>
      <dgm:spPr/>
      <dgm:t>
        <a:bodyPr/>
        <a:lstStyle/>
        <a:p>
          <a:endParaRPr lang="en-US"/>
        </a:p>
      </dgm:t>
    </dgm:pt>
    <dgm:pt modelId="{7DC2896D-8124-4A7D-96BC-6008DDBEF3EC}">
      <dgm:prSet phldrT="[Text]"/>
      <dgm:spPr/>
      <dgm:t>
        <a:bodyPr/>
        <a:lstStyle/>
        <a:p>
          <a:r>
            <a:rPr lang="en-US" dirty="0" smtClean="0"/>
            <a:t>Gold, gems, jewelry</a:t>
          </a:r>
          <a:endParaRPr lang="en-US" dirty="0"/>
        </a:p>
      </dgm:t>
    </dgm:pt>
    <dgm:pt modelId="{007F22A1-E6A5-4CB7-BAA3-38CFC24F93D0}" type="parTrans" cxnId="{89237E32-C2CC-4AEE-BB3F-48AF0C4349E8}">
      <dgm:prSet/>
      <dgm:spPr/>
      <dgm:t>
        <a:bodyPr/>
        <a:lstStyle/>
        <a:p>
          <a:endParaRPr lang="en-US"/>
        </a:p>
      </dgm:t>
    </dgm:pt>
    <dgm:pt modelId="{54411DBD-E850-4435-836F-EB5C0E6C1109}" type="sibTrans" cxnId="{89237E32-C2CC-4AEE-BB3F-48AF0C4349E8}">
      <dgm:prSet/>
      <dgm:spPr/>
      <dgm:t>
        <a:bodyPr/>
        <a:lstStyle/>
        <a:p>
          <a:endParaRPr lang="en-US"/>
        </a:p>
      </dgm:t>
    </dgm:pt>
    <dgm:pt modelId="{9AF9F59B-3BB2-48D5-BB17-CE5B590E6BC9}">
      <dgm:prSet phldrT="[Text]"/>
      <dgm:spPr/>
      <dgm:t>
        <a:bodyPr/>
        <a:lstStyle/>
        <a:p>
          <a:r>
            <a:rPr lang="en-US" dirty="0" smtClean="0"/>
            <a:t>Agri machinery</a:t>
          </a:r>
          <a:endParaRPr lang="en-US" dirty="0"/>
        </a:p>
      </dgm:t>
    </dgm:pt>
    <dgm:pt modelId="{136235A9-93DD-4532-84C3-822D1357345E}" type="parTrans" cxnId="{7E5676A3-5829-4ACA-AD18-2213C9B50BA7}">
      <dgm:prSet/>
      <dgm:spPr/>
      <dgm:t>
        <a:bodyPr/>
        <a:lstStyle/>
        <a:p>
          <a:endParaRPr lang="en-US"/>
        </a:p>
      </dgm:t>
    </dgm:pt>
    <dgm:pt modelId="{E0FD18CC-2C38-449D-A312-C86D5DC46A7E}" type="sibTrans" cxnId="{7E5676A3-5829-4ACA-AD18-2213C9B50BA7}">
      <dgm:prSet/>
      <dgm:spPr/>
      <dgm:t>
        <a:bodyPr/>
        <a:lstStyle/>
        <a:p>
          <a:endParaRPr lang="en-US"/>
        </a:p>
      </dgm:t>
    </dgm:pt>
    <dgm:pt modelId="{2F7826FD-98E1-434F-B3F1-485CA932B695}">
      <dgm:prSet phldrT="[Text]"/>
      <dgm:spPr/>
      <dgm:t>
        <a:bodyPr/>
        <a:lstStyle/>
        <a:p>
          <a:r>
            <a:rPr lang="en-US" dirty="0" smtClean="0"/>
            <a:t>Textile</a:t>
          </a:r>
          <a:endParaRPr lang="en-US" dirty="0"/>
        </a:p>
      </dgm:t>
    </dgm:pt>
    <dgm:pt modelId="{6A6F20F9-F313-4E87-9980-81897660AA91}" type="parTrans" cxnId="{8747B4FE-2E30-4624-B377-B634A98FF735}">
      <dgm:prSet/>
      <dgm:spPr/>
      <dgm:t>
        <a:bodyPr/>
        <a:lstStyle/>
        <a:p>
          <a:endParaRPr lang="en-US"/>
        </a:p>
      </dgm:t>
    </dgm:pt>
    <dgm:pt modelId="{2124C2B5-54C2-408B-AC00-0713CD3F8FE5}" type="sibTrans" cxnId="{8747B4FE-2E30-4624-B377-B634A98FF735}">
      <dgm:prSet/>
      <dgm:spPr/>
      <dgm:t>
        <a:bodyPr/>
        <a:lstStyle/>
        <a:p>
          <a:endParaRPr lang="en-US"/>
        </a:p>
      </dgm:t>
    </dgm:pt>
    <dgm:pt modelId="{F0B317C0-74E8-4C4A-8E0A-4D89D1CCF6DA}">
      <dgm:prSet phldrT="[Text]"/>
      <dgm:spPr/>
      <dgm:t>
        <a:bodyPr/>
        <a:lstStyle/>
        <a:p>
          <a:r>
            <a:rPr lang="en-US" dirty="0" smtClean="0"/>
            <a:t>Will decide on 3</a:t>
          </a:r>
          <a:r>
            <a:rPr lang="en-US" baseline="30000" dirty="0" smtClean="0"/>
            <a:t>rd</a:t>
          </a:r>
          <a:r>
            <a:rPr lang="en-US" dirty="0" smtClean="0"/>
            <a:t> June 2017</a:t>
          </a:r>
          <a:endParaRPr lang="en-US" dirty="0"/>
        </a:p>
      </dgm:t>
    </dgm:pt>
    <dgm:pt modelId="{19FCCCD8-A30F-458C-A590-776837C1DB03}" type="parTrans" cxnId="{69E49669-8011-403D-9F90-D6283A5355B8}">
      <dgm:prSet/>
      <dgm:spPr/>
      <dgm:t>
        <a:bodyPr/>
        <a:lstStyle/>
        <a:p>
          <a:endParaRPr lang="en-US"/>
        </a:p>
      </dgm:t>
    </dgm:pt>
    <dgm:pt modelId="{890F408C-6F3E-4864-865A-BDC88498C5AE}" type="sibTrans" cxnId="{69E49669-8011-403D-9F90-D6283A5355B8}">
      <dgm:prSet/>
      <dgm:spPr/>
      <dgm:t>
        <a:bodyPr/>
        <a:lstStyle/>
        <a:p>
          <a:endParaRPr lang="en-US"/>
        </a:p>
      </dgm:t>
    </dgm:pt>
    <dgm:pt modelId="{545EC687-58C7-41BF-9421-62565761D04C}">
      <dgm:prSet phldrT="[Text]"/>
      <dgm:spPr/>
      <dgm:t>
        <a:bodyPr/>
        <a:lstStyle/>
        <a:p>
          <a:r>
            <a:rPr lang="en-US" dirty="0" smtClean="0"/>
            <a:t>When it comes update PPT, by your self </a:t>
          </a:r>
          <a:r>
            <a:rPr lang="en-US" dirty="0" smtClean="0">
              <a:sym typeface="Wingdings" panose="05000000000000000000" pitchFamily="2" charset="2"/>
            </a:rPr>
            <a:t></a:t>
          </a:r>
          <a:endParaRPr lang="en-US" dirty="0"/>
        </a:p>
      </dgm:t>
    </dgm:pt>
    <dgm:pt modelId="{6BC9BD7D-90BB-448A-98C7-F8DA774FC323}" type="parTrans" cxnId="{72C13112-15F0-418D-9215-64CDB256C219}">
      <dgm:prSet/>
      <dgm:spPr/>
      <dgm:t>
        <a:bodyPr/>
        <a:lstStyle/>
        <a:p>
          <a:endParaRPr lang="en-US"/>
        </a:p>
      </dgm:t>
    </dgm:pt>
    <dgm:pt modelId="{E7229424-B8C9-4272-AC7D-6AEAF5958015}" type="sibTrans" cxnId="{72C13112-15F0-418D-9215-64CDB256C219}">
      <dgm:prSet/>
      <dgm:spPr/>
      <dgm:t>
        <a:bodyPr/>
        <a:lstStyle/>
        <a:p>
          <a:endParaRPr lang="en-US"/>
        </a:p>
      </dgm:t>
    </dgm:pt>
    <dgm:pt modelId="{938B9A09-1508-4CC8-9D74-60DDDB92B0D8}" type="pres">
      <dgm:prSet presAssocID="{39BAF2FE-D429-4AC2-9C1F-8A0D04228103}" presName="diagram" presStyleCnt="0">
        <dgm:presLayoutVars>
          <dgm:dir/>
          <dgm:resizeHandles val="exact"/>
        </dgm:presLayoutVars>
      </dgm:prSet>
      <dgm:spPr/>
      <dgm:t>
        <a:bodyPr/>
        <a:lstStyle/>
        <a:p>
          <a:endParaRPr lang="en-US"/>
        </a:p>
      </dgm:t>
    </dgm:pt>
    <dgm:pt modelId="{67298C7F-692E-4F44-B158-177B9BB553D5}" type="pres">
      <dgm:prSet presAssocID="{2F7826FD-98E1-434F-B3F1-485CA932B695}" presName="node" presStyleLbl="node1" presStyleIdx="0" presStyleCnt="7">
        <dgm:presLayoutVars>
          <dgm:bulletEnabled val="1"/>
        </dgm:presLayoutVars>
      </dgm:prSet>
      <dgm:spPr/>
      <dgm:t>
        <a:bodyPr/>
        <a:lstStyle/>
        <a:p>
          <a:endParaRPr lang="en-US"/>
        </a:p>
      </dgm:t>
    </dgm:pt>
    <dgm:pt modelId="{A8F3DB61-E4DB-455A-9C42-930C90BA2FC2}" type="pres">
      <dgm:prSet presAssocID="{2124C2B5-54C2-408B-AC00-0713CD3F8FE5}" presName="sibTrans" presStyleCnt="0"/>
      <dgm:spPr/>
      <dgm:t>
        <a:bodyPr/>
        <a:lstStyle/>
        <a:p>
          <a:endParaRPr lang="en-US"/>
        </a:p>
      </dgm:t>
    </dgm:pt>
    <dgm:pt modelId="{BFA11849-EE32-4EF2-B39C-7B1DC535F530}" type="pres">
      <dgm:prSet presAssocID="{F1609A8A-49B3-4023-9749-AF4240DD6A26}" presName="node" presStyleLbl="node1" presStyleIdx="1" presStyleCnt="7">
        <dgm:presLayoutVars>
          <dgm:bulletEnabled val="1"/>
        </dgm:presLayoutVars>
      </dgm:prSet>
      <dgm:spPr/>
      <dgm:t>
        <a:bodyPr/>
        <a:lstStyle/>
        <a:p>
          <a:endParaRPr lang="en-US"/>
        </a:p>
      </dgm:t>
    </dgm:pt>
    <dgm:pt modelId="{749160CA-E256-486B-8C86-418140B8FD37}" type="pres">
      <dgm:prSet presAssocID="{1D105274-F819-49E1-9E29-44673BAF4747}" presName="sibTrans" presStyleCnt="0"/>
      <dgm:spPr/>
      <dgm:t>
        <a:bodyPr/>
        <a:lstStyle/>
        <a:p>
          <a:endParaRPr lang="en-US"/>
        </a:p>
      </dgm:t>
    </dgm:pt>
    <dgm:pt modelId="{20DEB944-4718-4B8B-A771-98C6CFD55CFF}" type="pres">
      <dgm:prSet presAssocID="{7DC2896D-8124-4A7D-96BC-6008DDBEF3EC}" presName="node" presStyleLbl="node1" presStyleIdx="2" presStyleCnt="7">
        <dgm:presLayoutVars>
          <dgm:bulletEnabled val="1"/>
        </dgm:presLayoutVars>
      </dgm:prSet>
      <dgm:spPr/>
      <dgm:t>
        <a:bodyPr/>
        <a:lstStyle/>
        <a:p>
          <a:endParaRPr lang="en-US"/>
        </a:p>
      </dgm:t>
    </dgm:pt>
    <dgm:pt modelId="{13856C61-97A7-4433-99E8-698B6336CF99}" type="pres">
      <dgm:prSet presAssocID="{54411DBD-E850-4435-836F-EB5C0E6C1109}" presName="sibTrans" presStyleCnt="0"/>
      <dgm:spPr/>
      <dgm:t>
        <a:bodyPr/>
        <a:lstStyle/>
        <a:p>
          <a:endParaRPr lang="en-US"/>
        </a:p>
      </dgm:t>
    </dgm:pt>
    <dgm:pt modelId="{CC84CC63-CFC3-450A-A9A4-CC2A24F29A65}" type="pres">
      <dgm:prSet presAssocID="{9AF9F59B-3BB2-48D5-BB17-CE5B590E6BC9}" presName="node" presStyleLbl="node1" presStyleIdx="3" presStyleCnt="7">
        <dgm:presLayoutVars>
          <dgm:bulletEnabled val="1"/>
        </dgm:presLayoutVars>
      </dgm:prSet>
      <dgm:spPr/>
      <dgm:t>
        <a:bodyPr/>
        <a:lstStyle/>
        <a:p>
          <a:endParaRPr lang="en-US"/>
        </a:p>
      </dgm:t>
    </dgm:pt>
    <dgm:pt modelId="{B3DFD866-D138-423A-A144-21AB8F74CC60}" type="pres">
      <dgm:prSet presAssocID="{E0FD18CC-2C38-449D-A312-C86D5DC46A7E}" presName="sibTrans" presStyleCnt="0"/>
      <dgm:spPr/>
      <dgm:t>
        <a:bodyPr/>
        <a:lstStyle/>
        <a:p>
          <a:endParaRPr lang="en-US"/>
        </a:p>
      </dgm:t>
    </dgm:pt>
    <dgm:pt modelId="{CD542174-EE2E-4CF4-BEC6-999D4EC5C955}" type="pres">
      <dgm:prSet presAssocID="{9E60F353-9416-46E4-A307-77D673E57712}" presName="node" presStyleLbl="node1" presStyleIdx="4" presStyleCnt="7">
        <dgm:presLayoutVars>
          <dgm:bulletEnabled val="1"/>
        </dgm:presLayoutVars>
      </dgm:prSet>
      <dgm:spPr/>
      <dgm:t>
        <a:bodyPr/>
        <a:lstStyle/>
        <a:p>
          <a:endParaRPr lang="en-US"/>
        </a:p>
      </dgm:t>
    </dgm:pt>
    <dgm:pt modelId="{75B08999-1758-439F-9FB1-80B5CE0B03FF}" type="pres">
      <dgm:prSet presAssocID="{16226226-982F-40E6-9628-482DEB5DD46B}" presName="sibTrans" presStyleCnt="0"/>
      <dgm:spPr/>
      <dgm:t>
        <a:bodyPr/>
        <a:lstStyle/>
        <a:p>
          <a:endParaRPr lang="en-US"/>
        </a:p>
      </dgm:t>
    </dgm:pt>
    <dgm:pt modelId="{47C306D6-73B4-49FC-BB21-0463E36F573D}" type="pres">
      <dgm:prSet presAssocID="{F0B317C0-74E8-4C4A-8E0A-4D89D1CCF6DA}" presName="node" presStyleLbl="node1" presStyleIdx="5" presStyleCnt="7">
        <dgm:presLayoutVars>
          <dgm:bulletEnabled val="1"/>
        </dgm:presLayoutVars>
      </dgm:prSet>
      <dgm:spPr/>
      <dgm:t>
        <a:bodyPr/>
        <a:lstStyle/>
        <a:p>
          <a:endParaRPr lang="en-US"/>
        </a:p>
      </dgm:t>
    </dgm:pt>
    <dgm:pt modelId="{86B9A7BE-9938-405E-9C04-450E88608F73}" type="pres">
      <dgm:prSet presAssocID="{890F408C-6F3E-4864-865A-BDC88498C5AE}" presName="sibTrans" presStyleCnt="0"/>
      <dgm:spPr/>
      <dgm:t>
        <a:bodyPr/>
        <a:lstStyle/>
        <a:p>
          <a:endParaRPr lang="en-US"/>
        </a:p>
      </dgm:t>
    </dgm:pt>
    <dgm:pt modelId="{9752A201-91A1-495D-9665-A1124175962E}" type="pres">
      <dgm:prSet presAssocID="{545EC687-58C7-41BF-9421-62565761D04C}" presName="node" presStyleLbl="node1" presStyleIdx="6" presStyleCnt="7">
        <dgm:presLayoutVars>
          <dgm:bulletEnabled val="1"/>
        </dgm:presLayoutVars>
      </dgm:prSet>
      <dgm:spPr/>
      <dgm:t>
        <a:bodyPr/>
        <a:lstStyle/>
        <a:p>
          <a:endParaRPr lang="en-US"/>
        </a:p>
      </dgm:t>
    </dgm:pt>
  </dgm:ptLst>
  <dgm:cxnLst>
    <dgm:cxn modelId="{DCC4C148-0A92-473F-9E92-AE0E677A5A98}" srcId="{39BAF2FE-D429-4AC2-9C1F-8A0D04228103}" destId="{9E60F353-9416-46E4-A307-77D673E57712}" srcOrd="4" destOrd="0" parTransId="{07DCC81F-4188-4A04-BD68-E2D522F4EBC4}" sibTransId="{16226226-982F-40E6-9628-482DEB5DD46B}"/>
    <dgm:cxn modelId="{8747B4FE-2E30-4624-B377-B634A98FF735}" srcId="{39BAF2FE-D429-4AC2-9C1F-8A0D04228103}" destId="{2F7826FD-98E1-434F-B3F1-485CA932B695}" srcOrd="0" destOrd="0" parTransId="{6A6F20F9-F313-4E87-9980-81897660AA91}" sibTransId="{2124C2B5-54C2-408B-AC00-0713CD3F8FE5}"/>
    <dgm:cxn modelId="{89237E32-C2CC-4AEE-BB3F-48AF0C4349E8}" srcId="{39BAF2FE-D429-4AC2-9C1F-8A0D04228103}" destId="{7DC2896D-8124-4A7D-96BC-6008DDBEF3EC}" srcOrd="2" destOrd="0" parTransId="{007F22A1-E6A5-4CB7-BAA3-38CFC24F93D0}" sibTransId="{54411DBD-E850-4435-836F-EB5C0E6C1109}"/>
    <dgm:cxn modelId="{A28F20E9-5ABF-422A-96D6-F2EC2A1FDAE4}" type="presOf" srcId="{545EC687-58C7-41BF-9421-62565761D04C}" destId="{9752A201-91A1-495D-9665-A1124175962E}" srcOrd="0" destOrd="0" presId="urn:microsoft.com/office/officeart/2005/8/layout/default"/>
    <dgm:cxn modelId="{69E49669-8011-403D-9F90-D6283A5355B8}" srcId="{39BAF2FE-D429-4AC2-9C1F-8A0D04228103}" destId="{F0B317C0-74E8-4C4A-8E0A-4D89D1CCF6DA}" srcOrd="5" destOrd="0" parTransId="{19FCCCD8-A30F-458C-A590-776837C1DB03}" sibTransId="{890F408C-6F3E-4864-865A-BDC88498C5AE}"/>
    <dgm:cxn modelId="{66ECECB3-7086-4779-BCD2-769D71A42BCF}" type="presOf" srcId="{2F7826FD-98E1-434F-B3F1-485CA932B695}" destId="{67298C7F-692E-4F44-B158-177B9BB553D5}" srcOrd="0" destOrd="0" presId="urn:microsoft.com/office/officeart/2005/8/layout/default"/>
    <dgm:cxn modelId="{02CCFF46-5503-4754-A9EE-7E66CBB37FFD}" type="presOf" srcId="{39BAF2FE-D429-4AC2-9C1F-8A0D04228103}" destId="{938B9A09-1508-4CC8-9D74-60DDDB92B0D8}" srcOrd="0" destOrd="0" presId="urn:microsoft.com/office/officeart/2005/8/layout/default"/>
    <dgm:cxn modelId="{450D53FF-95E9-48A5-9AD8-A55CC039B714}" type="presOf" srcId="{F1609A8A-49B3-4023-9749-AF4240DD6A26}" destId="{BFA11849-EE32-4EF2-B39C-7B1DC535F530}" srcOrd="0" destOrd="0" presId="urn:microsoft.com/office/officeart/2005/8/layout/default"/>
    <dgm:cxn modelId="{6AD6C2E5-9C35-4650-BA88-B4C4C546E418}" type="presOf" srcId="{7DC2896D-8124-4A7D-96BC-6008DDBEF3EC}" destId="{20DEB944-4718-4B8B-A771-98C6CFD55CFF}" srcOrd="0" destOrd="0" presId="urn:microsoft.com/office/officeart/2005/8/layout/default"/>
    <dgm:cxn modelId="{8ADBE392-E30A-46DE-93BF-6B725CD0F721}" type="presOf" srcId="{9AF9F59B-3BB2-48D5-BB17-CE5B590E6BC9}" destId="{CC84CC63-CFC3-450A-A9A4-CC2A24F29A65}" srcOrd="0" destOrd="0" presId="urn:microsoft.com/office/officeart/2005/8/layout/default"/>
    <dgm:cxn modelId="{BC6A5113-998C-4C0D-B3F2-EF1781867F38}" type="presOf" srcId="{F0B317C0-74E8-4C4A-8E0A-4D89D1CCF6DA}" destId="{47C306D6-73B4-49FC-BB21-0463E36F573D}" srcOrd="0" destOrd="0" presId="urn:microsoft.com/office/officeart/2005/8/layout/default"/>
    <dgm:cxn modelId="{9346D031-FB48-4895-ACBC-07CF0BBDE099}" srcId="{39BAF2FE-D429-4AC2-9C1F-8A0D04228103}" destId="{F1609A8A-49B3-4023-9749-AF4240DD6A26}" srcOrd="1" destOrd="0" parTransId="{D4138B22-0320-4B7B-B270-27519FD9F08F}" sibTransId="{1D105274-F819-49E1-9E29-44673BAF4747}"/>
    <dgm:cxn modelId="{080681CC-27C6-461F-B02E-6359A437D57A}" type="presOf" srcId="{9E60F353-9416-46E4-A307-77D673E57712}" destId="{CD542174-EE2E-4CF4-BEC6-999D4EC5C955}" srcOrd="0" destOrd="0" presId="urn:microsoft.com/office/officeart/2005/8/layout/default"/>
    <dgm:cxn modelId="{7E5676A3-5829-4ACA-AD18-2213C9B50BA7}" srcId="{39BAF2FE-D429-4AC2-9C1F-8A0D04228103}" destId="{9AF9F59B-3BB2-48D5-BB17-CE5B590E6BC9}" srcOrd="3" destOrd="0" parTransId="{136235A9-93DD-4532-84C3-822D1357345E}" sibTransId="{E0FD18CC-2C38-449D-A312-C86D5DC46A7E}"/>
    <dgm:cxn modelId="{72C13112-15F0-418D-9215-64CDB256C219}" srcId="{39BAF2FE-D429-4AC2-9C1F-8A0D04228103}" destId="{545EC687-58C7-41BF-9421-62565761D04C}" srcOrd="6" destOrd="0" parTransId="{6BC9BD7D-90BB-448A-98C7-F8DA774FC323}" sibTransId="{E7229424-B8C9-4272-AC7D-6AEAF5958015}"/>
    <dgm:cxn modelId="{2DEDF9D8-DF28-4649-8EF2-DEA9A5594DD4}" type="presParOf" srcId="{938B9A09-1508-4CC8-9D74-60DDDB92B0D8}" destId="{67298C7F-692E-4F44-B158-177B9BB553D5}" srcOrd="0" destOrd="0" presId="urn:microsoft.com/office/officeart/2005/8/layout/default"/>
    <dgm:cxn modelId="{DD51F8EC-E4ED-4916-ACB8-4F02E45D39B3}" type="presParOf" srcId="{938B9A09-1508-4CC8-9D74-60DDDB92B0D8}" destId="{A8F3DB61-E4DB-455A-9C42-930C90BA2FC2}" srcOrd="1" destOrd="0" presId="urn:microsoft.com/office/officeart/2005/8/layout/default"/>
    <dgm:cxn modelId="{CABDF246-9236-43BE-8DE5-752BBA210EA9}" type="presParOf" srcId="{938B9A09-1508-4CC8-9D74-60DDDB92B0D8}" destId="{BFA11849-EE32-4EF2-B39C-7B1DC535F530}" srcOrd="2" destOrd="0" presId="urn:microsoft.com/office/officeart/2005/8/layout/default"/>
    <dgm:cxn modelId="{1A12D350-03A3-4C00-A694-8509B560B6DB}" type="presParOf" srcId="{938B9A09-1508-4CC8-9D74-60DDDB92B0D8}" destId="{749160CA-E256-486B-8C86-418140B8FD37}" srcOrd="3" destOrd="0" presId="urn:microsoft.com/office/officeart/2005/8/layout/default"/>
    <dgm:cxn modelId="{EB02DA84-8765-4D30-B7D9-AB3FB0F21985}" type="presParOf" srcId="{938B9A09-1508-4CC8-9D74-60DDDB92B0D8}" destId="{20DEB944-4718-4B8B-A771-98C6CFD55CFF}" srcOrd="4" destOrd="0" presId="urn:microsoft.com/office/officeart/2005/8/layout/default"/>
    <dgm:cxn modelId="{925DEE3B-82E1-426D-B1E8-9A7CAB7044D7}" type="presParOf" srcId="{938B9A09-1508-4CC8-9D74-60DDDB92B0D8}" destId="{13856C61-97A7-4433-99E8-698B6336CF99}" srcOrd="5" destOrd="0" presId="urn:microsoft.com/office/officeart/2005/8/layout/default"/>
    <dgm:cxn modelId="{78206D54-FAAB-4F8F-A298-61F3152185C4}" type="presParOf" srcId="{938B9A09-1508-4CC8-9D74-60DDDB92B0D8}" destId="{CC84CC63-CFC3-450A-A9A4-CC2A24F29A65}" srcOrd="6" destOrd="0" presId="urn:microsoft.com/office/officeart/2005/8/layout/default"/>
    <dgm:cxn modelId="{201F9900-0E6B-438E-BBC8-0B0E18B7028C}" type="presParOf" srcId="{938B9A09-1508-4CC8-9D74-60DDDB92B0D8}" destId="{B3DFD866-D138-423A-A144-21AB8F74CC60}" srcOrd="7" destOrd="0" presId="urn:microsoft.com/office/officeart/2005/8/layout/default"/>
    <dgm:cxn modelId="{0AECB9A2-E3BB-4549-ABEF-4685F6913B9C}" type="presParOf" srcId="{938B9A09-1508-4CC8-9D74-60DDDB92B0D8}" destId="{CD542174-EE2E-4CF4-BEC6-999D4EC5C955}" srcOrd="8" destOrd="0" presId="urn:microsoft.com/office/officeart/2005/8/layout/default"/>
    <dgm:cxn modelId="{76B99521-1C9B-475C-81FD-8FFA9F9939A6}" type="presParOf" srcId="{938B9A09-1508-4CC8-9D74-60DDDB92B0D8}" destId="{75B08999-1758-439F-9FB1-80B5CE0B03FF}" srcOrd="9" destOrd="0" presId="urn:microsoft.com/office/officeart/2005/8/layout/default"/>
    <dgm:cxn modelId="{C326FDD8-5788-4775-9C11-6EFE338F8F1D}" type="presParOf" srcId="{938B9A09-1508-4CC8-9D74-60DDDB92B0D8}" destId="{47C306D6-73B4-49FC-BB21-0463E36F573D}" srcOrd="10" destOrd="0" presId="urn:microsoft.com/office/officeart/2005/8/layout/default"/>
    <dgm:cxn modelId="{05EE4509-E700-4771-9F58-68E61A77A208}" type="presParOf" srcId="{938B9A09-1508-4CC8-9D74-60DDDB92B0D8}" destId="{86B9A7BE-9938-405E-9C04-450E88608F73}" srcOrd="11" destOrd="0" presId="urn:microsoft.com/office/officeart/2005/8/layout/default"/>
    <dgm:cxn modelId="{51B73FCF-B1ED-4FD1-9622-0A47BE53BF7E}" type="presParOf" srcId="{938B9A09-1508-4CC8-9D74-60DDDB92B0D8}" destId="{9752A201-91A1-495D-9665-A1124175962E}"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5BA4B23D-8041-4F31-BC7D-9D168F9852DD}"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4148C187-3CA6-4ACD-9F73-70197A45AC26}">
      <dgm:prSet phldrT="[Text]"/>
      <dgm:spPr/>
      <dgm:t>
        <a:bodyPr/>
        <a:lstStyle/>
        <a:p>
          <a:r>
            <a:rPr lang="en-US" dirty="0" err="1" smtClean="0"/>
            <a:t>Ayurvedic</a:t>
          </a:r>
          <a:r>
            <a:rPr lang="en-US" dirty="0" smtClean="0"/>
            <a:t> </a:t>
          </a:r>
          <a:r>
            <a:rPr lang="en-US" dirty="0" err="1" smtClean="0"/>
            <a:t>Healthfood</a:t>
          </a:r>
          <a:endParaRPr lang="en-US" dirty="0"/>
        </a:p>
      </dgm:t>
    </dgm:pt>
    <dgm:pt modelId="{AFFD79D2-7BFD-49F7-904A-82A13AFA5B6E}" type="parTrans" cxnId="{5D631AC8-CF6F-4512-BB3B-5651192AC8B7}">
      <dgm:prSet/>
      <dgm:spPr/>
      <dgm:t>
        <a:bodyPr/>
        <a:lstStyle/>
        <a:p>
          <a:endParaRPr lang="en-US"/>
        </a:p>
      </dgm:t>
    </dgm:pt>
    <dgm:pt modelId="{31F1602C-8C6A-41FA-82E7-5A9976CDD694}" type="sibTrans" cxnId="{5D631AC8-CF6F-4512-BB3B-5651192AC8B7}">
      <dgm:prSet/>
      <dgm:spPr/>
      <dgm:t>
        <a:bodyPr/>
        <a:lstStyle/>
        <a:p>
          <a:endParaRPr lang="en-US"/>
        </a:p>
      </dgm:t>
    </dgm:pt>
    <dgm:pt modelId="{9824FA19-F385-4F81-83C1-5ADCC4C1B5D8}">
      <dgm:prSet phldrT="[Text]"/>
      <dgm:spPr/>
      <dgm:t>
        <a:bodyPr/>
        <a:lstStyle/>
        <a:p>
          <a:r>
            <a:rPr lang="en-US" dirty="0" smtClean="0"/>
            <a:t>Wafer coated Chocolate?</a:t>
          </a:r>
          <a:endParaRPr lang="en-US" dirty="0"/>
        </a:p>
      </dgm:t>
    </dgm:pt>
    <dgm:pt modelId="{50BBA38A-21DE-4B9B-9C54-7B7E3EE3FE40}" type="parTrans" cxnId="{A05808FF-B2C4-40C8-A3F4-CC2262DC22C8}">
      <dgm:prSet/>
      <dgm:spPr/>
      <dgm:t>
        <a:bodyPr/>
        <a:lstStyle/>
        <a:p>
          <a:endParaRPr lang="en-US"/>
        </a:p>
      </dgm:t>
    </dgm:pt>
    <dgm:pt modelId="{58FA7F3E-567E-4FBA-A82C-B4EE94BD053B}" type="sibTrans" cxnId="{A05808FF-B2C4-40C8-A3F4-CC2262DC22C8}">
      <dgm:prSet/>
      <dgm:spPr/>
      <dgm:t>
        <a:bodyPr/>
        <a:lstStyle/>
        <a:p>
          <a:endParaRPr lang="en-US"/>
        </a:p>
      </dgm:t>
    </dgm:pt>
    <dgm:pt modelId="{07E4CFB9-67EB-430A-8432-43D7A9068256}">
      <dgm:prSet phldrT="[Text]"/>
      <dgm:spPr/>
      <dgm:t>
        <a:bodyPr/>
        <a:lstStyle/>
        <a:p>
          <a:r>
            <a:rPr lang="en-US" dirty="0" smtClean="0"/>
            <a:t>12% </a:t>
          </a:r>
          <a:endParaRPr lang="en-US" dirty="0"/>
        </a:p>
      </dgm:t>
    </dgm:pt>
    <dgm:pt modelId="{2F62650A-AFAB-45B2-8F09-59A005321576}" type="parTrans" cxnId="{7DD14556-B80B-467A-A188-43D2FAE26DA8}">
      <dgm:prSet/>
      <dgm:spPr/>
      <dgm:t>
        <a:bodyPr/>
        <a:lstStyle/>
        <a:p>
          <a:endParaRPr lang="en-US"/>
        </a:p>
      </dgm:t>
    </dgm:pt>
    <dgm:pt modelId="{DE879446-86AA-4312-8D0A-C23C6F742354}" type="sibTrans" cxnId="{7DD14556-B80B-467A-A188-43D2FAE26DA8}">
      <dgm:prSet/>
      <dgm:spPr/>
      <dgm:t>
        <a:bodyPr/>
        <a:lstStyle/>
        <a:p>
          <a:endParaRPr lang="en-US"/>
        </a:p>
      </dgm:t>
    </dgm:pt>
    <dgm:pt modelId="{1A5FB68C-3851-4649-8657-5B592ED29B9E}">
      <dgm:prSet phldrT="[Text]"/>
      <dgm:spPr/>
      <dgm:t>
        <a:bodyPr/>
        <a:lstStyle/>
        <a:p>
          <a:r>
            <a:rPr lang="en-US" dirty="0" smtClean="0"/>
            <a:t>28% “luxury”</a:t>
          </a:r>
          <a:endParaRPr lang="en-US" dirty="0"/>
        </a:p>
      </dgm:t>
    </dgm:pt>
    <dgm:pt modelId="{A057B094-4ED7-4B1F-8603-E7FFDB8D7ABF}" type="parTrans" cxnId="{9CF28336-0C0E-4091-8949-09F0894AD453}">
      <dgm:prSet/>
      <dgm:spPr/>
      <dgm:t>
        <a:bodyPr/>
        <a:lstStyle/>
        <a:p>
          <a:endParaRPr lang="en-US"/>
        </a:p>
      </dgm:t>
    </dgm:pt>
    <dgm:pt modelId="{B98AEEA0-5D53-4963-AAF9-98F74A864C04}" type="sibTrans" cxnId="{9CF28336-0C0E-4091-8949-09F0894AD453}">
      <dgm:prSet/>
      <dgm:spPr/>
      <dgm:t>
        <a:bodyPr/>
        <a:lstStyle/>
        <a:p>
          <a:endParaRPr lang="en-US"/>
        </a:p>
      </dgm:t>
    </dgm:pt>
    <dgm:pt modelId="{482C188F-CEBC-42FA-8526-26462C6000BD}" type="pres">
      <dgm:prSet presAssocID="{5BA4B23D-8041-4F31-BC7D-9D168F9852DD}" presName="cycle" presStyleCnt="0">
        <dgm:presLayoutVars>
          <dgm:dir/>
          <dgm:resizeHandles val="exact"/>
        </dgm:presLayoutVars>
      </dgm:prSet>
      <dgm:spPr/>
      <dgm:t>
        <a:bodyPr/>
        <a:lstStyle/>
        <a:p>
          <a:endParaRPr lang="en-US"/>
        </a:p>
      </dgm:t>
    </dgm:pt>
    <dgm:pt modelId="{5D7D0C45-AA4D-40D2-9719-4A0391F29518}" type="pres">
      <dgm:prSet presAssocID="{4148C187-3CA6-4ACD-9F73-70197A45AC26}" presName="arrow" presStyleLbl="node1" presStyleIdx="0" presStyleCnt="2">
        <dgm:presLayoutVars>
          <dgm:bulletEnabled val="1"/>
        </dgm:presLayoutVars>
      </dgm:prSet>
      <dgm:spPr/>
      <dgm:t>
        <a:bodyPr/>
        <a:lstStyle/>
        <a:p>
          <a:endParaRPr lang="en-US"/>
        </a:p>
      </dgm:t>
    </dgm:pt>
    <dgm:pt modelId="{8C8BD0E9-323D-4A0C-8F0C-B11D676188A8}" type="pres">
      <dgm:prSet presAssocID="{9824FA19-F385-4F81-83C1-5ADCC4C1B5D8}" presName="arrow" presStyleLbl="node1" presStyleIdx="1" presStyleCnt="2">
        <dgm:presLayoutVars>
          <dgm:bulletEnabled val="1"/>
        </dgm:presLayoutVars>
      </dgm:prSet>
      <dgm:spPr/>
      <dgm:t>
        <a:bodyPr/>
        <a:lstStyle/>
        <a:p>
          <a:endParaRPr lang="en-US"/>
        </a:p>
      </dgm:t>
    </dgm:pt>
  </dgm:ptLst>
  <dgm:cxnLst>
    <dgm:cxn modelId="{EA00EEA5-4979-4624-973F-4112C6FC84F7}" type="presOf" srcId="{4148C187-3CA6-4ACD-9F73-70197A45AC26}" destId="{5D7D0C45-AA4D-40D2-9719-4A0391F29518}" srcOrd="0" destOrd="0" presId="urn:microsoft.com/office/officeart/2005/8/layout/arrow1"/>
    <dgm:cxn modelId="{3594DB6E-2B25-4B09-A18D-DE51436F4A4C}" type="presOf" srcId="{5BA4B23D-8041-4F31-BC7D-9D168F9852DD}" destId="{482C188F-CEBC-42FA-8526-26462C6000BD}" srcOrd="0" destOrd="0" presId="urn:microsoft.com/office/officeart/2005/8/layout/arrow1"/>
    <dgm:cxn modelId="{79AA9F13-759C-4FEA-8C4A-1B4BC8557AAD}" type="presOf" srcId="{1A5FB68C-3851-4649-8657-5B592ED29B9E}" destId="{8C8BD0E9-323D-4A0C-8F0C-B11D676188A8}" srcOrd="0" destOrd="1" presId="urn:microsoft.com/office/officeart/2005/8/layout/arrow1"/>
    <dgm:cxn modelId="{7DD14556-B80B-467A-A188-43D2FAE26DA8}" srcId="{4148C187-3CA6-4ACD-9F73-70197A45AC26}" destId="{07E4CFB9-67EB-430A-8432-43D7A9068256}" srcOrd="0" destOrd="0" parTransId="{2F62650A-AFAB-45B2-8F09-59A005321576}" sibTransId="{DE879446-86AA-4312-8D0A-C23C6F742354}"/>
    <dgm:cxn modelId="{9CF28336-0C0E-4091-8949-09F0894AD453}" srcId="{9824FA19-F385-4F81-83C1-5ADCC4C1B5D8}" destId="{1A5FB68C-3851-4649-8657-5B592ED29B9E}" srcOrd="0" destOrd="0" parTransId="{A057B094-4ED7-4B1F-8603-E7FFDB8D7ABF}" sibTransId="{B98AEEA0-5D53-4963-AAF9-98F74A864C04}"/>
    <dgm:cxn modelId="{A05808FF-B2C4-40C8-A3F4-CC2262DC22C8}" srcId="{5BA4B23D-8041-4F31-BC7D-9D168F9852DD}" destId="{9824FA19-F385-4F81-83C1-5ADCC4C1B5D8}" srcOrd="1" destOrd="0" parTransId="{50BBA38A-21DE-4B9B-9C54-7B7E3EE3FE40}" sibTransId="{58FA7F3E-567E-4FBA-A82C-B4EE94BD053B}"/>
    <dgm:cxn modelId="{5D631AC8-CF6F-4512-BB3B-5651192AC8B7}" srcId="{5BA4B23D-8041-4F31-BC7D-9D168F9852DD}" destId="{4148C187-3CA6-4ACD-9F73-70197A45AC26}" srcOrd="0" destOrd="0" parTransId="{AFFD79D2-7BFD-49F7-904A-82A13AFA5B6E}" sibTransId="{31F1602C-8C6A-41FA-82E7-5A9976CDD694}"/>
    <dgm:cxn modelId="{4C3C1AB6-14DF-4540-A1CA-F9107F0E07C3}" type="presOf" srcId="{9824FA19-F385-4F81-83C1-5ADCC4C1B5D8}" destId="{8C8BD0E9-323D-4A0C-8F0C-B11D676188A8}" srcOrd="0" destOrd="0" presId="urn:microsoft.com/office/officeart/2005/8/layout/arrow1"/>
    <dgm:cxn modelId="{B175DC73-3832-4614-A40F-232A6EDB7133}" type="presOf" srcId="{07E4CFB9-67EB-430A-8432-43D7A9068256}" destId="{5D7D0C45-AA4D-40D2-9719-4A0391F29518}" srcOrd="0" destOrd="1" presId="urn:microsoft.com/office/officeart/2005/8/layout/arrow1"/>
    <dgm:cxn modelId="{2F405054-A915-475A-AA48-45AC9A5EE780}" type="presParOf" srcId="{482C188F-CEBC-42FA-8526-26462C6000BD}" destId="{5D7D0C45-AA4D-40D2-9719-4A0391F29518}" srcOrd="0" destOrd="0" presId="urn:microsoft.com/office/officeart/2005/8/layout/arrow1"/>
    <dgm:cxn modelId="{FA6A64FA-460F-4BA8-A03D-28E01C867702}" type="presParOf" srcId="{482C188F-CEBC-42FA-8526-26462C6000BD}" destId="{8C8BD0E9-323D-4A0C-8F0C-B11D676188A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41EF398-5C34-4D94-AC60-AFF7776BA4C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C2753833-5A25-4B4A-8CEC-7DAEB7069860}">
      <dgm:prSet phldrT="[Text]"/>
      <dgm:spPr/>
      <dgm:t>
        <a:bodyPr/>
        <a:lstStyle/>
        <a:p>
          <a:r>
            <a:rPr lang="en-US" dirty="0" smtClean="0"/>
            <a:t>Advance Ruling Authority (ARA) @Union &amp; State</a:t>
          </a:r>
          <a:endParaRPr lang="en-US" dirty="0"/>
        </a:p>
      </dgm:t>
    </dgm:pt>
    <dgm:pt modelId="{8F217323-25E9-4A34-8EAB-D0876D2C30F6}" type="parTrans" cxnId="{4B1A6FEF-60ED-46B3-A778-584CB3A25BDF}">
      <dgm:prSet/>
      <dgm:spPr/>
      <dgm:t>
        <a:bodyPr/>
        <a:lstStyle/>
        <a:p>
          <a:endParaRPr lang="en-US"/>
        </a:p>
      </dgm:t>
    </dgm:pt>
    <dgm:pt modelId="{038F65C1-86DD-4D18-ACA0-F57FB14EF76E}" type="sibTrans" cxnId="{4B1A6FEF-60ED-46B3-A778-584CB3A25BDF}">
      <dgm:prSet/>
      <dgm:spPr/>
      <dgm:t>
        <a:bodyPr/>
        <a:lstStyle/>
        <a:p>
          <a:endParaRPr lang="en-US"/>
        </a:p>
      </dgm:t>
    </dgm:pt>
    <dgm:pt modelId="{C5980F42-1F41-45F7-A8D5-32CAAF089373}">
      <dgm:prSet/>
      <dgm:spPr/>
      <dgm:t>
        <a:bodyPr/>
        <a:lstStyle/>
        <a:p>
          <a:r>
            <a:rPr lang="en-US" smtClean="0"/>
            <a:t>Rs.5k online fees</a:t>
          </a:r>
          <a:endParaRPr lang="en-US"/>
        </a:p>
      </dgm:t>
    </dgm:pt>
    <dgm:pt modelId="{9FFD89B4-F3C3-4A8E-BB2A-CE272938E6DF}" type="parTrans" cxnId="{3F6662AE-D7FB-4E9A-A36A-6C42C3D207BE}">
      <dgm:prSet/>
      <dgm:spPr/>
      <dgm:t>
        <a:bodyPr/>
        <a:lstStyle/>
        <a:p>
          <a:endParaRPr lang="en-US"/>
        </a:p>
      </dgm:t>
    </dgm:pt>
    <dgm:pt modelId="{2C19D4C9-29C8-4AEA-A262-32175BC66ADB}" type="sibTrans" cxnId="{3F6662AE-D7FB-4E9A-A36A-6C42C3D207BE}">
      <dgm:prSet/>
      <dgm:spPr/>
      <dgm:t>
        <a:bodyPr/>
        <a:lstStyle/>
        <a:p>
          <a:endParaRPr lang="en-US"/>
        </a:p>
      </dgm:t>
    </dgm:pt>
    <dgm:pt modelId="{70CB0217-015F-4B9F-AD87-BA91756814A4}">
      <dgm:prSet/>
      <dgm:spPr/>
      <dgm:t>
        <a:bodyPr/>
        <a:lstStyle/>
        <a:p>
          <a:r>
            <a:rPr lang="en-US" smtClean="0"/>
            <a:t>Rs.10k (Appeal)</a:t>
          </a:r>
          <a:endParaRPr lang="en-US"/>
        </a:p>
      </dgm:t>
    </dgm:pt>
    <dgm:pt modelId="{BC7C9F1A-6D09-4A7F-B562-A20ADDDA3213}" type="parTrans" cxnId="{E95F9391-45AE-4FF5-8C44-89F82F0242C9}">
      <dgm:prSet/>
      <dgm:spPr/>
      <dgm:t>
        <a:bodyPr/>
        <a:lstStyle/>
        <a:p>
          <a:endParaRPr lang="en-US"/>
        </a:p>
      </dgm:t>
    </dgm:pt>
    <dgm:pt modelId="{529D274C-96C8-4FE9-BCB5-9C0AD740FC19}" type="sibTrans" cxnId="{E95F9391-45AE-4FF5-8C44-89F82F0242C9}">
      <dgm:prSet/>
      <dgm:spPr/>
      <dgm:t>
        <a:bodyPr/>
        <a:lstStyle/>
        <a:p>
          <a:endParaRPr lang="en-US"/>
        </a:p>
      </dgm:t>
    </dgm:pt>
    <dgm:pt modelId="{98FD7932-9775-4459-80AC-FC683FEB449C}" type="pres">
      <dgm:prSet presAssocID="{D41EF398-5C34-4D94-AC60-AFF7776BA4CE}" presName="hierChild1" presStyleCnt="0">
        <dgm:presLayoutVars>
          <dgm:orgChart val="1"/>
          <dgm:chPref val="1"/>
          <dgm:dir/>
          <dgm:animOne val="branch"/>
          <dgm:animLvl val="lvl"/>
          <dgm:resizeHandles/>
        </dgm:presLayoutVars>
      </dgm:prSet>
      <dgm:spPr/>
      <dgm:t>
        <a:bodyPr/>
        <a:lstStyle/>
        <a:p>
          <a:endParaRPr lang="en-US"/>
        </a:p>
      </dgm:t>
    </dgm:pt>
    <dgm:pt modelId="{292B61F6-C826-4801-87EE-5F125C892F44}" type="pres">
      <dgm:prSet presAssocID="{C2753833-5A25-4B4A-8CEC-7DAEB7069860}" presName="hierRoot1" presStyleCnt="0">
        <dgm:presLayoutVars>
          <dgm:hierBranch val="init"/>
        </dgm:presLayoutVars>
      </dgm:prSet>
      <dgm:spPr/>
    </dgm:pt>
    <dgm:pt modelId="{86E51A2D-220C-4DEA-A3F3-814867BE84E4}" type="pres">
      <dgm:prSet presAssocID="{C2753833-5A25-4B4A-8CEC-7DAEB7069860}" presName="rootComposite1" presStyleCnt="0"/>
      <dgm:spPr/>
    </dgm:pt>
    <dgm:pt modelId="{5F289D88-1504-499B-B340-20EAF308E6DC}" type="pres">
      <dgm:prSet presAssocID="{C2753833-5A25-4B4A-8CEC-7DAEB7069860}" presName="rootText1" presStyleLbl="node0" presStyleIdx="0" presStyleCnt="1">
        <dgm:presLayoutVars>
          <dgm:chPref val="3"/>
        </dgm:presLayoutVars>
      </dgm:prSet>
      <dgm:spPr/>
      <dgm:t>
        <a:bodyPr/>
        <a:lstStyle/>
        <a:p>
          <a:endParaRPr lang="en-US"/>
        </a:p>
      </dgm:t>
    </dgm:pt>
    <dgm:pt modelId="{8126FA61-2184-483A-AC94-D11A65984BFB}" type="pres">
      <dgm:prSet presAssocID="{C2753833-5A25-4B4A-8CEC-7DAEB7069860}" presName="rootConnector1" presStyleLbl="node1" presStyleIdx="0" presStyleCnt="0"/>
      <dgm:spPr/>
      <dgm:t>
        <a:bodyPr/>
        <a:lstStyle/>
        <a:p>
          <a:endParaRPr lang="en-US"/>
        </a:p>
      </dgm:t>
    </dgm:pt>
    <dgm:pt modelId="{48F213A4-364F-45D3-B98B-78A7100B5633}" type="pres">
      <dgm:prSet presAssocID="{C2753833-5A25-4B4A-8CEC-7DAEB7069860}" presName="hierChild2" presStyleCnt="0"/>
      <dgm:spPr/>
    </dgm:pt>
    <dgm:pt modelId="{02A7A8C9-40D6-4977-833E-F46348B9FB4E}" type="pres">
      <dgm:prSet presAssocID="{9FFD89B4-F3C3-4A8E-BB2A-CE272938E6DF}" presName="Name64" presStyleLbl="parChTrans1D2" presStyleIdx="0" presStyleCnt="2"/>
      <dgm:spPr/>
      <dgm:t>
        <a:bodyPr/>
        <a:lstStyle/>
        <a:p>
          <a:endParaRPr lang="en-US"/>
        </a:p>
      </dgm:t>
    </dgm:pt>
    <dgm:pt modelId="{F875F837-1FDA-46A3-ADF6-224AB2F40665}" type="pres">
      <dgm:prSet presAssocID="{C5980F42-1F41-45F7-A8D5-32CAAF089373}" presName="hierRoot2" presStyleCnt="0">
        <dgm:presLayoutVars>
          <dgm:hierBranch val="init"/>
        </dgm:presLayoutVars>
      </dgm:prSet>
      <dgm:spPr/>
    </dgm:pt>
    <dgm:pt modelId="{F4191162-546E-4347-A86F-674EA593A1FA}" type="pres">
      <dgm:prSet presAssocID="{C5980F42-1F41-45F7-A8D5-32CAAF089373}" presName="rootComposite" presStyleCnt="0"/>
      <dgm:spPr/>
    </dgm:pt>
    <dgm:pt modelId="{BC84F425-44DB-4EF5-817B-45E38C0A70A0}" type="pres">
      <dgm:prSet presAssocID="{C5980F42-1F41-45F7-A8D5-32CAAF089373}" presName="rootText" presStyleLbl="node2" presStyleIdx="0" presStyleCnt="2">
        <dgm:presLayoutVars>
          <dgm:chPref val="3"/>
        </dgm:presLayoutVars>
      </dgm:prSet>
      <dgm:spPr/>
      <dgm:t>
        <a:bodyPr/>
        <a:lstStyle/>
        <a:p>
          <a:endParaRPr lang="en-US"/>
        </a:p>
      </dgm:t>
    </dgm:pt>
    <dgm:pt modelId="{91D80318-33E5-4EF2-813B-7FD34CF8055A}" type="pres">
      <dgm:prSet presAssocID="{C5980F42-1F41-45F7-A8D5-32CAAF089373}" presName="rootConnector" presStyleLbl="node2" presStyleIdx="0" presStyleCnt="2"/>
      <dgm:spPr/>
      <dgm:t>
        <a:bodyPr/>
        <a:lstStyle/>
        <a:p>
          <a:endParaRPr lang="en-US"/>
        </a:p>
      </dgm:t>
    </dgm:pt>
    <dgm:pt modelId="{518DD886-98D8-480A-A15D-9F7B956FF20D}" type="pres">
      <dgm:prSet presAssocID="{C5980F42-1F41-45F7-A8D5-32CAAF089373}" presName="hierChild4" presStyleCnt="0"/>
      <dgm:spPr/>
    </dgm:pt>
    <dgm:pt modelId="{E603EB85-F7A5-4A10-8661-B6565B5AC4B3}" type="pres">
      <dgm:prSet presAssocID="{C5980F42-1F41-45F7-A8D5-32CAAF089373}" presName="hierChild5" presStyleCnt="0"/>
      <dgm:spPr/>
    </dgm:pt>
    <dgm:pt modelId="{FCF990E5-C49A-4083-8F3E-2EA04E6A3591}" type="pres">
      <dgm:prSet presAssocID="{BC7C9F1A-6D09-4A7F-B562-A20ADDDA3213}" presName="Name64" presStyleLbl="parChTrans1D2" presStyleIdx="1" presStyleCnt="2"/>
      <dgm:spPr/>
      <dgm:t>
        <a:bodyPr/>
        <a:lstStyle/>
        <a:p>
          <a:endParaRPr lang="en-US"/>
        </a:p>
      </dgm:t>
    </dgm:pt>
    <dgm:pt modelId="{30D5EEC6-313F-4913-99C9-3A3D30503EB2}" type="pres">
      <dgm:prSet presAssocID="{70CB0217-015F-4B9F-AD87-BA91756814A4}" presName="hierRoot2" presStyleCnt="0">
        <dgm:presLayoutVars>
          <dgm:hierBranch val="init"/>
        </dgm:presLayoutVars>
      </dgm:prSet>
      <dgm:spPr/>
    </dgm:pt>
    <dgm:pt modelId="{2E88A1E5-CF13-4E6F-B0D8-6F614EE94678}" type="pres">
      <dgm:prSet presAssocID="{70CB0217-015F-4B9F-AD87-BA91756814A4}" presName="rootComposite" presStyleCnt="0"/>
      <dgm:spPr/>
    </dgm:pt>
    <dgm:pt modelId="{4440690A-C474-44CE-9EC1-2F7E4F99482F}" type="pres">
      <dgm:prSet presAssocID="{70CB0217-015F-4B9F-AD87-BA91756814A4}" presName="rootText" presStyleLbl="node2" presStyleIdx="1" presStyleCnt="2">
        <dgm:presLayoutVars>
          <dgm:chPref val="3"/>
        </dgm:presLayoutVars>
      </dgm:prSet>
      <dgm:spPr/>
      <dgm:t>
        <a:bodyPr/>
        <a:lstStyle/>
        <a:p>
          <a:endParaRPr lang="en-US"/>
        </a:p>
      </dgm:t>
    </dgm:pt>
    <dgm:pt modelId="{52E6B0FD-41E9-4901-8C06-3D5AB4156BF9}" type="pres">
      <dgm:prSet presAssocID="{70CB0217-015F-4B9F-AD87-BA91756814A4}" presName="rootConnector" presStyleLbl="node2" presStyleIdx="1" presStyleCnt="2"/>
      <dgm:spPr/>
      <dgm:t>
        <a:bodyPr/>
        <a:lstStyle/>
        <a:p>
          <a:endParaRPr lang="en-US"/>
        </a:p>
      </dgm:t>
    </dgm:pt>
    <dgm:pt modelId="{D3D06980-DDA3-4C6D-8AE0-D43CDB34B785}" type="pres">
      <dgm:prSet presAssocID="{70CB0217-015F-4B9F-AD87-BA91756814A4}" presName="hierChild4" presStyleCnt="0"/>
      <dgm:spPr/>
    </dgm:pt>
    <dgm:pt modelId="{F02B65DC-9FF4-4910-8AD5-B83841E703FA}" type="pres">
      <dgm:prSet presAssocID="{70CB0217-015F-4B9F-AD87-BA91756814A4}" presName="hierChild5" presStyleCnt="0"/>
      <dgm:spPr/>
    </dgm:pt>
    <dgm:pt modelId="{014F8366-ECCC-4EED-872C-FD52123F443B}" type="pres">
      <dgm:prSet presAssocID="{C2753833-5A25-4B4A-8CEC-7DAEB7069860}" presName="hierChild3" presStyleCnt="0"/>
      <dgm:spPr/>
    </dgm:pt>
  </dgm:ptLst>
  <dgm:cxnLst>
    <dgm:cxn modelId="{E95F9391-45AE-4FF5-8C44-89F82F0242C9}" srcId="{C2753833-5A25-4B4A-8CEC-7DAEB7069860}" destId="{70CB0217-015F-4B9F-AD87-BA91756814A4}" srcOrd="1" destOrd="0" parTransId="{BC7C9F1A-6D09-4A7F-B562-A20ADDDA3213}" sibTransId="{529D274C-96C8-4FE9-BCB5-9C0AD740FC19}"/>
    <dgm:cxn modelId="{D43450AD-E4DD-48E0-AA52-72B0C7DDD513}" type="presOf" srcId="{9FFD89B4-F3C3-4A8E-BB2A-CE272938E6DF}" destId="{02A7A8C9-40D6-4977-833E-F46348B9FB4E}" srcOrd="0" destOrd="0" presId="urn:microsoft.com/office/officeart/2009/3/layout/HorizontalOrganizationChart"/>
    <dgm:cxn modelId="{E321BE7B-5472-45D6-B32F-5EFF3BC0EC47}" type="presOf" srcId="{BC7C9F1A-6D09-4A7F-B562-A20ADDDA3213}" destId="{FCF990E5-C49A-4083-8F3E-2EA04E6A3591}" srcOrd="0" destOrd="0" presId="urn:microsoft.com/office/officeart/2009/3/layout/HorizontalOrganizationChart"/>
    <dgm:cxn modelId="{F47FA6EB-93D1-4721-8030-39B0A0BF0EFA}" type="presOf" srcId="{C2753833-5A25-4B4A-8CEC-7DAEB7069860}" destId="{8126FA61-2184-483A-AC94-D11A65984BFB}" srcOrd="1" destOrd="0" presId="urn:microsoft.com/office/officeart/2009/3/layout/HorizontalOrganizationChart"/>
    <dgm:cxn modelId="{8BBC5EFC-7561-44C5-8B5D-42E381E4E129}" type="presOf" srcId="{C5980F42-1F41-45F7-A8D5-32CAAF089373}" destId="{91D80318-33E5-4EF2-813B-7FD34CF8055A}" srcOrd="1" destOrd="0" presId="urn:microsoft.com/office/officeart/2009/3/layout/HorizontalOrganizationChart"/>
    <dgm:cxn modelId="{AD37F29A-3A7F-4154-B023-064E8EC1FB4C}" type="presOf" srcId="{D41EF398-5C34-4D94-AC60-AFF7776BA4CE}" destId="{98FD7932-9775-4459-80AC-FC683FEB449C}" srcOrd="0" destOrd="0" presId="urn:microsoft.com/office/officeart/2009/3/layout/HorizontalOrganizationChart"/>
    <dgm:cxn modelId="{65442C47-0D36-4A56-93EA-E3235F67358D}" type="presOf" srcId="{C2753833-5A25-4B4A-8CEC-7DAEB7069860}" destId="{5F289D88-1504-499B-B340-20EAF308E6DC}" srcOrd="0" destOrd="0" presId="urn:microsoft.com/office/officeart/2009/3/layout/HorizontalOrganizationChart"/>
    <dgm:cxn modelId="{B5834C02-CC81-4658-948C-2D96D7D24760}" type="presOf" srcId="{70CB0217-015F-4B9F-AD87-BA91756814A4}" destId="{4440690A-C474-44CE-9EC1-2F7E4F99482F}" srcOrd="0" destOrd="0" presId="urn:microsoft.com/office/officeart/2009/3/layout/HorizontalOrganizationChart"/>
    <dgm:cxn modelId="{4B1A6FEF-60ED-46B3-A778-584CB3A25BDF}" srcId="{D41EF398-5C34-4D94-AC60-AFF7776BA4CE}" destId="{C2753833-5A25-4B4A-8CEC-7DAEB7069860}" srcOrd="0" destOrd="0" parTransId="{8F217323-25E9-4A34-8EAB-D0876D2C30F6}" sibTransId="{038F65C1-86DD-4D18-ACA0-F57FB14EF76E}"/>
    <dgm:cxn modelId="{3A0021E5-CE50-48E7-8A18-9A568CD17DCF}" type="presOf" srcId="{70CB0217-015F-4B9F-AD87-BA91756814A4}" destId="{52E6B0FD-41E9-4901-8C06-3D5AB4156BF9}" srcOrd="1" destOrd="0" presId="urn:microsoft.com/office/officeart/2009/3/layout/HorizontalOrganizationChart"/>
    <dgm:cxn modelId="{78B3D7EE-7049-459B-AD20-8CAE89285CB4}" type="presOf" srcId="{C5980F42-1F41-45F7-A8D5-32CAAF089373}" destId="{BC84F425-44DB-4EF5-817B-45E38C0A70A0}" srcOrd="0" destOrd="0" presId="urn:microsoft.com/office/officeart/2009/3/layout/HorizontalOrganizationChart"/>
    <dgm:cxn modelId="{3F6662AE-D7FB-4E9A-A36A-6C42C3D207BE}" srcId="{C2753833-5A25-4B4A-8CEC-7DAEB7069860}" destId="{C5980F42-1F41-45F7-A8D5-32CAAF089373}" srcOrd="0" destOrd="0" parTransId="{9FFD89B4-F3C3-4A8E-BB2A-CE272938E6DF}" sibTransId="{2C19D4C9-29C8-4AEA-A262-32175BC66ADB}"/>
    <dgm:cxn modelId="{9F969E49-764E-48DF-AEDE-049FD0CEB81A}" type="presParOf" srcId="{98FD7932-9775-4459-80AC-FC683FEB449C}" destId="{292B61F6-C826-4801-87EE-5F125C892F44}" srcOrd="0" destOrd="0" presId="urn:microsoft.com/office/officeart/2009/3/layout/HorizontalOrganizationChart"/>
    <dgm:cxn modelId="{4C4640DA-553D-4B42-9CD5-7F19F904BAD9}" type="presParOf" srcId="{292B61F6-C826-4801-87EE-5F125C892F44}" destId="{86E51A2D-220C-4DEA-A3F3-814867BE84E4}" srcOrd="0" destOrd="0" presId="urn:microsoft.com/office/officeart/2009/3/layout/HorizontalOrganizationChart"/>
    <dgm:cxn modelId="{7D482D79-DC42-41A0-B99E-8AD5DF60B98A}" type="presParOf" srcId="{86E51A2D-220C-4DEA-A3F3-814867BE84E4}" destId="{5F289D88-1504-499B-B340-20EAF308E6DC}" srcOrd="0" destOrd="0" presId="urn:microsoft.com/office/officeart/2009/3/layout/HorizontalOrganizationChart"/>
    <dgm:cxn modelId="{BED3E820-DA22-46C2-96E1-FDF33F1F82AA}" type="presParOf" srcId="{86E51A2D-220C-4DEA-A3F3-814867BE84E4}" destId="{8126FA61-2184-483A-AC94-D11A65984BFB}" srcOrd="1" destOrd="0" presId="urn:microsoft.com/office/officeart/2009/3/layout/HorizontalOrganizationChart"/>
    <dgm:cxn modelId="{007B95A8-C9EB-45B3-8C9F-71720E365CF8}" type="presParOf" srcId="{292B61F6-C826-4801-87EE-5F125C892F44}" destId="{48F213A4-364F-45D3-B98B-78A7100B5633}" srcOrd="1" destOrd="0" presId="urn:microsoft.com/office/officeart/2009/3/layout/HorizontalOrganizationChart"/>
    <dgm:cxn modelId="{787241A9-1A40-45CB-9393-53674DC60907}" type="presParOf" srcId="{48F213A4-364F-45D3-B98B-78A7100B5633}" destId="{02A7A8C9-40D6-4977-833E-F46348B9FB4E}" srcOrd="0" destOrd="0" presId="urn:microsoft.com/office/officeart/2009/3/layout/HorizontalOrganizationChart"/>
    <dgm:cxn modelId="{B78765A6-9656-488D-8404-611A166EE546}" type="presParOf" srcId="{48F213A4-364F-45D3-B98B-78A7100B5633}" destId="{F875F837-1FDA-46A3-ADF6-224AB2F40665}" srcOrd="1" destOrd="0" presId="urn:microsoft.com/office/officeart/2009/3/layout/HorizontalOrganizationChart"/>
    <dgm:cxn modelId="{A2603A5A-48DF-4322-8814-4C763893CB1D}" type="presParOf" srcId="{F875F837-1FDA-46A3-ADF6-224AB2F40665}" destId="{F4191162-546E-4347-A86F-674EA593A1FA}" srcOrd="0" destOrd="0" presId="urn:microsoft.com/office/officeart/2009/3/layout/HorizontalOrganizationChart"/>
    <dgm:cxn modelId="{2C179263-9AF4-4188-8C9D-94667974A178}" type="presParOf" srcId="{F4191162-546E-4347-A86F-674EA593A1FA}" destId="{BC84F425-44DB-4EF5-817B-45E38C0A70A0}" srcOrd="0" destOrd="0" presId="urn:microsoft.com/office/officeart/2009/3/layout/HorizontalOrganizationChart"/>
    <dgm:cxn modelId="{777FDBB7-4F48-49B2-8DEB-87C88047E524}" type="presParOf" srcId="{F4191162-546E-4347-A86F-674EA593A1FA}" destId="{91D80318-33E5-4EF2-813B-7FD34CF8055A}" srcOrd="1" destOrd="0" presId="urn:microsoft.com/office/officeart/2009/3/layout/HorizontalOrganizationChart"/>
    <dgm:cxn modelId="{031DA989-E21F-4F8B-9740-5131AA4221E2}" type="presParOf" srcId="{F875F837-1FDA-46A3-ADF6-224AB2F40665}" destId="{518DD886-98D8-480A-A15D-9F7B956FF20D}" srcOrd="1" destOrd="0" presId="urn:microsoft.com/office/officeart/2009/3/layout/HorizontalOrganizationChart"/>
    <dgm:cxn modelId="{1E716203-12C7-4339-9697-DFFDD996BF49}" type="presParOf" srcId="{F875F837-1FDA-46A3-ADF6-224AB2F40665}" destId="{E603EB85-F7A5-4A10-8661-B6565B5AC4B3}" srcOrd="2" destOrd="0" presId="urn:microsoft.com/office/officeart/2009/3/layout/HorizontalOrganizationChart"/>
    <dgm:cxn modelId="{C0158FD2-9380-40B0-8DC2-737BB96F953A}" type="presParOf" srcId="{48F213A4-364F-45D3-B98B-78A7100B5633}" destId="{FCF990E5-C49A-4083-8F3E-2EA04E6A3591}" srcOrd="2" destOrd="0" presId="urn:microsoft.com/office/officeart/2009/3/layout/HorizontalOrganizationChart"/>
    <dgm:cxn modelId="{1B2A8639-2E5E-4CFB-B0F5-3A4587866257}" type="presParOf" srcId="{48F213A4-364F-45D3-B98B-78A7100B5633}" destId="{30D5EEC6-313F-4913-99C9-3A3D30503EB2}" srcOrd="3" destOrd="0" presId="urn:microsoft.com/office/officeart/2009/3/layout/HorizontalOrganizationChart"/>
    <dgm:cxn modelId="{98850409-F590-461E-AB39-288B169444B7}" type="presParOf" srcId="{30D5EEC6-313F-4913-99C9-3A3D30503EB2}" destId="{2E88A1E5-CF13-4E6F-B0D8-6F614EE94678}" srcOrd="0" destOrd="0" presId="urn:microsoft.com/office/officeart/2009/3/layout/HorizontalOrganizationChart"/>
    <dgm:cxn modelId="{4353EE24-522D-4CD4-957E-22779DED6760}" type="presParOf" srcId="{2E88A1E5-CF13-4E6F-B0D8-6F614EE94678}" destId="{4440690A-C474-44CE-9EC1-2F7E4F99482F}" srcOrd="0" destOrd="0" presId="urn:microsoft.com/office/officeart/2009/3/layout/HorizontalOrganizationChart"/>
    <dgm:cxn modelId="{A55D1465-FD03-4204-B5ED-B6B880D3F756}" type="presParOf" srcId="{2E88A1E5-CF13-4E6F-B0D8-6F614EE94678}" destId="{52E6B0FD-41E9-4901-8C06-3D5AB4156BF9}" srcOrd="1" destOrd="0" presId="urn:microsoft.com/office/officeart/2009/3/layout/HorizontalOrganizationChart"/>
    <dgm:cxn modelId="{2C41E419-AC03-4EBE-9493-EDD552A815DE}" type="presParOf" srcId="{30D5EEC6-313F-4913-99C9-3A3D30503EB2}" destId="{D3D06980-DDA3-4C6D-8AE0-D43CDB34B785}" srcOrd="1" destOrd="0" presId="urn:microsoft.com/office/officeart/2009/3/layout/HorizontalOrganizationChart"/>
    <dgm:cxn modelId="{88A0308B-A140-4F5E-9944-E72E2D48945C}" type="presParOf" srcId="{30D5EEC6-313F-4913-99C9-3A3D30503EB2}" destId="{F02B65DC-9FF4-4910-8AD5-B83841E703FA}" srcOrd="2" destOrd="0" presId="urn:microsoft.com/office/officeart/2009/3/layout/HorizontalOrganizationChart"/>
    <dgm:cxn modelId="{ACAB4DBA-7997-479C-9A93-61575CED7FAA}" type="presParOf" srcId="{292B61F6-C826-4801-87EE-5F125C892F44}" destId="{014F8366-ECCC-4EED-872C-FD52123F443B}"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hemeClr val="accent5"/>
          </a:lnRef>
          <a:fillRef idx="3">
            <a:schemeClr val="accent5"/>
          </a:fillRef>
          <a:effectRef idx="3">
            <a:schemeClr val="accent5"/>
          </a:effectRef>
          <a:fontRef idx="minor">
            <a:schemeClr val="lt1"/>
          </a:fontRef>
        </dgm:style>
      </dgm:prSet>
      <dgm:spPr>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489989E-FF51-45DB-804F-F06784A9F896}"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5CAABBDE-A0CA-4FB7-844D-CB4AB8923D4D}">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Leather, handicraft</a:t>
          </a:r>
          <a:endParaRPr lang="en-US" dirty="0"/>
        </a:p>
      </dgm:t>
    </dgm:pt>
    <dgm:pt modelId="{21E64D11-0207-4E63-AD24-94851BF7F63B}" type="parTrans" cxnId="{04782DCE-F543-4E08-9913-39CBC307140F}">
      <dgm:prSet/>
      <dgm:spPr/>
      <dgm:t>
        <a:bodyPr/>
        <a:lstStyle/>
        <a:p>
          <a:endParaRPr lang="en-US"/>
        </a:p>
      </dgm:t>
    </dgm:pt>
    <dgm:pt modelId="{93DA9F30-9DA1-4018-8C7C-2AEEE86DDA11}" type="sibTrans" cxnId="{04782DCE-F543-4E08-9913-39CBC307140F}">
      <dgm:prSet/>
      <dgm:spPr/>
      <dgm:t>
        <a:bodyPr/>
        <a:lstStyle/>
        <a:p>
          <a:endParaRPr lang="en-US"/>
        </a:p>
      </dgm:t>
    </dgm:pt>
    <dgm:pt modelId="{9F3007D3-D551-4FEE-BCDF-DD1BF3DA4954}">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Inflation </a:t>
          </a:r>
          <a:endParaRPr lang="en-US" dirty="0"/>
        </a:p>
      </dgm:t>
    </dgm:pt>
    <dgm:pt modelId="{5F841574-92A8-4EB4-BBB3-C2459556E1A6}" type="parTrans" cxnId="{0EBCA019-A832-401C-87A6-939CC0D50542}">
      <dgm:prSet/>
      <dgm:spPr/>
      <dgm:t>
        <a:bodyPr/>
        <a:lstStyle/>
        <a:p>
          <a:endParaRPr lang="en-US"/>
        </a:p>
      </dgm:t>
    </dgm:pt>
    <dgm:pt modelId="{4A277255-FE2C-4591-99F6-33A7F98A98DE}" type="sibTrans" cxnId="{0EBCA019-A832-401C-87A6-939CC0D50542}">
      <dgm:prSet/>
      <dgm:spPr/>
      <dgm:t>
        <a:bodyPr/>
        <a:lstStyle/>
        <a:p>
          <a:endParaRPr lang="en-US"/>
        </a:p>
      </dgm:t>
    </dgm:pt>
    <dgm:pt modelId="{BB8605B3-A442-4D08-A003-B868F5524497}">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Synthetic PU, MNC, Chinese</a:t>
          </a:r>
          <a:endParaRPr lang="en-US" dirty="0"/>
        </a:p>
      </dgm:t>
    </dgm:pt>
    <dgm:pt modelId="{30E8DC6D-D9B8-4EDF-9426-7555B40FFAEA}" type="parTrans" cxnId="{0EA3CFD1-83BB-465F-9FF1-2D11C4C51BE8}">
      <dgm:prSet/>
      <dgm:spPr/>
      <dgm:t>
        <a:bodyPr/>
        <a:lstStyle/>
        <a:p>
          <a:endParaRPr lang="en-US"/>
        </a:p>
      </dgm:t>
    </dgm:pt>
    <dgm:pt modelId="{7A520DB6-0677-443D-A97D-317220E7C451}" type="sibTrans" cxnId="{0EA3CFD1-83BB-465F-9FF1-2D11C4C51BE8}">
      <dgm:prSet/>
      <dgm:spPr/>
      <dgm:t>
        <a:bodyPr/>
        <a:lstStyle/>
        <a:p>
          <a:endParaRPr lang="en-US"/>
        </a:p>
      </dgm:t>
    </dgm:pt>
    <dgm:pt modelId="{EB92DDF8-1974-42CE-AC62-398673B7D063}" type="pres">
      <dgm:prSet presAssocID="{1489989E-FF51-45DB-804F-F06784A9F896}" presName="arrowDiagram" presStyleCnt="0">
        <dgm:presLayoutVars>
          <dgm:chMax val="5"/>
          <dgm:dir/>
          <dgm:resizeHandles val="exact"/>
        </dgm:presLayoutVars>
      </dgm:prSet>
      <dgm:spPr/>
      <dgm:t>
        <a:bodyPr/>
        <a:lstStyle/>
        <a:p>
          <a:endParaRPr lang="en-US"/>
        </a:p>
      </dgm:t>
    </dgm:pt>
    <dgm:pt modelId="{F953BCB5-F42C-4673-A757-80A093F21004}" type="pres">
      <dgm:prSet presAssocID="{1489989E-FF51-45DB-804F-F06784A9F896}" presName="arrow" presStyleLbl="bgShp" presStyleIdx="0" presStyleCnt="1"/>
      <dgm:spPr/>
    </dgm:pt>
    <dgm:pt modelId="{6531BA1B-BBC9-46C1-8D43-C7F62A1129E5}" type="pres">
      <dgm:prSet presAssocID="{1489989E-FF51-45DB-804F-F06784A9F896}" presName="arrowDiagram3" presStyleCnt="0"/>
      <dgm:spPr/>
    </dgm:pt>
    <dgm:pt modelId="{77D23421-1709-48D3-83D3-A2FF1CBA1B06}" type="pres">
      <dgm:prSet presAssocID="{5CAABBDE-A0CA-4FB7-844D-CB4AB8923D4D}" presName="bullet3a" presStyleLbl="node1" presStyleIdx="0" presStyleCnt="3"/>
      <dgm:spPr/>
    </dgm:pt>
    <dgm:pt modelId="{64C37BDA-14F5-4A63-B140-6E69276A2AB5}" type="pres">
      <dgm:prSet presAssocID="{5CAABBDE-A0CA-4FB7-844D-CB4AB8923D4D}" presName="textBox3a" presStyleLbl="revTx" presStyleIdx="0" presStyleCnt="3">
        <dgm:presLayoutVars>
          <dgm:bulletEnabled val="1"/>
        </dgm:presLayoutVars>
      </dgm:prSet>
      <dgm:spPr/>
      <dgm:t>
        <a:bodyPr/>
        <a:lstStyle/>
        <a:p>
          <a:endParaRPr lang="en-US"/>
        </a:p>
      </dgm:t>
    </dgm:pt>
    <dgm:pt modelId="{9F20F2D3-019E-49FF-9E33-20912695CE19}" type="pres">
      <dgm:prSet presAssocID="{9F3007D3-D551-4FEE-BCDF-DD1BF3DA4954}" presName="bullet3b" presStyleLbl="node1" presStyleIdx="1" presStyleCnt="3"/>
      <dgm:spPr/>
    </dgm:pt>
    <dgm:pt modelId="{D51951F5-8C08-4974-BD2C-E277A5618EF7}" type="pres">
      <dgm:prSet presAssocID="{9F3007D3-D551-4FEE-BCDF-DD1BF3DA4954}" presName="textBox3b" presStyleLbl="revTx" presStyleIdx="1" presStyleCnt="3">
        <dgm:presLayoutVars>
          <dgm:bulletEnabled val="1"/>
        </dgm:presLayoutVars>
      </dgm:prSet>
      <dgm:spPr/>
      <dgm:t>
        <a:bodyPr/>
        <a:lstStyle/>
        <a:p>
          <a:endParaRPr lang="en-US"/>
        </a:p>
      </dgm:t>
    </dgm:pt>
    <dgm:pt modelId="{8A955F33-4A1F-481B-8503-9B286FC73640}" type="pres">
      <dgm:prSet presAssocID="{BB8605B3-A442-4D08-A003-B868F5524497}" presName="bullet3c" presStyleLbl="node1" presStyleIdx="2" presStyleCnt="3"/>
      <dgm:spPr/>
    </dgm:pt>
    <dgm:pt modelId="{87654E78-F8DA-4042-B60D-C81B6CED734B}" type="pres">
      <dgm:prSet presAssocID="{BB8605B3-A442-4D08-A003-B868F5524497}" presName="textBox3c" presStyleLbl="revTx" presStyleIdx="2" presStyleCnt="3">
        <dgm:presLayoutVars>
          <dgm:bulletEnabled val="1"/>
        </dgm:presLayoutVars>
      </dgm:prSet>
      <dgm:spPr/>
      <dgm:t>
        <a:bodyPr/>
        <a:lstStyle/>
        <a:p>
          <a:endParaRPr lang="en-US"/>
        </a:p>
      </dgm:t>
    </dgm:pt>
  </dgm:ptLst>
  <dgm:cxnLst>
    <dgm:cxn modelId="{0EBCA019-A832-401C-87A6-939CC0D50542}" srcId="{1489989E-FF51-45DB-804F-F06784A9F896}" destId="{9F3007D3-D551-4FEE-BCDF-DD1BF3DA4954}" srcOrd="1" destOrd="0" parTransId="{5F841574-92A8-4EB4-BBB3-C2459556E1A6}" sibTransId="{4A277255-FE2C-4591-99F6-33A7F98A98DE}"/>
    <dgm:cxn modelId="{8AC7194D-CDD7-4211-97C4-CD3A18214994}" type="presOf" srcId="{9F3007D3-D551-4FEE-BCDF-DD1BF3DA4954}" destId="{D51951F5-8C08-4974-BD2C-E277A5618EF7}" srcOrd="0" destOrd="0" presId="urn:microsoft.com/office/officeart/2005/8/layout/arrow2"/>
    <dgm:cxn modelId="{0C60690B-93E2-4974-B8E3-8C91CDD4AC0D}" type="presOf" srcId="{1489989E-FF51-45DB-804F-F06784A9F896}" destId="{EB92DDF8-1974-42CE-AC62-398673B7D063}" srcOrd="0" destOrd="0" presId="urn:microsoft.com/office/officeart/2005/8/layout/arrow2"/>
    <dgm:cxn modelId="{04782DCE-F543-4E08-9913-39CBC307140F}" srcId="{1489989E-FF51-45DB-804F-F06784A9F896}" destId="{5CAABBDE-A0CA-4FB7-844D-CB4AB8923D4D}" srcOrd="0" destOrd="0" parTransId="{21E64D11-0207-4E63-AD24-94851BF7F63B}" sibTransId="{93DA9F30-9DA1-4018-8C7C-2AEEE86DDA11}"/>
    <dgm:cxn modelId="{0EA3CFD1-83BB-465F-9FF1-2D11C4C51BE8}" srcId="{1489989E-FF51-45DB-804F-F06784A9F896}" destId="{BB8605B3-A442-4D08-A003-B868F5524497}" srcOrd="2" destOrd="0" parTransId="{30E8DC6D-D9B8-4EDF-9426-7555B40FFAEA}" sibTransId="{7A520DB6-0677-443D-A97D-317220E7C451}"/>
    <dgm:cxn modelId="{85FB7AFD-6169-40CE-98B9-002773B11A56}" type="presOf" srcId="{5CAABBDE-A0CA-4FB7-844D-CB4AB8923D4D}" destId="{64C37BDA-14F5-4A63-B140-6E69276A2AB5}" srcOrd="0" destOrd="0" presId="urn:microsoft.com/office/officeart/2005/8/layout/arrow2"/>
    <dgm:cxn modelId="{C1EEBA12-7BF4-4F6B-994B-B56DF9529121}" type="presOf" srcId="{BB8605B3-A442-4D08-A003-B868F5524497}" destId="{87654E78-F8DA-4042-B60D-C81B6CED734B}" srcOrd="0" destOrd="0" presId="urn:microsoft.com/office/officeart/2005/8/layout/arrow2"/>
    <dgm:cxn modelId="{DD57D4D4-BB03-4BBE-9343-A0E2C1589878}" type="presParOf" srcId="{EB92DDF8-1974-42CE-AC62-398673B7D063}" destId="{F953BCB5-F42C-4673-A757-80A093F21004}" srcOrd="0" destOrd="0" presId="urn:microsoft.com/office/officeart/2005/8/layout/arrow2"/>
    <dgm:cxn modelId="{A7B04D77-B73A-4455-B4DF-97A9320BFA9A}" type="presParOf" srcId="{EB92DDF8-1974-42CE-AC62-398673B7D063}" destId="{6531BA1B-BBC9-46C1-8D43-C7F62A1129E5}" srcOrd="1" destOrd="0" presId="urn:microsoft.com/office/officeart/2005/8/layout/arrow2"/>
    <dgm:cxn modelId="{06E458F6-D596-4A05-97F4-33AF92501B3E}" type="presParOf" srcId="{6531BA1B-BBC9-46C1-8D43-C7F62A1129E5}" destId="{77D23421-1709-48D3-83D3-A2FF1CBA1B06}" srcOrd="0" destOrd="0" presId="urn:microsoft.com/office/officeart/2005/8/layout/arrow2"/>
    <dgm:cxn modelId="{AA37C79D-629C-4AD5-A5B8-038B628DAFDC}" type="presParOf" srcId="{6531BA1B-BBC9-46C1-8D43-C7F62A1129E5}" destId="{64C37BDA-14F5-4A63-B140-6E69276A2AB5}" srcOrd="1" destOrd="0" presId="urn:microsoft.com/office/officeart/2005/8/layout/arrow2"/>
    <dgm:cxn modelId="{CF9A286C-B88D-41EC-A14A-F6F3F9896617}" type="presParOf" srcId="{6531BA1B-BBC9-46C1-8D43-C7F62A1129E5}" destId="{9F20F2D3-019E-49FF-9E33-20912695CE19}" srcOrd="2" destOrd="0" presId="urn:microsoft.com/office/officeart/2005/8/layout/arrow2"/>
    <dgm:cxn modelId="{64674BB0-B1B1-4A7E-B589-1BC9DF7731E2}" type="presParOf" srcId="{6531BA1B-BBC9-46C1-8D43-C7F62A1129E5}" destId="{D51951F5-8C08-4974-BD2C-E277A5618EF7}" srcOrd="3" destOrd="0" presId="urn:microsoft.com/office/officeart/2005/8/layout/arrow2"/>
    <dgm:cxn modelId="{7E231CC4-54EF-47E7-B94E-8B1D42F2DB63}" type="presParOf" srcId="{6531BA1B-BBC9-46C1-8D43-C7F62A1129E5}" destId="{8A955F33-4A1F-481B-8503-9B286FC73640}" srcOrd="4" destOrd="0" presId="urn:microsoft.com/office/officeart/2005/8/layout/arrow2"/>
    <dgm:cxn modelId="{BBA4EC41-0ABC-493F-88FA-E0509912A3A0}" type="presParOf" srcId="{6531BA1B-BBC9-46C1-8D43-C7F62A1129E5}" destId="{87654E78-F8DA-4042-B60D-C81B6CED734B}"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A167EB-7A41-452F-A102-4AB55483767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ADE22F5F-F82A-4261-B709-322001E6D3DE}">
      <dgm:prSet phldrT="[Text]"/>
      <dgm:spPr/>
      <dgm:t>
        <a:bodyPr/>
        <a:lstStyle/>
        <a:p>
          <a:r>
            <a:rPr lang="en-US" dirty="0" smtClean="0"/>
            <a:t>Player:</a:t>
          </a:r>
          <a:endParaRPr lang="en-US" dirty="0"/>
        </a:p>
      </dgm:t>
    </dgm:pt>
    <dgm:pt modelId="{1EB02075-0AF1-4445-891E-D2815AB72AC0}" type="parTrans" cxnId="{9733DA19-5FC0-43E1-9183-0BFFE164884C}">
      <dgm:prSet/>
      <dgm:spPr/>
      <dgm:t>
        <a:bodyPr/>
        <a:lstStyle/>
        <a:p>
          <a:endParaRPr lang="en-US"/>
        </a:p>
      </dgm:t>
    </dgm:pt>
    <dgm:pt modelId="{9918AA7D-0842-41ED-85CA-69812184BDDA}" type="sibTrans" cxnId="{9733DA19-5FC0-43E1-9183-0BFFE164884C}">
      <dgm:prSet/>
      <dgm:spPr/>
      <dgm:t>
        <a:bodyPr/>
        <a:lstStyle/>
        <a:p>
          <a:endParaRPr lang="en-US"/>
        </a:p>
      </dgm:t>
    </dgm:pt>
    <dgm:pt modelId="{541E3BDF-805B-4067-BD0F-269F23BD398F}">
      <dgm:prSet phldrT="[Text]"/>
      <dgm:spPr/>
      <dgm:t>
        <a:bodyPr/>
        <a:lstStyle/>
        <a:p>
          <a:r>
            <a:rPr lang="en-US" dirty="0" err="1" smtClean="0"/>
            <a:t>Jetha</a:t>
          </a:r>
          <a:endParaRPr lang="en-US" dirty="0"/>
        </a:p>
      </dgm:t>
    </dgm:pt>
    <dgm:pt modelId="{33552497-CF04-4A4C-BB39-2813AAFFD0D7}" type="parTrans" cxnId="{AD5703B8-4E80-4BC2-B955-D68E53FCE652}">
      <dgm:prSet/>
      <dgm:spPr/>
      <dgm:t>
        <a:bodyPr/>
        <a:lstStyle/>
        <a:p>
          <a:endParaRPr lang="en-US"/>
        </a:p>
      </dgm:t>
    </dgm:pt>
    <dgm:pt modelId="{049F03B2-CB6E-4060-B5EF-F762E8F4BA2F}" type="sibTrans" cxnId="{AD5703B8-4E80-4BC2-B955-D68E53FCE652}">
      <dgm:prSet/>
      <dgm:spPr/>
      <dgm:t>
        <a:bodyPr/>
        <a:lstStyle/>
        <a:p>
          <a:endParaRPr lang="en-US"/>
        </a:p>
      </dgm:t>
    </dgm:pt>
    <dgm:pt modelId="{F95A9D85-56ED-4DEA-A55D-EFEE2D997A6F}">
      <dgm:prSet phldrT="[Text]"/>
      <dgm:spPr/>
      <dgm:t>
        <a:bodyPr/>
        <a:lstStyle/>
        <a:p>
          <a:r>
            <a:rPr lang="en-US" dirty="0" err="1" smtClean="0"/>
            <a:t>Mru</a:t>
          </a:r>
          <a:endParaRPr lang="en-US" dirty="0"/>
        </a:p>
      </dgm:t>
    </dgm:pt>
    <dgm:pt modelId="{9AE77E50-A648-4FD3-9BD7-95203547864A}" type="parTrans" cxnId="{79864C13-D6B4-4E0D-99B4-4ECF3B867434}">
      <dgm:prSet/>
      <dgm:spPr/>
      <dgm:t>
        <a:bodyPr/>
        <a:lstStyle/>
        <a:p>
          <a:endParaRPr lang="en-US"/>
        </a:p>
      </dgm:t>
    </dgm:pt>
    <dgm:pt modelId="{99260C9A-30E9-4103-B85A-B9B94330F316}" type="sibTrans" cxnId="{79864C13-D6B4-4E0D-99B4-4ECF3B867434}">
      <dgm:prSet/>
      <dgm:spPr/>
      <dgm:t>
        <a:bodyPr/>
        <a:lstStyle/>
        <a:p>
          <a:endParaRPr lang="en-US"/>
        </a:p>
      </dgm:t>
    </dgm:pt>
    <dgm:pt modelId="{D57FC46F-61E5-4A8C-BCD3-A3BDD9C20DCA}">
      <dgm:prSet phldrT="[Text]"/>
      <dgm:spPr/>
      <dgm:t>
        <a:bodyPr/>
        <a:lstStyle/>
        <a:p>
          <a:r>
            <a:rPr lang="en-US" dirty="0" smtClean="0"/>
            <a:t>Tax received on output</a:t>
          </a:r>
          <a:endParaRPr lang="en-US" dirty="0"/>
        </a:p>
      </dgm:t>
    </dgm:pt>
    <dgm:pt modelId="{A51318C3-DB6D-4662-B5DB-815DF0A8FC1F}" type="parTrans" cxnId="{FAC96A8D-21E2-4C6B-8716-8FFAA573DDE0}">
      <dgm:prSet/>
      <dgm:spPr/>
      <dgm:t>
        <a:bodyPr/>
        <a:lstStyle/>
        <a:p>
          <a:endParaRPr lang="en-US"/>
        </a:p>
      </dgm:t>
    </dgm:pt>
    <dgm:pt modelId="{462CC578-6ABD-4C0E-BF4A-3532A32F8F60}" type="sibTrans" cxnId="{FAC96A8D-21E2-4C6B-8716-8FFAA573DDE0}">
      <dgm:prSet/>
      <dgm:spPr/>
      <dgm:t>
        <a:bodyPr/>
        <a:lstStyle/>
        <a:p>
          <a:endParaRPr lang="en-US"/>
        </a:p>
      </dgm:t>
    </dgm:pt>
    <dgm:pt modelId="{E767C850-FC25-435F-B6E9-153014923DF4}">
      <dgm:prSet phldrT="[Text]"/>
      <dgm:spPr/>
      <dgm:t>
        <a:bodyPr/>
        <a:lstStyle/>
        <a:p>
          <a:r>
            <a:rPr lang="en-US" dirty="0" smtClean="0"/>
            <a:t>1000</a:t>
          </a:r>
          <a:endParaRPr lang="en-US" dirty="0"/>
        </a:p>
      </dgm:t>
    </dgm:pt>
    <dgm:pt modelId="{B1FA2191-17DA-4D90-ABE9-AEACE03EFF2B}" type="parTrans" cxnId="{0DF3C626-12AD-40D0-A741-F1449F1A1C92}">
      <dgm:prSet/>
      <dgm:spPr/>
      <dgm:t>
        <a:bodyPr/>
        <a:lstStyle/>
        <a:p>
          <a:endParaRPr lang="en-US"/>
        </a:p>
      </dgm:t>
    </dgm:pt>
    <dgm:pt modelId="{B8A90C51-2F46-4CAB-AB7F-5F2B94D671AF}" type="sibTrans" cxnId="{0DF3C626-12AD-40D0-A741-F1449F1A1C92}">
      <dgm:prSet/>
      <dgm:spPr/>
      <dgm:t>
        <a:bodyPr/>
        <a:lstStyle/>
        <a:p>
          <a:endParaRPr lang="en-US"/>
        </a:p>
      </dgm:t>
    </dgm:pt>
    <dgm:pt modelId="{972556F7-D0DF-40A5-9191-2053FF9C0E52}">
      <dgm:prSet phldrT="[Text]"/>
      <dgm:spPr/>
      <dgm:t>
        <a:bodyPr/>
        <a:lstStyle/>
        <a:p>
          <a:r>
            <a:rPr lang="en-US" dirty="0" smtClean="0"/>
            <a:t>1,050</a:t>
          </a:r>
          <a:endParaRPr lang="en-US" dirty="0"/>
        </a:p>
      </dgm:t>
    </dgm:pt>
    <dgm:pt modelId="{B4419289-B59B-4BC7-A7CF-1F5E14BEBA6F}" type="parTrans" cxnId="{0F3A7F9F-E1A7-4937-8A4D-26C3A14A9548}">
      <dgm:prSet/>
      <dgm:spPr/>
      <dgm:t>
        <a:bodyPr/>
        <a:lstStyle/>
        <a:p>
          <a:endParaRPr lang="en-US"/>
        </a:p>
      </dgm:t>
    </dgm:pt>
    <dgm:pt modelId="{40F64963-A2D7-464E-8E07-F765B6FB2807}" type="sibTrans" cxnId="{0F3A7F9F-E1A7-4937-8A4D-26C3A14A9548}">
      <dgm:prSet/>
      <dgm:spPr/>
      <dgm:t>
        <a:bodyPr/>
        <a:lstStyle/>
        <a:p>
          <a:endParaRPr lang="en-US"/>
        </a:p>
      </dgm:t>
    </dgm:pt>
    <dgm:pt modelId="{51C7F2F6-D3DC-4245-82C3-938A08717520}">
      <dgm:prSet phldrT="[Text]"/>
      <dgm:spPr/>
      <dgm:t>
        <a:bodyPr/>
        <a:lstStyle/>
        <a:p>
          <a:r>
            <a:rPr lang="en-US" dirty="0" smtClean="0"/>
            <a:t>- Tax paid on input</a:t>
          </a:r>
          <a:endParaRPr lang="en-US" dirty="0"/>
        </a:p>
      </dgm:t>
    </dgm:pt>
    <dgm:pt modelId="{4FA0F72E-0C02-4E25-9C99-D98EB03CA3D2}" type="parTrans" cxnId="{D0631A80-4C58-4796-8E1E-9A91132F9C94}">
      <dgm:prSet/>
      <dgm:spPr/>
      <dgm:t>
        <a:bodyPr/>
        <a:lstStyle/>
        <a:p>
          <a:endParaRPr lang="en-US"/>
        </a:p>
      </dgm:t>
    </dgm:pt>
    <dgm:pt modelId="{D0751FDD-A7F5-489B-AD36-4B4E80F478FD}" type="sibTrans" cxnId="{D0631A80-4C58-4796-8E1E-9A91132F9C94}">
      <dgm:prSet/>
      <dgm:spPr/>
      <dgm:t>
        <a:bodyPr/>
        <a:lstStyle/>
        <a:p>
          <a:endParaRPr lang="en-US"/>
        </a:p>
      </dgm:t>
    </dgm:pt>
    <dgm:pt modelId="{C4C26E34-BCE0-4697-8C03-9679A96CDFEE}">
      <dgm:prSet phldrT="[Text]"/>
      <dgm:spPr/>
      <dgm:t>
        <a:bodyPr/>
        <a:lstStyle/>
        <a:p>
          <a:r>
            <a:rPr lang="en-US" dirty="0" smtClean="0"/>
            <a:t>1,000</a:t>
          </a:r>
          <a:endParaRPr lang="en-US" dirty="0"/>
        </a:p>
      </dgm:t>
    </dgm:pt>
    <dgm:pt modelId="{EAEA3458-3BA4-480B-B097-50D3C3AC5562}" type="parTrans" cxnId="{87F0CFC8-D080-4667-8E6E-0B8FAAFF41D5}">
      <dgm:prSet/>
      <dgm:spPr/>
      <dgm:t>
        <a:bodyPr/>
        <a:lstStyle/>
        <a:p>
          <a:endParaRPr lang="en-US"/>
        </a:p>
      </dgm:t>
    </dgm:pt>
    <dgm:pt modelId="{217DF133-1D81-408E-A4F0-7B7E395DC3AB}" type="sibTrans" cxnId="{87F0CFC8-D080-4667-8E6E-0B8FAAFF41D5}">
      <dgm:prSet/>
      <dgm:spPr/>
      <dgm:t>
        <a:bodyPr/>
        <a:lstStyle/>
        <a:p>
          <a:endParaRPr lang="en-US"/>
        </a:p>
      </dgm:t>
    </dgm:pt>
    <dgm:pt modelId="{6052C14C-AD11-4A29-A4D5-6D817C82401F}">
      <dgm:prSet phldrT="[Text]"/>
      <dgm:spPr/>
      <dgm:t>
        <a:bodyPr/>
        <a:lstStyle/>
        <a:p>
          <a:r>
            <a:rPr lang="en-US" dirty="0" smtClean="0"/>
            <a:t>50</a:t>
          </a:r>
          <a:endParaRPr lang="en-US" dirty="0"/>
        </a:p>
      </dgm:t>
    </dgm:pt>
    <dgm:pt modelId="{6B3403F7-E40D-49A3-AB95-75C05E5185BE}" type="parTrans" cxnId="{B63C5758-A140-4425-BC13-9FCB944A0621}">
      <dgm:prSet/>
      <dgm:spPr/>
      <dgm:t>
        <a:bodyPr/>
        <a:lstStyle/>
        <a:p>
          <a:endParaRPr lang="en-US"/>
        </a:p>
      </dgm:t>
    </dgm:pt>
    <dgm:pt modelId="{238081EB-7206-4999-9550-327FF92F35E0}" type="sibTrans" cxnId="{B63C5758-A140-4425-BC13-9FCB944A0621}">
      <dgm:prSet/>
      <dgm:spPr/>
      <dgm:t>
        <a:bodyPr/>
        <a:lstStyle/>
        <a:p>
          <a:endParaRPr lang="en-US"/>
        </a:p>
      </dgm:t>
    </dgm:pt>
    <dgm:pt modelId="{F276BA97-634F-498E-85CA-4EDD70739752}">
      <dgm:prSet phldrT="[Text]"/>
      <dgm:spPr/>
      <dgm:t>
        <a:bodyPr/>
        <a:lstStyle/>
        <a:p>
          <a:r>
            <a:rPr lang="en-US" dirty="0" smtClean="0"/>
            <a:t>Vinay</a:t>
          </a:r>
          <a:endParaRPr lang="en-US" dirty="0"/>
        </a:p>
      </dgm:t>
    </dgm:pt>
    <dgm:pt modelId="{32900F50-4611-4387-9601-B9661DFCCA14}" type="parTrans" cxnId="{DABADEC8-04A4-409F-9B37-34E4DC078917}">
      <dgm:prSet/>
      <dgm:spPr/>
      <dgm:t>
        <a:bodyPr/>
        <a:lstStyle/>
        <a:p>
          <a:endParaRPr lang="en-US"/>
        </a:p>
      </dgm:t>
    </dgm:pt>
    <dgm:pt modelId="{DDAB643C-D09F-47FD-BD9A-A009C661206C}" type="sibTrans" cxnId="{DABADEC8-04A4-409F-9B37-34E4DC078917}">
      <dgm:prSet/>
      <dgm:spPr/>
      <dgm:t>
        <a:bodyPr/>
        <a:lstStyle/>
        <a:p>
          <a:endParaRPr lang="en-US"/>
        </a:p>
      </dgm:t>
    </dgm:pt>
    <dgm:pt modelId="{0D36CA96-6D43-4488-94FD-51C9219469D6}">
      <dgm:prSet phldrT="[Text]"/>
      <dgm:spPr/>
      <dgm:t>
        <a:bodyPr/>
        <a:lstStyle/>
        <a:p>
          <a:r>
            <a:rPr lang="en-US" dirty="0" smtClean="0"/>
            <a:t>Govt receives</a:t>
          </a:r>
          <a:endParaRPr lang="en-US" dirty="0"/>
        </a:p>
      </dgm:t>
    </dgm:pt>
    <dgm:pt modelId="{BC1D99B7-57DD-449F-ACB5-396842FF87FA}" type="parTrans" cxnId="{123BE6A9-1BFA-402D-9488-AD739CA52625}">
      <dgm:prSet/>
      <dgm:spPr/>
      <dgm:t>
        <a:bodyPr/>
        <a:lstStyle/>
        <a:p>
          <a:endParaRPr lang="en-US"/>
        </a:p>
      </dgm:t>
    </dgm:pt>
    <dgm:pt modelId="{F069A0DF-26EA-4F08-90DF-8AAC8DF17394}" type="sibTrans" cxnId="{123BE6A9-1BFA-402D-9488-AD739CA52625}">
      <dgm:prSet/>
      <dgm:spPr/>
      <dgm:t>
        <a:bodyPr/>
        <a:lstStyle/>
        <a:p>
          <a:endParaRPr lang="en-US"/>
        </a:p>
      </dgm:t>
    </dgm:pt>
    <dgm:pt modelId="{2D3CBA9B-3AA5-484E-B252-EC76375C92AD}">
      <dgm:prSet phldrT="[Text]"/>
      <dgm:spPr/>
      <dgm:t>
        <a:bodyPr/>
        <a:lstStyle/>
        <a:p>
          <a:r>
            <a:rPr lang="en-US" dirty="0" smtClean="0"/>
            <a:t>NA</a:t>
          </a:r>
          <a:endParaRPr lang="en-US" dirty="0"/>
        </a:p>
      </dgm:t>
    </dgm:pt>
    <dgm:pt modelId="{A6F56590-022A-4E09-8308-245CD95B8190}" type="parTrans" cxnId="{A3B82B3E-9F0F-43A9-BD83-5F448BE425A9}">
      <dgm:prSet/>
      <dgm:spPr/>
      <dgm:t>
        <a:bodyPr/>
        <a:lstStyle/>
        <a:p>
          <a:endParaRPr lang="en-US"/>
        </a:p>
      </dgm:t>
    </dgm:pt>
    <dgm:pt modelId="{9FF9800F-03E5-4FFC-95F7-54779826EEE1}" type="sibTrans" cxnId="{A3B82B3E-9F0F-43A9-BD83-5F448BE425A9}">
      <dgm:prSet/>
      <dgm:spPr/>
      <dgm:t>
        <a:bodyPr/>
        <a:lstStyle/>
        <a:p>
          <a:endParaRPr lang="en-US"/>
        </a:p>
      </dgm:t>
    </dgm:pt>
    <dgm:pt modelId="{82A2DD72-65E3-4B60-AA80-C36AA8D199B4}">
      <dgm:prSet phldrT="[Text]"/>
      <dgm:spPr/>
      <dgm:t>
        <a:bodyPr/>
        <a:lstStyle/>
        <a:p>
          <a:r>
            <a:rPr lang="en-US" dirty="0" smtClean="0"/>
            <a:t>0</a:t>
          </a:r>
          <a:endParaRPr lang="en-US" dirty="0"/>
        </a:p>
      </dgm:t>
    </dgm:pt>
    <dgm:pt modelId="{F30D9002-42D4-4B9F-B85D-1CC72AA207D3}" type="parTrans" cxnId="{73A31AC0-E212-46BB-AF87-4EB645323640}">
      <dgm:prSet/>
      <dgm:spPr/>
      <dgm:t>
        <a:bodyPr/>
        <a:lstStyle/>
        <a:p>
          <a:endParaRPr lang="en-US"/>
        </a:p>
      </dgm:t>
    </dgm:pt>
    <dgm:pt modelId="{4439AD0F-89B8-4FC2-B488-0901356605BA}" type="sibTrans" cxnId="{73A31AC0-E212-46BB-AF87-4EB645323640}">
      <dgm:prSet/>
      <dgm:spPr/>
      <dgm:t>
        <a:bodyPr/>
        <a:lstStyle/>
        <a:p>
          <a:endParaRPr lang="en-US"/>
        </a:p>
      </dgm:t>
    </dgm:pt>
    <dgm:pt modelId="{BCA4FEB3-E458-48BC-9E2E-FFBDCB5CE48D}">
      <dgm:prSet phldrT="[Text]"/>
      <dgm:spPr/>
      <dgm:t>
        <a:bodyPr/>
        <a:lstStyle/>
        <a:p>
          <a:r>
            <a:rPr lang="en-US" dirty="0" smtClean="0"/>
            <a:t>1,000</a:t>
          </a:r>
          <a:endParaRPr lang="en-US" dirty="0"/>
        </a:p>
      </dgm:t>
    </dgm:pt>
    <dgm:pt modelId="{611ABE3E-9DF8-439D-BF4F-D4118C4B198A}" type="parTrans" cxnId="{3E9612FD-1BF1-4E73-9DE4-5FD453B2E9FA}">
      <dgm:prSet/>
      <dgm:spPr/>
      <dgm:t>
        <a:bodyPr/>
        <a:lstStyle/>
        <a:p>
          <a:endParaRPr lang="en-US"/>
        </a:p>
      </dgm:t>
    </dgm:pt>
    <dgm:pt modelId="{A303FF03-D0D5-4F77-9658-6B5075D7DDCE}" type="sibTrans" cxnId="{3E9612FD-1BF1-4E73-9DE4-5FD453B2E9FA}">
      <dgm:prSet/>
      <dgm:spPr/>
      <dgm:t>
        <a:bodyPr/>
        <a:lstStyle/>
        <a:p>
          <a:endParaRPr lang="en-US"/>
        </a:p>
      </dgm:t>
    </dgm:pt>
    <dgm:pt modelId="{31A277F1-E29C-466D-BEEE-6953FF350917}">
      <dgm:prSet phldrT="[Text]"/>
      <dgm:spPr/>
      <dgm:t>
        <a:bodyPr/>
        <a:lstStyle/>
        <a:p>
          <a:r>
            <a:rPr lang="en-US" dirty="0" smtClean="0"/>
            <a:t>NA</a:t>
          </a:r>
          <a:endParaRPr lang="en-US" dirty="0"/>
        </a:p>
      </dgm:t>
    </dgm:pt>
    <dgm:pt modelId="{9E50AD99-790A-4B3D-874B-8F562448A910}" type="parTrans" cxnId="{52E1A7EB-856D-4AF4-A16D-41E5C47EF7CA}">
      <dgm:prSet/>
      <dgm:spPr/>
      <dgm:t>
        <a:bodyPr/>
        <a:lstStyle/>
        <a:p>
          <a:endParaRPr lang="en-US"/>
        </a:p>
      </dgm:t>
    </dgm:pt>
    <dgm:pt modelId="{F359B6A9-491F-433E-B8B8-0C081D745FFB}" type="sibTrans" cxnId="{52E1A7EB-856D-4AF4-A16D-41E5C47EF7CA}">
      <dgm:prSet/>
      <dgm:spPr/>
      <dgm:t>
        <a:bodyPr/>
        <a:lstStyle/>
        <a:p>
          <a:endParaRPr lang="en-US"/>
        </a:p>
      </dgm:t>
    </dgm:pt>
    <dgm:pt modelId="{BD5E0A53-F004-49A2-A8D0-46823E1168AF}">
      <dgm:prSet phldrT="[Text]"/>
      <dgm:spPr/>
      <dgm:t>
        <a:bodyPr/>
        <a:lstStyle/>
        <a:p>
          <a:r>
            <a:rPr lang="en-US" dirty="0" smtClean="0"/>
            <a:t>borne</a:t>
          </a:r>
          <a:endParaRPr lang="en-US" dirty="0"/>
        </a:p>
      </dgm:t>
    </dgm:pt>
    <dgm:pt modelId="{DFAA9BAF-24B5-4DA8-9EF7-3531121E3635}" type="parTrans" cxnId="{9CA33D6F-6F97-4EDA-8A4E-8852E0C626F4}">
      <dgm:prSet/>
      <dgm:spPr/>
      <dgm:t>
        <a:bodyPr/>
        <a:lstStyle/>
        <a:p>
          <a:endParaRPr lang="en-US"/>
        </a:p>
      </dgm:t>
    </dgm:pt>
    <dgm:pt modelId="{195EE044-45DA-4516-8249-5C324E5A6DBA}" type="sibTrans" cxnId="{9CA33D6F-6F97-4EDA-8A4E-8852E0C626F4}">
      <dgm:prSet/>
      <dgm:spPr/>
      <dgm:t>
        <a:bodyPr/>
        <a:lstStyle/>
        <a:p>
          <a:endParaRPr lang="en-US"/>
        </a:p>
      </dgm:t>
    </dgm:pt>
    <dgm:pt modelId="{C49CA3DE-2ED1-4D5A-BC8A-633FD1A1470B}" type="pres">
      <dgm:prSet presAssocID="{20A167EB-7A41-452F-A102-4AB554837677}" presName="Name0" presStyleCnt="0">
        <dgm:presLayoutVars>
          <dgm:chPref val="3"/>
          <dgm:dir/>
          <dgm:animLvl val="lvl"/>
          <dgm:resizeHandles/>
        </dgm:presLayoutVars>
      </dgm:prSet>
      <dgm:spPr/>
      <dgm:t>
        <a:bodyPr/>
        <a:lstStyle/>
        <a:p>
          <a:endParaRPr lang="en-US"/>
        </a:p>
      </dgm:t>
    </dgm:pt>
    <dgm:pt modelId="{DA1BBDAC-2B29-43DD-A537-516459019290}" type="pres">
      <dgm:prSet presAssocID="{ADE22F5F-F82A-4261-B709-322001E6D3DE}" presName="horFlow" presStyleCnt="0"/>
      <dgm:spPr/>
    </dgm:pt>
    <dgm:pt modelId="{E32B14D0-37E6-4716-A428-85669BAB1B7F}" type="pres">
      <dgm:prSet presAssocID="{ADE22F5F-F82A-4261-B709-322001E6D3DE}" presName="bigChev" presStyleLbl="node1" presStyleIdx="0" presStyleCnt="4"/>
      <dgm:spPr/>
      <dgm:t>
        <a:bodyPr/>
        <a:lstStyle/>
        <a:p>
          <a:endParaRPr lang="en-US"/>
        </a:p>
      </dgm:t>
    </dgm:pt>
    <dgm:pt modelId="{3F64DCF4-3954-4E2F-8BC0-DE6CD5F61640}" type="pres">
      <dgm:prSet presAssocID="{32900F50-4611-4387-9601-B9661DFCCA14}" presName="parTrans" presStyleCnt="0"/>
      <dgm:spPr/>
    </dgm:pt>
    <dgm:pt modelId="{AEA7BD54-CB1E-475B-9434-AF3DBEC6FD22}" type="pres">
      <dgm:prSet presAssocID="{F276BA97-634F-498E-85CA-4EDD70739752}" presName="node" presStyleLbl="alignAccFollowNode1" presStyleIdx="0" presStyleCnt="12">
        <dgm:presLayoutVars>
          <dgm:bulletEnabled val="1"/>
        </dgm:presLayoutVars>
      </dgm:prSet>
      <dgm:spPr/>
      <dgm:t>
        <a:bodyPr/>
        <a:lstStyle/>
        <a:p>
          <a:endParaRPr lang="en-US"/>
        </a:p>
      </dgm:t>
    </dgm:pt>
    <dgm:pt modelId="{27A85008-1BAA-41BC-AC33-3961DE486855}" type="pres">
      <dgm:prSet presAssocID="{DDAB643C-D09F-47FD-BD9A-A009C661206C}" presName="sibTrans" presStyleCnt="0"/>
      <dgm:spPr/>
    </dgm:pt>
    <dgm:pt modelId="{7BE7F622-5A92-4DE7-AB71-1CB02DE38D89}" type="pres">
      <dgm:prSet presAssocID="{541E3BDF-805B-4067-BD0F-269F23BD398F}" presName="node" presStyleLbl="alignAccFollowNode1" presStyleIdx="1" presStyleCnt="12">
        <dgm:presLayoutVars>
          <dgm:bulletEnabled val="1"/>
        </dgm:presLayoutVars>
      </dgm:prSet>
      <dgm:spPr/>
      <dgm:t>
        <a:bodyPr/>
        <a:lstStyle/>
        <a:p>
          <a:endParaRPr lang="en-US"/>
        </a:p>
      </dgm:t>
    </dgm:pt>
    <dgm:pt modelId="{3584167D-6AAE-49C7-BFD0-3220574D9526}" type="pres">
      <dgm:prSet presAssocID="{049F03B2-CB6E-4060-B5EF-F762E8F4BA2F}" presName="sibTrans" presStyleCnt="0"/>
      <dgm:spPr/>
    </dgm:pt>
    <dgm:pt modelId="{041DCC91-0204-4CD9-BF2F-FC205480777D}" type="pres">
      <dgm:prSet presAssocID="{F95A9D85-56ED-4DEA-A55D-EFEE2D997A6F}" presName="node" presStyleLbl="alignAccFollowNode1" presStyleIdx="2" presStyleCnt="12">
        <dgm:presLayoutVars>
          <dgm:bulletEnabled val="1"/>
        </dgm:presLayoutVars>
      </dgm:prSet>
      <dgm:spPr/>
      <dgm:t>
        <a:bodyPr/>
        <a:lstStyle/>
        <a:p>
          <a:endParaRPr lang="en-US"/>
        </a:p>
      </dgm:t>
    </dgm:pt>
    <dgm:pt modelId="{4EDCE61A-E283-4560-9880-A750F95930F8}" type="pres">
      <dgm:prSet presAssocID="{ADE22F5F-F82A-4261-B709-322001E6D3DE}" presName="vSp" presStyleCnt="0"/>
      <dgm:spPr/>
    </dgm:pt>
    <dgm:pt modelId="{D5B5E0FA-D5FB-4FFA-AB24-E4E3D74CE2B7}" type="pres">
      <dgm:prSet presAssocID="{D57FC46F-61E5-4A8C-BCD3-A3BDD9C20DCA}" presName="horFlow" presStyleCnt="0"/>
      <dgm:spPr/>
    </dgm:pt>
    <dgm:pt modelId="{5DF4E843-AA96-40FF-8AAF-67D52960A521}" type="pres">
      <dgm:prSet presAssocID="{D57FC46F-61E5-4A8C-BCD3-A3BDD9C20DCA}" presName="bigChev" presStyleLbl="node1" presStyleIdx="1" presStyleCnt="4"/>
      <dgm:spPr/>
      <dgm:t>
        <a:bodyPr/>
        <a:lstStyle/>
        <a:p>
          <a:endParaRPr lang="en-US"/>
        </a:p>
      </dgm:t>
    </dgm:pt>
    <dgm:pt modelId="{BC2FE592-ECA9-4C17-A806-20442A12C6AE}" type="pres">
      <dgm:prSet presAssocID="{B1FA2191-17DA-4D90-ABE9-AEACE03EFF2B}" presName="parTrans" presStyleCnt="0"/>
      <dgm:spPr/>
    </dgm:pt>
    <dgm:pt modelId="{1464C8C1-E4D7-43DF-8ACD-0C18A3AF395E}" type="pres">
      <dgm:prSet presAssocID="{E767C850-FC25-435F-B6E9-153014923DF4}" presName="node" presStyleLbl="alignAccFollowNode1" presStyleIdx="3" presStyleCnt="12">
        <dgm:presLayoutVars>
          <dgm:bulletEnabled val="1"/>
        </dgm:presLayoutVars>
      </dgm:prSet>
      <dgm:spPr/>
      <dgm:t>
        <a:bodyPr/>
        <a:lstStyle/>
        <a:p>
          <a:endParaRPr lang="en-US"/>
        </a:p>
      </dgm:t>
    </dgm:pt>
    <dgm:pt modelId="{D9B76914-36EB-4F7D-85A4-7BBD5ABFD1F1}" type="pres">
      <dgm:prSet presAssocID="{B8A90C51-2F46-4CAB-AB7F-5F2B94D671AF}" presName="sibTrans" presStyleCnt="0"/>
      <dgm:spPr/>
    </dgm:pt>
    <dgm:pt modelId="{8C069A79-F3BA-4D80-8732-8CC19DADCC9D}" type="pres">
      <dgm:prSet presAssocID="{972556F7-D0DF-40A5-9191-2053FF9C0E52}" presName="node" presStyleLbl="alignAccFollowNode1" presStyleIdx="4" presStyleCnt="12">
        <dgm:presLayoutVars>
          <dgm:bulletEnabled val="1"/>
        </dgm:presLayoutVars>
      </dgm:prSet>
      <dgm:spPr/>
      <dgm:t>
        <a:bodyPr/>
        <a:lstStyle/>
        <a:p>
          <a:endParaRPr lang="en-US"/>
        </a:p>
      </dgm:t>
    </dgm:pt>
    <dgm:pt modelId="{BF0BD978-940F-4041-A6CE-EFCDAA0F93C3}" type="pres">
      <dgm:prSet presAssocID="{40F64963-A2D7-464E-8E07-F765B6FB2807}" presName="sibTrans" presStyleCnt="0"/>
      <dgm:spPr/>
    </dgm:pt>
    <dgm:pt modelId="{157DABC9-AEFE-4B11-92CF-5093B1B273F8}" type="pres">
      <dgm:prSet presAssocID="{2D3CBA9B-3AA5-484E-B252-EC76375C92AD}" presName="node" presStyleLbl="alignAccFollowNode1" presStyleIdx="5" presStyleCnt="12">
        <dgm:presLayoutVars>
          <dgm:bulletEnabled val="1"/>
        </dgm:presLayoutVars>
      </dgm:prSet>
      <dgm:spPr/>
      <dgm:t>
        <a:bodyPr/>
        <a:lstStyle/>
        <a:p>
          <a:endParaRPr lang="en-US"/>
        </a:p>
      </dgm:t>
    </dgm:pt>
    <dgm:pt modelId="{6C7ECC15-F153-4723-9BC5-CD3D276DE9AE}" type="pres">
      <dgm:prSet presAssocID="{D57FC46F-61E5-4A8C-BCD3-A3BDD9C20DCA}" presName="vSp" presStyleCnt="0"/>
      <dgm:spPr/>
    </dgm:pt>
    <dgm:pt modelId="{E5FD1AD8-CF7C-4864-9643-D26385AB5791}" type="pres">
      <dgm:prSet presAssocID="{51C7F2F6-D3DC-4245-82C3-938A08717520}" presName="horFlow" presStyleCnt="0"/>
      <dgm:spPr/>
    </dgm:pt>
    <dgm:pt modelId="{09889024-8961-4C62-A41F-20A8DA554DFA}" type="pres">
      <dgm:prSet presAssocID="{51C7F2F6-D3DC-4245-82C3-938A08717520}" presName="bigChev" presStyleLbl="node1" presStyleIdx="2" presStyleCnt="4"/>
      <dgm:spPr/>
      <dgm:t>
        <a:bodyPr/>
        <a:lstStyle/>
        <a:p>
          <a:endParaRPr lang="en-US"/>
        </a:p>
      </dgm:t>
    </dgm:pt>
    <dgm:pt modelId="{3B302E52-117B-4299-A36B-E985A1522EC4}" type="pres">
      <dgm:prSet presAssocID="{F30D9002-42D4-4B9F-B85D-1CC72AA207D3}" presName="parTrans" presStyleCnt="0"/>
      <dgm:spPr/>
    </dgm:pt>
    <dgm:pt modelId="{CF96CB40-D679-4707-82DB-082FD0C88B0E}" type="pres">
      <dgm:prSet presAssocID="{82A2DD72-65E3-4B60-AA80-C36AA8D199B4}" presName="node" presStyleLbl="alignAccFollowNode1" presStyleIdx="6" presStyleCnt="12">
        <dgm:presLayoutVars>
          <dgm:bulletEnabled val="1"/>
        </dgm:presLayoutVars>
      </dgm:prSet>
      <dgm:spPr/>
      <dgm:t>
        <a:bodyPr/>
        <a:lstStyle/>
        <a:p>
          <a:endParaRPr lang="en-US"/>
        </a:p>
      </dgm:t>
    </dgm:pt>
    <dgm:pt modelId="{FAE748B7-437D-4A55-8823-7E9E6A2B671F}" type="pres">
      <dgm:prSet presAssocID="{4439AD0F-89B8-4FC2-B488-0901356605BA}" presName="sibTrans" presStyleCnt="0"/>
      <dgm:spPr/>
    </dgm:pt>
    <dgm:pt modelId="{E434C82F-5805-447D-9234-1665A3672663}" type="pres">
      <dgm:prSet presAssocID="{BCA4FEB3-E458-48BC-9E2E-FFBDCB5CE48D}" presName="node" presStyleLbl="alignAccFollowNode1" presStyleIdx="7" presStyleCnt="12">
        <dgm:presLayoutVars>
          <dgm:bulletEnabled val="1"/>
        </dgm:presLayoutVars>
      </dgm:prSet>
      <dgm:spPr/>
      <dgm:t>
        <a:bodyPr/>
        <a:lstStyle/>
        <a:p>
          <a:endParaRPr lang="en-US"/>
        </a:p>
      </dgm:t>
    </dgm:pt>
    <dgm:pt modelId="{0577E0B8-8C86-4436-9581-79F8925701A9}" type="pres">
      <dgm:prSet presAssocID="{A303FF03-D0D5-4F77-9658-6B5075D7DDCE}" presName="sibTrans" presStyleCnt="0"/>
      <dgm:spPr/>
    </dgm:pt>
    <dgm:pt modelId="{7B1D490A-1337-4980-A2B4-AB771AFB60CC}" type="pres">
      <dgm:prSet presAssocID="{31A277F1-E29C-466D-BEEE-6953FF350917}" presName="node" presStyleLbl="alignAccFollowNode1" presStyleIdx="8" presStyleCnt="12">
        <dgm:presLayoutVars>
          <dgm:bulletEnabled val="1"/>
        </dgm:presLayoutVars>
      </dgm:prSet>
      <dgm:spPr/>
      <dgm:t>
        <a:bodyPr/>
        <a:lstStyle/>
        <a:p>
          <a:endParaRPr lang="en-US"/>
        </a:p>
      </dgm:t>
    </dgm:pt>
    <dgm:pt modelId="{483FE4F6-13A8-440E-AB07-112F615E253A}" type="pres">
      <dgm:prSet presAssocID="{51C7F2F6-D3DC-4245-82C3-938A08717520}" presName="vSp" presStyleCnt="0"/>
      <dgm:spPr/>
    </dgm:pt>
    <dgm:pt modelId="{2CFE2600-DCE8-4F19-9DD1-B5748D04420A}" type="pres">
      <dgm:prSet presAssocID="{0D36CA96-6D43-4488-94FD-51C9219469D6}" presName="horFlow" presStyleCnt="0"/>
      <dgm:spPr/>
    </dgm:pt>
    <dgm:pt modelId="{96111BD7-7FD8-446F-B6A6-108A7A535BBA}" type="pres">
      <dgm:prSet presAssocID="{0D36CA96-6D43-4488-94FD-51C9219469D6}" presName="bigChev" presStyleLbl="node1" presStyleIdx="3" presStyleCnt="4"/>
      <dgm:spPr/>
      <dgm:t>
        <a:bodyPr/>
        <a:lstStyle/>
        <a:p>
          <a:endParaRPr lang="en-US"/>
        </a:p>
      </dgm:t>
    </dgm:pt>
    <dgm:pt modelId="{ACB99CE6-0F0C-43A1-8D7B-8F1B1619EF57}" type="pres">
      <dgm:prSet presAssocID="{EAEA3458-3BA4-480B-B097-50D3C3AC5562}" presName="parTrans" presStyleCnt="0"/>
      <dgm:spPr/>
    </dgm:pt>
    <dgm:pt modelId="{1B70DF1F-9125-4F2B-BC0A-077C06B134C1}" type="pres">
      <dgm:prSet presAssocID="{C4C26E34-BCE0-4697-8C03-9679A96CDFEE}" presName="node" presStyleLbl="alignAccFollowNode1" presStyleIdx="9" presStyleCnt="12">
        <dgm:presLayoutVars>
          <dgm:bulletEnabled val="1"/>
        </dgm:presLayoutVars>
      </dgm:prSet>
      <dgm:spPr/>
      <dgm:t>
        <a:bodyPr/>
        <a:lstStyle/>
        <a:p>
          <a:endParaRPr lang="en-US"/>
        </a:p>
      </dgm:t>
    </dgm:pt>
    <dgm:pt modelId="{E96EB5DD-AC02-4A9C-A736-3ECAA3F5190E}" type="pres">
      <dgm:prSet presAssocID="{217DF133-1D81-408E-A4F0-7B7E395DC3AB}" presName="sibTrans" presStyleCnt="0"/>
      <dgm:spPr/>
    </dgm:pt>
    <dgm:pt modelId="{6FEE0C5D-3C28-4E46-8BA8-62C1F1652BC4}" type="pres">
      <dgm:prSet presAssocID="{6052C14C-AD11-4A29-A4D5-6D817C82401F}" presName="node" presStyleLbl="alignAccFollowNode1" presStyleIdx="10" presStyleCnt="12">
        <dgm:presLayoutVars>
          <dgm:bulletEnabled val="1"/>
        </dgm:presLayoutVars>
      </dgm:prSet>
      <dgm:spPr/>
      <dgm:t>
        <a:bodyPr/>
        <a:lstStyle/>
        <a:p>
          <a:endParaRPr lang="en-US"/>
        </a:p>
      </dgm:t>
    </dgm:pt>
    <dgm:pt modelId="{A7150270-5158-4883-8831-63A8314034AC}" type="pres">
      <dgm:prSet presAssocID="{238081EB-7206-4999-9550-327FF92F35E0}" presName="sibTrans" presStyleCnt="0"/>
      <dgm:spPr/>
    </dgm:pt>
    <dgm:pt modelId="{E48C59FE-2D92-4BF2-8A31-E24FDA034966}" type="pres">
      <dgm:prSet presAssocID="{BD5E0A53-F004-49A2-A8D0-46823E1168AF}" presName="node" presStyleLbl="alignAccFollowNode1" presStyleIdx="11" presStyleCnt="12">
        <dgm:presLayoutVars>
          <dgm:bulletEnabled val="1"/>
        </dgm:presLayoutVars>
      </dgm:prSet>
      <dgm:spPr/>
      <dgm:t>
        <a:bodyPr/>
        <a:lstStyle/>
        <a:p>
          <a:endParaRPr lang="en-US"/>
        </a:p>
      </dgm:t>
    </dgm:pt>
  </dgm:ptLst>
  <dgm:cxnLst>
    <dgm:cxn modelId="{DABADEC8-04A4-409F-9B37-34E4DC078917}" srcId="{ADE22F5F-F82A-4261-B709-322001E6D3DE}" destId="{F276BA97-634F-498E-85CA-4EDD70739752}" srcOrd="0" destOrd="0" parTransId="{32900F50-4611-4387-9601-B9661DFCCA14}" sibTransId="{DDAB643C-D09F-47FD-BD9A-A009C661206C}"/>
    <dgm:cxn modelId="{D0631A80-4C58-4796-8E1E-9A91132F9C94}" srcId="{20A167EB-7A41-452F-A102-4AB554837677}" destId="{51C7F2F6-D3DC-4245-82C3-938A08717520}" srcOrd="2" destOrd="0" parTransId="{4FA0F72E-0C02-4E25-9C99-D98EB03CA3D2}" sibTransId="{D0751FDD-A7F5-489B-AD36-4B4E80F478FD}"/>
    <dgm:cxn modelId="{BA525A97-7FF7-441F-9969-4E5EE26BDDA0}" type="presOf" srcId="{82A2DD72-65E3-4B60-AA80-C36AA8D199B4}" destId="{CF96CB40-D679-4707-82DB-082FD0C88B0E}" srcOrd="0" destOrd="0" presId="urn:microsoft.com/office/officeart/2005/8/layout/lProcess3"/>
    <dgm:cxn modelId="{A6446F17-509F-482F-B7BF-F886BF18CF7F}" type="presOf" srcId="{6052C14C-AD11-4A29-A4D5-6D817C82401F}" destId="{6FEE0C5D-3C28-4E46-8BA8-62C1F1652BC4}" srcOrd="0" destOrd="0" presId="urn:microsoft.com/office/officeart/2005/8/layout/lProcess3"/>
    <dgm:cxn modelId="{901A2192-F81C-4503-982D-30502EB57F73}" type="presOf" srcId="{0D36CA96-6D43-4488-94FD-51C9219469D6}" destId="{96111BD7-7FD8-446F-B6A6-108A7A535BBA}" srcOrd="0" destOrd="0" presId="urn:microsoft.com/office/officeart/2005/8/layout/lProcess3"/>
    <dgm:cxn modelId="{A7B9DA04-06A3-4B8A-B5B7-B8C165995D30}" type="presOf" srcId="{D57FC46F-61E5-4A8C-BCD3-A3BDD9C20DCA}" destId="{5DF4E843-AA96-40FF-8AAF-67D52960A521}" srcOrd="0" destOrd="0" presId="urn:microsoft.com/office/officeart/2005/8/layout/lProcess3"/>
    <dgm:cxn modelId="{87F0CFC8-D080-4667-8E6E-0B8FAAFF41D5}" srcId="{0D36CA96-6D43-4488-94FD-51C9219469D6}" destId="{C4C26E34-BCE0-4697-8C03-9679A96CDFEE}" srcOrd="0" destOrd="0" parTransId="{EAEA3458-3BA4-480B-B097-50D3C3AC5562}" sibTransId="{217DF133-1D81-408E-A4F0-7B7E395DC3AB}"/>
    <dgm:cxn modelId="{CBE8EF87-FDAD-4532-91EE-35D6B24F987D}" type="presOf" srcId="{ADE22F5F-F82A-4261-B709-322001E6D3DE}" destId="{E32B14D0-37E6-4716-A428-85669BAB1B7F}" srcOrd="0" destOrd="0" presId="urn:microsoft.com/office/officeart/2005/8/layout/lProcess3"/>
    <dgm:cxn modelId="{AD5703B8-4E80-4BC2-B955-D68E53FCE652}" srcId="{ADE22F5F-F82A-4261-B709-322001E6D3DE}" destId="{541E3BDF-805B-4067-BD0F-269F23BD398F}" srcOrd="1" destOrd="0" parTransId="{33552497-CF04-4A4C-BB39-2813AAFFD0D7}" sibTransId="{049F03B2-CB6E-4060-B5EF-F762E8F4BA2F}"/>
    <dgm:cxn modelId="{9CA33D6F-6F97-4EDA-8A4E-8852E0C626F4}" srcId="{0D36CA96-6D43-4488-94FD-51C9219469D6}" destId="{BD5E0A53-F004-49A2-A8D0-46823E1168AF}" srcOrd="2" destOrd="0" parTransId="{DFAA9BAF-24B5-4DA8-9EF7-3531121E3635}" sibTransId="{195EE044-45DA-4516-8249-5C324E5A6DBA}"/>
    <dgm:cxn modelId="{FAC96A8D-21E2-4C6B-8716-8FFAA573DDE0}" srcId="{20A167EB-7A41-452F-A102-4AB554837677}" destId="{D57FC46F-61E5-4A8C-BCD3-A3BDD9C20DCA}" srcOrd="1" destOrd="0" parTransId="{A51318C3-DB6D-4662-B5DB-815DF0A8FC1F}" sibTransId="{462CC578-6ABD-4C0E-BF4A-3532A32F8F60}"/>
    <dgm:cxn modelId="{5899FD3E-94AF-4383-8241-7A71419A2FEE}" type="presOf" srcId="{E767C850-FC25-435F-B6E9-153014923DF4}" destId="{1464C8C1-E4D7-43DF-8ACD-0C18A3AF395E}" srcOrd="0" destOrd="0" presId="urn:microsoft.com/office/officeart/2005/8/layout/lProcess3"/>
    <dgm:cxn modelId="{640BE6B4-1B91-41E7-8EAF-9A9237C473CB}" type="presOf" srcId="{51C7F2F6-D3DC-4245-82C3-938A08717520}" destId="{09889024-8961-4C62-A41F-20A8DA554DFA}" srcOrd="0" destOrd="0" presId="urn:microsoft.com/office/officeart/2005/8/layout/lProcess3"/>
    <dgm:cxn modelId="{F7E9F2B1-1388-422B-A814-86AEBE8DFC86}" type="presOf" srcId="{BCA4FEB3-E458-48BC-9E2E-FFBDCB5CE48D}" destId="{E434C82F-5805-447D-9234-1665A3672663}" srcOrd="0" destOrd="0" presId="urn:microsoft.com/office/officeart/2005/8/layout/lProcess3"/>
    <dgm:cxn modelId="{73A31AC0-E212-46BB-AF87-4EB645323640}" srcId="{51C7F2F6-D3DC-4245-82C3-938A08717520}" destId="{82A2DD72-65E3-4B60-AA80-C36AA8D199B4}" srcOrd="0" destOrd="0" parTransId="{F30D9002-42D4-4B9F-B85D-1CC72AA207D3}" sibTransId="{4439AD0F-89B8-4FC2-B488-0901356605BA}"/>
    <dgm:cxn modelId="{0DF3C626-12AD-40D0-A741-F1449F1A1C92}" srcId="{D57FC46F-61E5-4A8C-BCD3-A3BDD9C20DCA}" destId="{E767C850-FC25-435F-B6E9-153014923DF4}" srcOrd="0" destOrd="0" parTransId="{B1FA2191-17DA-4D90-ABE9-AEACE03EFF2B}" sibTransId="{B8A90C51-2F46-4CAB-AB7F-5F2B94D671AF}"/>
    <dgm:cxn modelId="{A766199D-FA13-4208-8DA7-6E1999CC1DC9}" type="presOf" srcId="{541E3BDF-805B-4067-BD0F-269F23BD398F}" destId="{7BE7F622-5A92-4DE7-AB71-1CB02DE38D89}" srcOrd="0" destOrd="0" presId="urn:microsoft.com/office/officeart/2005/8/layout/lProcess3"/>
    <dgm:cxn modelId="{5A6BB59D-53EF-409E-B613-3A0C43CA91FE}" type="presOf" srcId="{31A277F1-E29C-466D-BEEE-6953FF350917}" destId="{7B1D490A-1337-4980-A2B4-AB771AFB60CC}" srcOrd="0" destOrd="0" presId="urn:microsoft.com/office/officeart/2005/8/layout/lProcess3"/>
    <dgm:cxn modelId="{E32130FC-22F4-42AC-933B-768C324CFCFD}" type="presOf" srcId="{20A167EB-7A41-452F-A102-4AB554837677}" destId="{C49CA3DE-2ED1-4D5A-BC8A-633FD1A1470B}" srcOrd="0" destOrd="0" presId="urn:microsoft.com/office/officeart/2005/8/layout/lProcess3"/>
    <dgm:cxn modelId="{118B1200-79A8-4E41-A7EC-175AB4F99CC3}" type="presOf" srcId="{C4C26E34-BCE0-4697-8C03-9679A96CDFEE}" destId="{1B70DF1F-9125-4F2B-BC0A-077C06B134C1}" srcOrd="0" destOrd="0" presId="urn:microsoft.com/office/officeart/2005/8/layout/lProcess3"/>
    <dgm:cxn modelId="{36819736-B2F7-4AAF-936D-4040A944C751}" type="presOf" srcId="{2D3CBA9B-3AA5-484E-B252-EC76375C92AD}" destId="{157DABC9-AEFE-4B11-92CF-5093B1B273F8}" srcOrd="0" destOrd="0" presId="urn:microsoft.com/office/officeart/2005/8/layout/lProcess3"/>
    <dgm:cxn modelId="{9733DA19-5FC0-43E1-9183-0BFFE164884C}" srcId="{20A167EB-7A41-452F-A102-4AB554837677}" destId="{ADE22F5F-F82A-4261-B709-322001E6D3DE}" srcOrd="0" destOrd="0" parTransId="{1EB02075-0AF1-4445-891E-D2815AB72AC0}" sibTransId="{9918AA7D-0842-41ED-85CA-69812184BDDA}"/>
    <dgm:cxn modelId="{971F9499-2241-45C4-B431-53D5866645F2}" type="presOf" srcId="{BD5E0A53-F004-49A2-A8D0-46823E1168AF}" destId="{E48C59FE-2D92-4BF2-8A31-E24FDA034966}" srcOrd="0" destOrd="0" presId="urn:microsoft.com/office/officeart/2005/8/layout/lProcess3"/>
    <dgm:cxn modelId="{0F3A7F9F-E1A7-4937-8A4D-26C3A14A9548}" srcId="{D57FC46F-61E5-4A8C-BCD3-A3BDD9C20DCA}" destId="{972556F7-D0DF-40A5-9191-2053FF9C0E52}" srcOrd="1" destOrd="0" parTransId="{B4419289-B59B-4BC7-A7CF-1F5E14BEBA6F}" sibTransId="{40F64963-A2D7-464E-8E07-F765B6FB2807}"/>
    <dgm:cxn modelId="{8AF922AB-C07C-432C-ABD2-B2F07411879E}" type="presOf" srcId="{F95A9D85-56ED-4DEA-A55D-EFEE2D997A6F}" destId="{041DCC91-0204-4CD9-BF2F-FC205480777D}" srcOrd="0" destOrd="0" presId="urn:microsoft.com/office/officeart/2005/8/layout/lProcess3"/>
    <dgm:cxn modelId="{157650FF-05C3-43AB-9314-EEC6E1524CBF}" type="presOf" srcId="{972556F7-D0DF-40A5-9191-2053FF9C0E52}" destId="{8C069A79-F3BA-4D80-8732-8CC19DADCC9D}" srcOrd="0" destOrd="0" presId="urn:microsoft.com/office/officeart/2005/8/layout/lProcess3"/>
    <dgm:cxn modelId="{52E1A7EB-856D-4AF4-A16D-41E5C47EF7CA}" srcId="{51C7F2F6-D3DC-4245-82C3-938A08717520}" destId="{31A277F1-E29C-466D-BEEE-6953FF350917}" srcOrd="2" destOrd="0" parTransId="{9E50AD99-790A-4B3D-874B-8F562448A910}" sibTransId="{F359B6A9-491F-433E-B8B8-0C081D745FFB}"/>
    <dgm:cxn modelId="{3E9612FD-1BF1-4E73-9DE4-5FD453B2E9FA}" srcId="{51C7F2F6-D3DC-4245-82C3-938A08717520}" destId="{BCA4FEB3-E458-48BC-9E2E-FFBDCB5CE48D}" srcOrd="1" destOrd="0" parTransId="{611ABE3E-9DF8-439D-BF4F-D4118C4B198A}" sibTransId="{A303FF03-D0D5-4F77-9658-6B5075D7DDCE}"/>
    <dgm:cxn modelId="{79864C13-D6B4-4E0D-99B4-4ECF3B867434}" srcId="{ADE22F5F-F82A-4261-B709-322001E6D3DE}" destId="{F95A9D85-56ED-4DEA-A55D-EFEE2D997A6F}" srcOrd="2" destOrd="0" parTransId="{9AE77E50-A648-4FD3-9BD7-95203547864A}" sibTransId="{99260C9A-30E9-4103-B85A-B9B94330F316}"/>
    <dgm:cxn modelId="{DFEFD02A-7AC2-4E36-8334-EBE75E540222}" type="presOf" srcId="{F276BA97-634F-498E-85CA-4EDD70739752}" destId="{AEA7BD54-CB1E-475B-9434-AF3DBEC6FD22}" srcOrd="0" destOrd="0" presId="urn:microsoft.com/office/officeart/2005/8/layout/lProcess3"/>
    <dgm:cxn modelId="{A3B82B3E-9F0F-43A9-BD83-5F448BE425A9}" srcId="{D57FC46F-61E5-4A8C-BCD3-A3BDD9C20DCA}" destId="{2D3CBA9B-3AA5-484E-B252-EC76375C92AD}" srcOrd="2" destOrd="0" parTransId="{A6F56590-022A-4E09-8308-245CD95B8190}" sibTransId="{9FF9800F-03E5-4FFC-95F7-54779826EEE1}"/>
    <dgm:cxn modelId="{123BE6A9-1BFA-402D-9488-AD739CA52625}" srcId="{20A167EB-7A41-452F-A102-4AB554837677}" destId="{0D36CA96-6D43-4488-94FD-51C9219469D6}" srcOrd="3" destOrd="0" parTransId="{BC1D99B7-57DD-449F-ACB5-396842FF87FA}" sibTransId="{F069A0DF-26EA-4F08-90DF-8AAC8DF17394}"/>
    <dgm:cxn modelId="{B63C5758-A140-4425-BC13-9FCB944A0621}" srcId="{0D36CA96-6D43-4488-94FD-51C9219469D6}" destId="{6052C14C-AD11-4A29-A4D5-6D817C82401F}" srcOrd="1" destOrd="0" parTransId="{6B3403F7-E40D-49A3-AB95-75C05E5185BE}" sibTransId="{238081EB-7206-4999-9550-327FF92F35E0}"/>
    <dgm:cxn modelId="{CFCE5C38-D5DE-455B-A016-C8DB827E7D07}" type="presParOf" srcId="{C49CA3DE-2ED1-4D5A-BC8A-633FD1A1470B}" destId="{DA1BBDAC-2B29-43DD-A537-516459019290}" srcOrd="0" destOrd="0" presId="urn:microsoft.com/office/officeart/2005/8/layout/lProcess3"/>
    <dgm:cxn modelId="{08346481-7398-4F38-9842-726F221FA1AC}" type="presParOf" srcId="{DA1BBDAC-2B29-43DD-A537-516459019290}" destId="{E32B14D0-37E6-4716-A428-85669BAB1B7F}" srcOrd="0" destOrd="0" presId="urn:microsoft.com/office/officeart/2005/8/layout/lProcess3"/>
    <dgm:cxn modelId="{86E96799-8794-47FE-B5AA-4D38A217211A}" type="presParOf" srcId="{DA1BBDAC-2B29-43DD-A537-516459019290}" destId="{3F64DCF4-3954-4E2F-8BC0-DE6CD5F61640}" srcOrd="1" destOrd="0" presId="urn:microsoft.com/office/officeart/2005/8/layout/lProcess3"/>
    <dgm:cxn modelId="{5A08DD63-F664-443F-9237-6CC6FF1EBF65}" type="presParOf" srcId="{DA1BBDAC-2B29-43DD-A537-516459019290}" destId="{AEA7BD54-CB1E-475B-9434-AF3DBEC6FD22}" srcOrd="2" destOrd="0" presId="urn:microsoft.com/office/officeart/2005/8/layout/lProcess3"/>
    <dgm:cxn modelId="{82688CC6-545E-449B-9564-7174D235463A}" type="presParOf" srcId="{DA1BBDAC-2B29-43DD-A537-516459019290}" destId="{27A85008-1BAA-41BC-AC33-3961DE486855}" srcOrd="3" destOrd="0" presId="urn:microsoft.com/office/officeart/2005/8/layout/lProcess3"/>
    <dgm:cxn modelId="{17396CDE-E7EA-4944-9CEB-E14135762331}" type="presParOf" srcId="{DA1BBDAC-2B29-43DD-A537-516459019290}" destId="{7BE7F622-5A92-4DE7-AB71-1CB02DE38D89}" srcOrd="4" destOrd="0" presId="urn:microsoft.com/office/officeart/2005/8/layout/lProcess3"/>
    <dgm:cxn modelId="{80CD4D24-4EBC-4E26-9322-00B800AC4785}" type="presParOf" srcId="{DA1BBDAC-2B29-43DD-A537-516459019290}" destId="{3584167D-6AAE-49C7-BFD0-3220574D9526}" srcOrd="5" destOrd="0" presId="urn:microsoft.com/office/officeart/2005/8/layout/lProcess3"/>
    <dgm:cxn modelId="{E3E0197D-CA17-4CE8-8ABB-D317338504BD}" type="presParOf" srcId="{DA1BBDAC-2B29-43DD-A537-516459019290}" destId="{041DCC91-0204-4CD9-BF2F-FC205480777D}" srcOrd="6" destOrd="0" presId="urn:microsoft.com/office/officeart/2005/8/layout/lProcess3"/>
    <dgm:cxn modelId="{B128C031-8A0A-48B0-B4B7-ACD3146244AD}" type="presParOf" srcId="{C49CA3DE-2ED1-4D5A-BC8A-633FD1A1470B}" destId="{4EDCE61A-E283-4560-9880-A750F95930F8}" srcOrd="1" destOrd="0" presId="urn:microsoft.com/office/officeart/2005/8/layout/lProcess3"/>
    <dgm:cxn modelId="{E583E194-72A7-47A6-BAE7-C9116325F0B6}" type="presParOf" srcId="{C49CA3DE-2ED1-4D5A-BC8A-633FD1A1470B}" destId="{D5B5E0FA-D5FB-4FFA-AB24-E4E3D74CE2B7}" srcOrd="2" destOrd="0" presId="urn:microsoft.com/office/officeart/2005/8/layout/lProcess3"/>
    <dgm:cxn modelId="{3821665E-2E0F-4955-A38A-6BC3C4FDD343}" type="presParOf" srcId="{D5B5E0FA-D5FB-4FFA-AB24-E4E3D74CE2B7}" destId="{5DF4E843-AA96-40FF-8AAF-67D52960A521}" srcOrd="0" destOrd="0" presId="urn:microsoft.com/office/officeart/2005/8/layout/lProcess3"/>
    <dgm:cxn modelId="{55CB2CC1-B6A0-4166-B0B0-1215D8EA71FF}" type="presParOf" srcId="{D5B5E0FA-D5FB-4FFA-AB24-E4E3D74CE2B7}" destId="{BC2FE592-ECA9-4C17-A806-20442A12C6AE}" srcOrd="1" destOrd="0" presId="urn:microsoft.com/office/officeart/2005/8/layout/lProcess3"/>
    <dgm:cxn modelId="{31C7814F-0CE5-425B-A79E-AB38CED5C5DB}" type="presParOf" srcId="{D5B5E0FA-D5FB-4FFA-AB24-E4E3D74CE2B7}" destId="{1464C8C1-E4D7-43DF-8ACD-0C18A3AF395E}" srcOrd="2" destOrd="0" presId="urn:microsoft.com/office/officeart/2005/8/layout/lProcess3"/>
    <dgm:cxn modelId="{E438176D-F6A9-46E5-9143-3EC877CE0432}" type="presParOf" srcId="{D5B5E0FA-D5FB-4FFA-AB24-E4E3D74CE2B7}" destId="{D9B76914-36EB-4F7D-85A4-7BBD5ABFD1F1}" srcOrd="3" destOrd="0" presId="urn:microsoft.com/office/officeart/2005/8/layout/lProcess3"/>
    <dgm:cxn modelId="{BBDC88BF-3066-4633-8311-0AD41E35112F}" type="presParOf" srcId="{D5B5E0FA-D5FB-4FFA-AB24-E4E3D74CE2B7}" destId="{8C069A79-F3BA-4D80-8732-8CC19DADCC9D}" srcOrd="4" destOrd="0" presId="urn:microsoft.com/office/officeart/2005/8/layout/lProcess3"/>
    <dgm:cxn modelId="{97F94D73-F429-4BC5-8512-327C0C711A3A}" type="presParOf" srcId="{D5B5E0FA-D5FB-4FFA-AB24-E4E3D74CE2B7}" destId="{BF0BD978-940F-4041-A6CE-EFCDAA0F93C3}" srcOrd="5" destOrd="0" presId="urn:microsoft.com/office/officeart/2005/8/layout/lProcess3"/>
    <dgm:cxn modelId="{C794A104-47E1-488B-9C41-2D4FEF78AF10}" type="presParOf" srcId="{D5B5E0FA-D5FB-4FFA-AB24-E4E3D74CE2B7}" destId="{157DABC9-AEFE-4B11-92CF-5093B1B273F8}" srcOrd="6" destOrd="0" presId="urn:microsoft.com/office/officeart/2005/8/layout/lProcess3"/>
    <dgm:cxn modelId="{4BBF53C3-2682-4DE5-AEFD-29E6B4B4F497}" type="presParOf" srcId="{C49CA3DE-2ED1-4D5A-BC8A-633FD1A1470B}" destId="{6C7ECC15-F153-4723-9BC5-CD3D276DE9AE}" srcOrd="3" destOrd="0" presId="urn:microsoft.com/office/officeart/2005/8/layout/lProcess3"/>
    <dgm:cxn modelId="{098EFDDB-2F5D-4248-951B-CAB843782E5D}" type="presParOf" srcId="{C49CA3DE-2ED1-4D5A-BC8A-633FD1A1470B}" destId="{E5FD1AD8-CF7C-4864-9643-D26385AB5791}" srcOrd="4" destOrd="0" presId="urn:microsoft.com/office/officeart/2005/8/layout/lProcess3"/>
    <dgm:cxn modelId="{0A4B41C0-CAA6-417B-BDAB-9944E3D9B4A3}" type="presParOf" srcId="{E5FD1AD8-CF7C-4864-9643-D26385AB5791}" destId="{09889024-8961-4C62-A41F-20A8DA554DFA}" srcOrd="0" destOrd="0" presId="urn:microsoft.com/office/officeart/2005/8/layout/lProcess3"/>
    <dgm:cxn modelId="{382AEF36-1B9E-4734-B3A6-E6A56F2B0E6A}" type="presParOf" srcId="{E5FD1AD8-CF7C-4864-9643-D26385AB5791}" destId="{3B302E52-117B-4299-A36B-E985A1522EC4}" srcOrd="1" destOrd="0" presId="urn:microsoft.com/office/officeart/2005/8/layout/lProcess3"/>
    <dgm:cxn modelId="{4915CEDA-8440-415E-8337-4FA69DFDAD0A}" type="presParOf" srcId="{E5FD1AD8-CF7C-4864-9643-D26385AB5791}" destId="{CF96CB40-D679-4707-82DB-082FD0C88B0E}" srcOrd="2" destOrd="0" presId="urn:microsoft.com/office/officeart/2005/8/layout/lProcess3"/>
    <dgm:cxn modelId="{E04E0085-7253-4F1D-9B7A-3B569B6EA79D}" type="presParOf" srcId="{E5FD1AD8-CF7C-4864-9643-D26385AB5791}" destId="{FAE748B7-437D-4A55-8823-7E9E6A2B671F}" srcOrd="3" destOrd="0" presId="urn:microsoft.com/office/officeart/2005/8/layout/lProcess3"/>
    <dgm:cxn modelId="{9797EEDC-FAA3-4A7D-85DB-A7272C9CDB93}" type="presParOf" srcId="{E5FD1AD8-CF7C-4864-9643-D26385AB5791}" destId="{E434C82F-5805-447D-9234-1665A3672663}" srcOrd="4" destOrd="0" presId="urn:microsoft.com/office/officeart/2005/8/layout/lProcess3"/>
    <dgm:cxn modelId="{E80A7A99-4308-4B37-901D-C6DF90AC0D0E}" type="presParOf" srcId="{E5FD1AD8-CF7C-4864-9643-D26385AB5791}" destId="{0577E0B8-8C86-4436-9581-79F8925701A9}" srcOrd="5" destOrd="0" presId="urn:microsoft.com/office/officeart/2005/8/layout/lProcess3"/>
    <dgm:cxn modelId="{9E5D52F5-595B-4525-B9BE-6FEA5DE82077}" type="presParOf" srcId="{E5FD1AD8-CF7C-4864-9643-D26385AB5791}" destId="{7B1D490A-1337-4980-A2B4-AB771AFB60CC}" srcOrd="6" destOrd="0" presId="urn:microsoft.com/office/officeart/2005/8/layout/lProcess3"/>
    <dgm:cxn modelId="{9C9BA202-23A5-4AA6-84DA-4A60C10F2389}" type="presParOf" srcId="{C49CA3DE-2ED1-4D5A-BC8A-633FD1A1470B}" destId="{483FE4F6-13A8-440E-AB07-112F615E253A}" srcOrd="5" destOrd="0" presId="urn:microsoft.com/office/officeart/2005/8/layout/lProcess3"/>
    <dgm:cxn modelId="{F69E8D27-9086-44EF-A8BB-5A40F4CE1B7F}" type="presParOf" srcId="{C49CA3DE-2ED1-4D5A-BC8A-633FD1A1470B}" destId="{2CFE2600-DCE8-4F19-9DD1-B5748D04420A}" srcOrd="6" destOrd="0" presId="urn:microsoft.com/office/officeart/2005/8/layout/lProcess3"/>
    <dgm:cxn modelId="{ABFD2E15-BF09-4E6E-8B48-EEAA70036194}" type="presParOf" srcId="{2CFE2600-DCE8-4F19-9DD1-B5748D04420A}" destId="{96111BD7-7FD8-446F-B6A6-108A7A535BBA}" srcOrd="0" destOrd="0" presId="urn:microsoft.com/office/officeart/2005/8/layout/lProcess3"/>
    <dgm:cxn modelId="{3406B978-7DCD-476E-B9F1-EF0B39AA1AB2}" type="presParOf" srcId="{2CFE2600-DCE8-4F19-9DD1-B5748D04420A}" destId="{ACB99CE6-0F0C-43A1-8D7B-8F1B1619EF57}" srcOrd="1" destOrd="0" presId="urn:microsoft.com/office/officeart/2005/8/layout/lProcess3"/>
    <dgm:cxn modelId="{9B716291-D02E-43A1-A0C0-0C234C42BD3B}" type="presParOf" srcId="{2CFE2600-DCE8-4F19-9DD1-B5748D04420A}" destId="{1B70DF1F-9125-4F2B-BC0A-077C06B134C1}" srcOrd="2" destOrd="0" presId="urn:microsoft.com/office/officeart/2005/8/layout/lProcess3"/>
    <dgm:cxn modelId="{85D0758E-C5A6-483C-B12F-BAAC98DEEE77}" type="presParOf" srcId="{2CFE2600-DCE8-4F19-9DD1-B5748D04420A}" destId="{E96EB5DD-AC02-4A9C-A736-3ECAA3F5190E}" srcOrd="3" destOrd="0" presId="urn:microsoft.com/office/officeart/2005/8/layout/lProcess3"/>
    <dgm:cxn modelId="{A3D30B24-068C-44CA-BF6C-8C69FED88E70}" type="presParOf" srcId="{2CFE2600-DCE8-4F19-9DD1-B5748D04420A}" destId="{6FEE0C5D-3C28-4E46-8BA8-62C1F1652BC4}" srcOrd="4" destOrd="0" presId="urn:microsoft.com/office/officeart/2005/8/layout/lProcess3"/>
    <dgm:cxn modelId="{AF8BEA01-8DA4-40F7-974D-E274E883E093}" type="presParOf" srcId="{2CFE2600-DCE8-4F19-9DD1-B5748D04420A}" destId="{A7150270-5158-4883-8831-63A8314034AC}" srcOrd="5" destOrd="0" presId="urn:microsoft.com/office/officeart/2005/8/layout/lProcess3"/>
    <dgm:cxn modelId="{11E9343E-91F5-417B-A6D6-963558EF902E}" type="presParOf" srcId="{2CFE2600-DCE8-4F19-9DD1-B5748D04420A}" destId="{E48C59FE-2D92-4BF2-8A31-E24FDA0349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C3FB0B0-7BE7-488D-A0F3-4E2EE91B1D56}" type="doc">
      <dgm:prSet loTypeId="urn:microsoft.com/office/officeart/2005/8/layout/process2" loCatId="process" qsTypeId="urn:microsoft.com/office/officeart/2005/8/quickstyle/simple1" qsCatId="simple" csTypeId="urn:microsoft.com/office/officeart/2005/8/colors/accent1_2" csCatId="accent1" phldr="1"/>
      <dgm:spPr/>
    </dgm:pt>
    <dgm:pt modelId="{15876673-8F14-4E36-B1AE-77640130A985}">
      <dgm:prSet phldrT="[Text]"/>
      <dgm:spPr/>
      <dgm:t>
        <a:bodyPr/>
        <a:lstStyle/>
        <a:p>
          <a:r>
            <a:rPr lang="en-US" dirty="0" smtClean="0"/>
            <a:t>Register</a:t>
          </a:r>
          <a:endParaRPr lang="en-US" dirty="0"/>
        </a:p>
      </dgm:t>
    </dgm:pt>
    <dgm:pt modelId="{AEFEA2C8-7963-4D9D-AC18-37A2A9C3A3C0}" type="parTrans" cxnId="{925537AF-262E-4D18-A413-8FC10CEE8FB0}">
      <dgm:prSet/>
      <dgm:spPr/>
      <dgm:t>
        <a:bodyPr/>
        <a:lstStyle/>
        <a:p>
          <a:endParaRPr lang="en-US"/>
        </a:p>
      </dgm:t>
    </dgm:pt>
    <dgm:pt modelId="{FAFF84D1-6773-4F8D-A05A-5A3B074C8AB7}" type="sibTrans" cxnId="{925537AF-262E-4D18-A413-8FC10CEE8FB0}">
      <dgm:prSet/>
      <dgm:spPr/>
      <dgm:t>
        <a:bodyPr/>
        <a:lstStyle/>
        <a:p>
          <a:endParaRPr lang="en-US"/>
        </a:p>
      </dgm:t>
    </dgm:pt>
    <dgm:pt modelId="{314C6946-1545-4B7B-BCF2-8A2C88344597}">
      <dgm:prSet phldrT="[Text]"/>
      <dgm:spPr/>
      <dgm:t>
        <a:bodyPr/>
        <a:lstStyle/>
        <a:p>
          <a:r>
            <a:rPr lang="en-US" dirty="0" smtClean="0"/>
            <a:t>Download, Printout</a:t>
          </a:r>
          <a:endParaRPr lang="en-US" dirty="0"/>
        </a:p>
      </dgm:t>
    </dgm:pt>
    <dgm:pt modelId="{1FD2F64C-CD05-41E8-B54C-2CC445A95401}" type="parTrans" cxnId="{3BBFB8F1-8AC4-4CD5-9700-1A0FCDB1663A}">
      <dgm:prSet/>
      <dgm:spPr/>
      <dgm:t>
        <a:bodyPr/>
        <a:lstStyle/>
        <a:p>
          <a:endParaRPr lang="en-US"/>
        </a:p>
      </dgm:t>
    </dgm:pt>
    <dgm:pt modelId="{E8E110F8-8A5B-454E-BAC3-31672CA56497}" type="sibTrans" cxnId="{3BBFB8F1-8AC4-4CD5-9700-1A0FCDB1663A}">
      <dgm:prSet/>
      <dgm:spPr/>
      <dgm:t>
        <a:bodyPr/>
        <a:lstStyle/>
        <a:p>
          <a:endParaRPr lang="en-US"/>
        </a:p>
      </dgm:t>
    </dgm:pt>
    <dgm:pt modelId="{2EFDDE82-16B3-4E21-AE62-39BF55077288}">
      <dgm:prSet phldrT="[Text]"/>
      <dgm:spPr/>
      <dgm:t>
        <a:bodyPr/>
        <a:lstStyle/>
        <a:p>
          <a:r>
            <a:rPr lang="en-US" dirty="0" smtClean="0"/>
            <a:t>Inspection</a:t>
          </a:r>
          <a:endParaRPr lang="en-US" dirty="0"/>
        </a:p>
      </dgm:t>
    </dgm:pt>
    <dgm:pt modelId="{9B9ECBDF-86E9-4B4F-8C22-DEC7AF60053F}" type="parTrans" cxnId="{51A1FFBA-E0A9-4974-9DA4-03B934CB3581}">
      <dgm:prSet/>
      <dgm:spPr/>
      <dgm:t>
        <a:bodyPr/>
        <a:lstStyle/>
        <a:p>
          <a:endParaRPr lang="en-US"/>
        </a:p>
      </dgm:t>
    </dgm:pt>
    <dgm:pt modelId="{2FFB6BD0-283B-4AA4-BD51-7D1FC1EADA20}" type="sibTrans" cxnId="{51A1FFBA-E0A9-4974-9DA4-03B934CB3581}">
      <dgm:prSet/>
      <dgm:spPr/>
      <dgm:t>
        <a:bodyPr/>
        <a:lstStyle/>
        <a:p>
          <a:endParaRPr lang="en-US"/>
        </a:p>
      </dgm:t>
    </dgm:pt>
    <dgm:pt modelId="{94C5DBB0-3E33-4881-95E1-9812A125FBF3}" type="pres">
      <dgm:prSet presAssocID="{7C3FB0B0-7BE7-488D-A0F3-4E2EE91B1D56}" presName="linearFlow" presStyleCnt="0">
        <dgm:presLayoutVars>
          <dgm:resizeHandles val="exact"/>
        </dgm:presLayoutVars>
      </dgm:prSet>
      <dgm:spPr/>
    </dgm:pt>
    <dgm:pt modelId="{34B0A783-1AE2-4FE4-8D15-E618C891AB1D}" type="pres">
      <dgm:prSet presAssocID="{15876673-8F14-4E36-B1AE-77640130A985}" presName="node" presStyleLbl="node1" presStyleIdx="0" presStyleCnt="3">
        <dgm:presLayoutVars>
          <dgm:bulletEnabled val="1"/>
        </dgm:presLayoutVars>
      </dgm:prSet>
      <dgm:spPr/>
      <dgm:t>
        <a:bodyPr/>
        <a:lstStyle/>
        <a:p>
          <a:endParaRPr lang="en-US"/>
        </a:p>
      </dgm:t>
    </dgm:pt>
    <dgm:pt modelId="{5F5C3FC0-ED6D-41E2-86DB-148774E713DA}" type="pres">
      <dgm:prSet presAssocID="{FAFF84D1-6773-4F8D-A05A-5A3B074C8AB7}" presName="sibTrans" presStyleLbl="sibTrans2D1" presStyleIdx="0" presStyleCnt="2"/>
      <dgm:spPr/>
      <dgm:t>
        <a:bodyPr/>
        <a:lstStyle/>
        <a:p>
          <a:endParaRPr lang="en-US"/>
        </a:p>
      </dgm:t>
    </dgm:pt>
    <dgm:pt modelId="{1E964312-82DB-419D-92CB-530336DC75B1}" type="pres">
      <dgm:prSet presAssocID="{FAFF84D1-6773-4F8D-A05A-5A3B074C8AB7}" presName="connectorText" presStyleLbl="sibTrans2D1" presStyleIdx="0" presStyleCnt="2"/>
      <dgm:spPr/>
      <dgm:t>
        <a:bodyPr/>
        <a:lstStyle/>
        <a:p>
          <a:endParaRPr lang="en-US"/>
        </a:p>
      </dgm:t>
    </dgm:pt>
    <dgm:pt modelId="{736CDDD6-E2B0-40D5-BB76-3FF721F14428}" type="pres">
      <dgm:prSet presAssocID="{314C6946-1545-4B7B-BCF2-8A2C88344597}" presName="node" presStyleLbl="node1" presStyleIdx="1" presStyleCnt="3">
        <dgm:presLayoutVars>
          <dgm:bulletEnabled val="1"/>
        </dgm:presLayoutVars>
      </dgm:prSet>
      <dgm:spPr/>
      <dgm:t>
        <a:bodyPr/>
        <a:lstStyle/>
        <a:p>
          <a:endParaRPr lang="en-US"/>
        </a:p>
      </dgm:t>
    </dgm:pt>
    <dgm:pt modelId="{71AC295A-A783-4289-B0DA-482D744BEE86}" type="pres">
      <dgm:prSet presAssocID="{E8E110F8-8A5B-454E-BAC3-31672CA56497}" presName="sibTrans" presStyleLbl="sibTrans2D1" presStyleIdx="1" presStyleCnt="2"/>
      <dgm:spPr/>
      <dgm:t>
        <a:bodyPr/>
        <a:lstStyle/>
        <a:p>
          <a:endParaRPr lang="en-US"/>
        </a:p>
      </dgm:t>
    </dgm:pt>
    <dgm:pt modelId="{FD65164E-106B-4405-9A39-6DB08B5F2EC4}" type="pres">
      <dgm:prSet presAssocID="{E8E110F8-8A5B-454E-BAC3-31672CA56497}" presName="connectorText" presStyleLbl="sibTrans2D1" presStyleIdx="1" presStyleCnt="2"/>
      <dgm:spPr/>
      <dgm:t>
        <a:bodyPr/>
        <a:lstStyle/>
        <a:p>
          <a:endParaRPr lang="en-US"/>
        </a:p>
      </dgm:t>
    </dgm:pt>
    <dgm:pt modelId="{09D768EA-D1EE-4364-8CA3-8AECE4DE6192}" type="pres">
      <dgm:prSet presAssocID="{2EFDDE82-16B3-4E21-AE62-39BF55077288}" presName="node" presStyleLbl="node1" presStyleIdx="2" presStyleCnt="3">
        <dgm:presLayoutVars>
          <dgm:bulletEnabled val="1"/>
        </dgm:presLayoutVars>
      </dgm:prSet>
      <dgm:spPr/>
      <dgm:t>
        <a:bodyPr/>
        <a:lstStyle/>
        <a:p>
          <a:endParaRPr lang="en-US"/>
        </a:p>
      </dgm:t>
    </dgm:pt>
  </dgm:ptLst>
  <dgm:cxnLst>
    <dgm:cxn modelId="{20326543-838F-45EA-9845-922BAB9AC65B}" type="presOf" srcId="{E8E110F8-8A5B-454E-BAC3-31672CA56497}" destId="{71AC295A-A783-4289-B0DA-482D744BEE86}" srcOrd="0" destOrd="0" presId="urn:microsoft.com/office/officeart/2005/8/layout/process2"/>
    <dgm:cxn modelId="{C1E4086F-A5CA-43A8-83EC-26EFB0962499}" type="presOf" srcId="{7C3FB0B0-7BE7-488D-A0F3-4E2EE91B1D56}" destId="{94C5DBB0-3E33-4881-95E1-9812A125FBF3}" srcOrd="0" destOrd="0" presId="urn:microsoft.com/office/officeart/2005/8/layout/process2"/>
    <dgm:cxn modelId="{51A1FFBA-E0A9-4974-9DA4-03B934CB3581}" srcId="{7C3FB0B0-7BE7-488D-A0F3-4E2EE91B1D56}" destId="{2EFDDE82-16B3-4E21-AE62-39BF55077288}" srcOrd="2" destOrd="0" parTransId="{9B9ECBDF-86E9-4B4F-8C22-DEC7AF60053F}" sibTransId="{2FFB6BD0-283B-4AA4-BD51-7D1FC1EADA20}"/>
    <dgm:cxn modelId="{C6D72F80-DBB0-4FFC-A023-75EF68E5F566}" type="presOf" srcId="{FAFF84D1-6773-4F8D-A05A-5A3B074C8AB7}" destId="{1E964312-82DB-419D-92CB-530336DC75B1}" srcOrd="1" destOrd="0" presId="urn:microsoft.com/office/officeart/2005/8/layout/process2"/>
    <dgm:cxn modelId="{FC14C8E0-AB21-46D7-8B9F-93B3AE28B27F}" type="presOf" srcId="{15876673-8F14-4E36-B1AE-77640130A985}" destId="{34B0A783-1AE2-4FE4-8D15-E618C891AB1D}" srcOrd="0" destOrd="0" presId="urn:microsoft.com/office/officeart/2005/8/layout/process2"/>
    <dgm:cxn modelId="{82E968DF-33D2-4F75-9A8B-7E0A7A7751B5}" type="presOf" srcId="{2EFDDE82-16B3-4E21-AE62-39BF55077288}" destId="{09D768EA-D1EE-4364-8CA3-8AECE4DE6192}" srcOrd="0" destOrd="0" presId="urn:microsoft.com/office/officeart/2005/8/layout/process2"/>
    <dgm:cxn modelId="{925537AF-262E-4D18-A413-8FC10CEE8FB0}" srcId="{7C3FB0B0-7BE7-488D-A0F3-4E2EE91B1D56}" destId="{15876673-8F14-4E36-B1AE-77640130A985}" srcOrd="0" destOrd="0" parTransId="{AEFEA2C8-7963-4D9D-AC18-37A2A9C3A3C0}" sibTransId="{FAFF84D1-6773-4F8D-A05A-5A3B074C8AB7}"/>
    <dgm:cxn modelId="{0F1C0BB1-4BF1-483D-9ADA-B7A49096710B}" type="presOf" srcId="{E8E110F8-8A5B-454E-BAC3-31672CA56497}" destId="{FD65164E-106B-4405-9A39-6DB08B5F2EC4}" srcOrd="1" destOrd="0" presId="urn:microsoft.com/office/officeart/2005/8/layout/process2"/>
    <dgm:cxn modelId="{840D3A6A-9503-4C17-942D-CEE2293536EA}" type="presOf" srcId="{314C6946-1545-4B7B-BCF2-8A2C88344597}" destId="{736CDDD6-E2B0-40D5-BB76-3FF721F14428}" srcOrd="0" destOrd="0" presId="urn:microsoft.com/office/officeart/2005/8/layout/process2"/>
    <dgm:cxn modelId="{DCA0419F-E62B-4975-A892-93ED17A3BDCC}" type="presOf" srcId="{FAFF84D1-6773-4F8D-A05A-5A3B074C8AB7}" destId="{5F5C3FC0-ED6D-41E2-86DB-148774E713DA}" srcOrd="0" destOrd="0" presId="urn:microsoft.com/office/officeart/2005/8/layout/process2"/>
    <dgm:cxn modelId="{3BBFB8F1-8AC4-4CD5-9700-1A0FCDB1663A}" srcId="{7C3FB0B0-7BE7-488D-A0F3-4E2EE91B1D56}" destId="{314C6946-1545-4B7B-BCF2-8A2C88344597}" srcOrd="1" destOrd="0" parTransId="{1FD2F64C-CD05-41E8-B54C-2CC445A95401}" sibTransId="{E8E110F8-8A5B-454E-BAC3-31672CA56497}"/>
    <dgm:cxn modelId="{CA0ACA0D-3E79-46E6-9DAC-DE733B1062DF}" type="presParOf" srcId="{94C5DBB0-3E33-4881-95E1-9812A125FBF3}" destId="{34B0A783-1AE2-4FE4-8D15-E618C891AB1D}" srcOrd="0" destOrd="0" presId="urn:microsoft.com/office/officeart/2005/8/layout/process2"/>
    <dgm:cxn modelId="{B9E93176-CD61-443C-9CB6-38A2FC999A0F}" type="presParOf" srcId="{94C5DBB0-3E33-4881-95E1-9812A125FBF3}" destId="{5F5C3FC0-ED6D-41E2-86DB-148774E713DA}" srcOrd="1" destOrd="0" presId="urn:microsoft.com/office/officeart/2005/8/layout/process2"/>
    <dgm:cxn modelId="{12CC8560-089E-44EB-B30C-A8A9CBA96634}" type="presParOf" srcId="{5F5C3FC0-ED6D-41E2-86DB-148774E713DA}" destId="{1E964312-82DB-419D-92CB-530336DC75B1}" srcOrd="0" destOrd="0" presId="urn:microsoft.com/office/officeart/2005/8/layout/process2"/>
    <dgm:cxn modelId="{B6D5B3B1-E8E9-4249-9B5F-FECB7857FFEC}" type="presParOf" srcId="{94C5DBB0-3E33-4881-95E1-9812A125FBF3}" destId="{736CDDD6-E2B0-40D5-BB76-3FF721F14428}" srcOrd="2" destOrd="0" presId="urn:microsoft.com/office/officeart/2005/8/layout/process2"/>
    <dgm:cxn modelId="{55BFBDA2-7E52-4A2F-BED0-08ADDB45CB97}" type="presParOf" srcId="{94C5DBB0-3E33-4881-95E1-9812A125FBF3}" destId="{71AC295A-A783-4289-B0DA-482D744BEE86}" srcOrd="3" destOrd="0" presId="urn:microsoft.com/office/officeart/2005/8/layout/process2"/>
    <dgm:cxn modelId="{491EEEE8-B984-4474-A493-572762D242E5}" type="presParOf" srcId="{71AC295A-A783-4289-B0DA-482D744BEE86}" destId="{FD65164E-106B-4405-9A39-6DB08B5F2EC4}" srcOrd="0" destOrd="0" presId="urn:microsoft.com/office/officeart/2005/8/layout/process2"/>
    <dgm:cxn modelId="{5B8E1D85-FFA7-49C5-B629-10C98B3D238C}" type="presParOf" srcId="{94C5DBB0-3E33-4881-95E1-9812A125FBF3}" destId="{09D768EA-D1EE-4364-8CA3-8AECE4DE6192}"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C3FB0B0-7BE7-488D-A0F3-4E2EE91B1D56}" type="doc">
      <dgm:prSet loTypeId="urn:microsoft.com/office/officeart/2005/8/layout/process4" loCatId="process" qsTypeId="urn:microsoft.com/office/officeart/2005/8/quickstyle/simple1" qsCatId="simple" csTypeId="urn:microsoft.com/office/officeart/2005/8/colors/accent1_2" csCatId="accent1" phldr="1"/>
      <dgm:spPr/>
    </dgm:pt>
    <dgm:pt modelId="{15876673-8F14-4E36-B1AE-77640130A985}">
      <dgm:prSet phldrT="[Text]"/>
      <dgm:spPr/>
      <dgm:t>
        <a:bodyPr/>
        <a:lstStyle/>
        <a:p>
          <a:r>
            <a:rPr lang="en-US" dirty="0" smtClean="0"/>
            <a:t>Multiple cargo, Truck replacement during breakdown</a:t>
          </a:r>
          <a:endParaRPr lang="en-US" dirty="0"/>
        </a:p>
      </dgm:t>
    </dgm:pt>
    <dgm:pt modelId="{AEFEA2C8-7963-4D9D-AC18-37A2A9C3A3C0}" type="parTrans" cxnId="{925537AF-262E-4D18-A413-8FC10CEE8FB0}">
      <dgm:prSet/>
      <dgm:spPr/>
      <dgm:t>
        <a:bodyPr/>
        <a:lstStyle/>
        <a:p>
          <a:endParaRPr lang="en-US"/>
        </a:p>
      </dgm:t>
    </dgm:pt>
    <dgm:pt modelId="{FAFF84D1-6773-4F8D-A05A-5A3B074C8AB7}" type="sibTrans" cxnId="{925537AF-262E-4D18-A413-8FC10CEE8FB0}">
      <dgm:prSet/>
      <dgm:spPr/>
      <dgm:t>
        <a:bodyPr/>
        <a:lstStyle/>
        <a:p>
          <a:endParaRPr lang="en-US"/>
        </a:p>
      </dgm:t>
    </dgm:pt>
    <dgm:pt modelId="{D891740A-4B34-46BF-9ECC-49CE94A9C4EA}">
      <dgm:prSet phldrT="[Text]"/>
      <dgm:spPr/>
      <dgm:t>
        <a:bodyPr/>
        <a:lstStyle/>
        <a:p>
          <a:r>
            <a:rPr lang="en-US" dirty="0" smtClean="0"/>
            <a:t>Compliance cost</a:t>
          </a:r>
          <a:r>
            <a:rPr lang="en-US" dirty="0" smtClean="0">
              <a:sym typeface="Wingdings" panose="05000000000000000000" pitchFamily="2" charset="2"/>
            </a:rPr>
            <a:t></a:t>
          </a:r>
          <a:r>
            <a:rPr lang="en-US" dirty="0" smtClean="0"/>
            <a:t> [even for non GST items] e.g. fresh vegetables </a:t>
          </a:r>
          <a:r>
            <a:rPr lang="en-US" dirty="0" smtClean="0">
              <a:sym typeface="Wingdings" panose="05000000000000000000" pitchFamily="2" charset="2"/>
            </a:rPr>
            <a:t></a:t>
          </a:r>
          <a:endParaRPr lang="en-US" dirty="0"/>
        </a:p>
      </dgm:t>
    </dgm:pt>
    <dgm:pt modelId="{5117AC5C-1A06-4887-AF34-32FBCF053EC2}" type="parTrans" cxnId="{01611F5B-D19A-415E-9067-34DF381BCC7B}">
      <dgm:prSet/>
      <dgm:spPr/>
      <dgm:t>
        <a:bodyPr/>
        <a:lstStyle/>
        <a:p>
          <a:endParaRPr lang="en-US"/>
        </a:p>
      </dgm:t>
    </dgm:pt>
    <dgm:pt modelId="{B8410CD6-AD85-4516-81B3-8E53D4CF6912}" type="sibTrans" cxnId="{01611F5B-D19A-415E-9067-34DF381BCC7B}">
      <dgm:prSet/>
      <dgm:spPr/>
      <dgm:t>
        <a:bodyPr/>
        <a:lstStyle/>
        <a:p>
          <a:endParaRPr lang="en-US"/>
        </a:p>
      </dgm:t>
    </dgm:pt>
    <dgm:pt modelId="{2270DFD6-CA00-4091-BC1F-46E3481204F1}">
      <dgm:prSet phldrT="[Text]"/>
      <dgm:spPr/>
      <dgm:t>
        <a:bodyPr/>
        <a:lstStyle/>
        <a:p>
          <a:r>
            <a:rPr lang="en-US" dirty="0" smtClean="0"/>
            <a:t>Hv2 generate new bill! Validity 15 days. Disaster..?</a:t>
          </a:r>
          <a:endParaRPr lang="en-US" dirty="0"/>
        </a:p>
      </dgm:t>
    </dgm:pt>
    <dgm:pt modelId="{E7910A24-B549-41CC-9C0B-9BA9E1AB1A0F}" type="parTrans" cxnId="{E40C4DBA-7812-4570-BA0F-5409A1B5AF07}">
      <dgm:prSet/>
      <dgm:spPr/>
      <dgm:t>
        <a:bodyPr/>
        <a:lstStyle/>
        <a:p>
          <a:endParaRPr lang="en-US"/>
        </a:p>
      </dgm:t>
    </dgm:pt>
    <dgm:pt modelId="{753AC354-BECD-4DBE-A045-8A8755D1AE66}" type="sibTrans" cxnId="{E40C4DBA-7812-4570-BA0F-5409A1B5AF07}">
      <dgm:prSet/>
      <dgm:spPr/>
      <dgm:t>
        <a:bodyPr/>
        <a:lstStyle/>
        <a:p>
          <a:endParaRPr lang="en-US"/>
        </a:p>
      </dgm:t>
    </dgm:pt>
    <dgm:pt modelId="{A49D4B4D-B516-49AC-8753-4A5AE0A9A403}" type="pres">
      <dgm:prSet presAssocID="{7C3FB0B0-7BE7-488D-A0F3-4E2EE91B1D56}" presName="Name0" presStyleCnt="0">
        <dgm:presLayoutVars>
          <dgm:dir/>
          <dgm:animLvl val="lvl"/>
          <dgm:resizeHandles val="exact"/>
        </dgm:presLayoutVars>
      </dgm:prSet>
      <dgm:spPr/>
    </dgm:pt>
    <dgm:pt modelId="{D8323583-AC63-4184-B440-FF01144F12A3}" type="pres">
      <dgm:prSet presAssocID="{D891740A-4B34-46BF-9ECC-49CE94A9C4EA}" presName="boxAndChildren" presStyleCnt="0"/>
      <dgm:spPr/>
    </dgm:pt>
    <dgm:pt modelId="{0E54986B-80F7-42F3-88DD-57610BCA6786}" type="pres">
      <dgm:prSet presAssocID="{D891740A-4B34-46BF-9ECC-49CE94A9C4EA}" presName="parentTextBox" presStyleLbl="node1" presStyleIdx="0" presStyleCnt="3"/>
      <dgm:spPr/>
      <dgm:t>
        <a:bodyPr/>
        <a:lstStyle/>
        <a:p>
          <a:endParaRPr lang="en-US"/>
        </a:p>
      </dgm:t>
    </dgm:pt>
    <dgm:pt modelId="{2C6B555D-A671-4702-8311-9AEC84D728E8}" type="pres">
      <dgm:prSet presAssocID="{753AC354-BECD-4DBE-A045-8A8755D1AE66}" presName="sp" presStyleCnt="0"/>
      <dgm:spPr/>
    </dgm:pt>
    <dgm:pt modelId="{4799A818-C114-4342-96D2-D3FE7D1749A7}" type="pres">
      <dgm:prSet presAssocID="{2270DFD6-CA00-4091-BC1F-46E3481204F1}" presName="arrowAndChildren" presStyleCnt="0"/>
      <dgm:spPr/>
    </dgm:pt>
    <dgm:pt modelId="{C8A1D75B-C168-4326-B21B-1674F1F715C7}" type="pres">
      <dgm:prSet presAssocID="{2270DFD6-CA00-4091-BC1F-46E3481204F1}" presName="parentTextArrow" presStyleLbl="node1" presStyleIdx="1" presStyleCnt="3"/>
      <dgm:spPr/>
      <dgm:t>
        <a:bodyPr/>
        <a:lstStyle/>
        <a:p>
          <a:endParaRPr lang="en-US"/>
        </a:p>
      </dgm:t>
    </dgm:pt>
    <dgm:pt modelId="{333E0017-B4D0-4661-9B98-941ADBC7585F}" type="pres">
      <dgm:prSet presAssocID="{FAFF84D1-6773-4F8D-A05A-5A3B074C8AB7}" presName="sp" presStyleCnt="0"/>
      <dgm:spPr/>
    </dgm:pt>
    <dgm:pt modelId="{7275FA5E-BC18-42B8-AF7E-C3A230F1F09B}" type="pres">
      <dgm:prSet presAssocID="{15876673-8F14-4E36-B1AE-77640130A985}" presName="arrowAndChildren" presStyleCnt="0"/>
      <dgm:spPr/>
    </dgm:pt>
    <dgm:pt modelId="{68234056-0E74-4D02-BF5D-EA98012A9B89}" type="pres">
      <dgm:prSet presAssocID="{15876673-8F14-4E36-B1AE-77640130A985}" presName="parentTextArrow" presStyleLbl="node1" presStyleIdx="2" presStyleCnt="3"/>
      <dgm:spPr/>
      <dgm:t>
        <a:bodyPr/>
        <a:lstStyle/>
        <a:p>
          <a:endParaRPr lang="en-US"/>
        </a:p>
      </dgm:t>
    </dgm:pt>
  </dgm:ptLst>
  <dgm:cxnLst>
    <dgm:cxn modelId="{3AB63A94-3A22-415D-A867-D6E7E2617BE9}" type="presOf" srcId="{D891740A-4B34-46BF-9ECC-49CE94A9C4EA}" destId="{0E54986B-80F7-42F3-88DD-57610BCA6786}" srcOrd="0" destOrd="0" presId="urn:microsoft.com/office/officeart/2005/8/layout/process4"/>
    <dgm:cxn modelId="{01611F5B-D19A-415E-9067-34DF381BCC7B}" srcId="{7C3FB0B0-7BE7-488D-A0F3-4E2EE91B1D56}" destId="{D891740A-4B34-46BF-9ECC-49CE94A9C4EA}" srcOrd="2" destOrd="0" parTransId="{5117AC5C-1A06-4887-AF34-32FBCF053EC2}" sibTransId="{B8410CD6-AD85-4516-81B3-8E53D4CF6912}"/>
    <dgm:cxn modelId="{3B9D0147-7407-44D6-8555-370664E80E50}" type="presOf" srcId="{15876673-8F14-4E36-B1AE-77640130A985}" destId="{68234056-0E74-4D02-BF5D-EA98012A9B89}" srcOrd="0" destOrd="0" presId="urn:microsoft.com/office/officeart/2005/8/layout/process4"/>
    <dgm:cxn modelId="{05E29C77-E01F-4240-826C-4C4A2D8F2386}" type="presOf" srcId="{7C3FB0B0-7BE7-488D-A0F3-4E2EE91B1D56}" destId="{A49D4B4D-B516-49AC-8753-4A5AE0A9A403}" srcOrd="0" destOrd="0" presId="urn:microsoft.com/office/officeart/2005/8/layout/process4"/>
    <dgm:cxn modelId="{925537AF-262E-4D18-A413-8FC10CEE8FB0}" srcId="{7C3FB0B0-7BE7-488D-A0F3-4E2EE91B1D56}" destId="{15876673-8F14-4E36-B1AE-77640130A985}" srcOrd="0" destOrd="0" parTransId="{AEFEA2C8-7963-4D9D-AC18-37A2A9C3A3C0}" sibTransId="{FAFF84D1-6773-4F8D-A05A-5A3B074C8AB7}"/>
    <dgm:cxn modelId="{E40C4DBA-7812-4570-BA0F-5409A1B5AF07}" srcId="{7C3FB0B0-7BE7-488D-A0F3-4E2EE91B1D56}" destId="{2270DFD6-CA00-4091-BC1F-46E3481204F1}" srcOrd="1" destOrd="0" parTransId="{E7910A24-B549-41CC-9C0B-9BA9E1AB1A0F}" sibTransId="{753AC354-BECD-4DBE-A045-8A8755D1AE66}"/>
    <dgm:cxn modelId="{D251AB8B-0599-4396-BC47-2C3A8C5A405C}" type="presOf" srcId="{2270DFD6-CA00-4091-BC1F-46E3481204F1}" destId="{C8A1D75B-C168-4326-B21B-1674F1F715C7}" srcOrd="0" destOrd="0" presId="urn:microsoft.com/office/officeart/2005/8/layout/process4"/>
    <dgm:cxn modelId="{180CB445-0F78-4ABF-83BB-D95007CFB355}" type="presParOf" srcId="{A49D4B4D-B516-49AC-8753-4A5AE0A9A403}" destId="{D8323583-AC63-4184-B440-FF01144F12A3}" srcOrd="0" destOrd="0" presId="urn:microsoft.com/office/officeart/2005/8/layout/process4"/>
    <dgm:cxn modelId="{822E01AD-6121-44FE-89C4-0A4E63D34CD6}" type="presParOf" srcId="{D8323583-AC63-4184-B440-FF01144F12A3}" destId="{0E54986B-80F7-42F3-88DD-57610BCA6786}" srcOrd="0" destOrd="0" presId="urn:microsoft.com/office/officeart/2005/8/layout/process4"/>
    <dgm:cxn modelId="{276009E6-F940-4E49-9B97-757F514CA3A5}" type="presParOf" srcId="{A49D4B4D-B516-49AC-8753-4A5AE0A9A403}" destId="{2C6B555D-A671-4702-8311-9AEC84D728E8}" srcOrd="1" destOrd="0" presId="urn:microsoft.com/office/officeart/2005/8/layout/process4"/>
    <dgm:cxn modelId="{8FF95803-C75F-4522-88BA-5CBA934D6961}" type="presParOf" srcId="{A49D4B4D-B516-49AC-8753-4A5AE0A9A403}" destId="{4799A818-C114-4342-96D2-D3FE7D1749A7}" srcOrd="2" destOrd="0" presId="urn:microsoft.com/office/officeart/2005/8/layout/process4"/>
    <dgm:cxn modelId="{6AF1A3B3-D9C1-401A-B779-0BE0A78C71FC}" type="presParOf" srcId="{4799A818-C114-4342-96D2-D3FE7D1749A7}" destId="{C8A1D75B-C168-4326-B21B-1674F1F715C7}" srcOrd="0" destOrd="0" presId="urn:microsoft.com/office/officeart/2005/8/layout/process4"/>
    <dgm:cxn modelId="{90590A93-91E3-4BED-8754-B52A81E77E2C}" type="presParOf" srcId="{A49D4B4D-B516-49AC-8753-4A5AE0A9A403}" destId="{333E0017-B4D0-4661-9B98-941ADBC7585F}" srcOrd="3" destOrd="0" presId="urn:microsoft.com/office/officeart/2005/8/layout/process4"/>
    <dgm:cxn modelId="{E1179829-5183-4A4E-9ED1-F176D646EDBB}" type="presParOf" srcId="{A49D4B4D-B516-49AC-8753-4A5AE0A9A403}" destId="{7275FA5E-BC18-42B8-AF7E-C3A230F1F09B}" srcOrd="4" destOrd="0" presId="urn:microsoft.com/office/officeart/2005/8/layout/process4"/>
    <dgm:cxn modelId="{1BBB6098-0E5B-483A-B83C-575A34688146}" type="presParOf" srcId="{7275FA5E-BC18-42B8-AF7E-C3A230F1F09B}" destId="{68234056-0E74-4D02-BF5D-EA98012A9B89}"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hemeClr val="accent5"/>
          </a:lnRef>
          <a:fillRef idx="3">
            <a:schemeClr val="accent5"/>
          </a:fillRef>
          <a:effectRef idx="3">
            <a:schemeClr val="accent5"/>
          </a:effectRef>
          <a:fontRef idx="minor">
            <a:schemeClr val="lt1"/>
          </a:fontRef>
        </dgm:style>
      </dgm:prSet>
      <dgm:spPr>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DA0E5A6A-CF69-4077-95E3-C404AE10FF07}"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1AC8DCB2-2B6F-4089-A56C-F2163C6FE55B}">
      <dgm:prSet phldrT="[Text]"/>
      <dgm:spPr/>
      <dgm:t>
        <a:bodyPr/>
        <a:lstStyle/>
        <a:p>
          <a:r>
            <a:rPr lang="en-US" dirty="0" smtClean="0"/>
            <a:t>Every tax payer, share market investor: individual, corporate, firm</a:t>
          </a:r>
          <a:endParaRPr lang="en-US" dirty="0"/>
        </a:p>
      </dgm:t>
    </dgm:pt>
    <dgm:pt modelId="{18DC1DE3-4463-403F-9043-F006E3208408}" type="parTrans" cxnId="{378196E3-5BD3-4E6F-8000-AEB280B82281}">
      <dgm:prSet/>
      <dgm:spPr/>
      <dgm:t>
        <a:bodyPr/>
        <a:lstStyle/>
        <a:p>
          <a:endParaRPr lang="en-US"/>
        </a:p>
      </dgm:t>
    </dgm:pt>
    <dgm:pt modelId="{B471325F-D790-4F8F-B815-AD2EF1766CD4}" type="sibTrans" cxnId="{378196E3-5BD3-4E6F-8000-AEB280B82281}">
      <dgm:prSet/>
      <dgm:spPr/>
      <dgm:t>
        <a:bodyPr/>
        <a:lstStyle/>
        <a:p>
          <a:endParaRPr lang="en-US"/>
        </a:p>
      </dgm:t>
    </dgm:pt>
    <dgm:pt modelId="{ACF07B36-FAF3-4638-ACCE-394AB456EC58}">
      <dgm:prSet phldrT="[Text]"/>
      <dgm:spPr/>
      <dgm:t>
        <a:bodyPr/>
        <a:lstStyle/>
        <a:p>
          <a:r>
            <a:rPr lang="en-US" dirty="0" smtClean="0"/>
            <a:t>PAN</a:t>
          </a:r>
          <a:endParaRPr lang="en-US" dirty="0"/>
        </a:p>
      </dgm:t>
    </dgm:pt>
    <dgm:pt modelId="{A43E3A47-9527-44A5-88C8-13C13D4BB091}" type="parTrans" cxnId="{F7C23E92-1DEC-458C-AC6E-74110AB151D0}">
      <dgm:prSet/>
      <dgm:spPr/>
      <dgm:t>
        <a:bodyPr/>
        <a:lstStyle/>
        <a:p>
          <a:endParaRPr lang="en-US"/>
        </a:p>
      </dgm:t>
    </dgm:pt>
    <dgm:pt modelId="{39FECFAE-96E5-4B33-A66D-ABAB0135D045}" type="sibTrans" cxnId="{F7C23E92-1DEC-458C-AC6E-74110AB151D0}">
      <dgm:prSet/>
      <dgm:spPr/>
      <dgm:t>
        <a:bodyPr/>
        <a:lstStyle/>
        <a:p>
          <a:endParaRPr lang="en-US"/>
        </a:p>
      </dgm:t>
    </dgm:pt>
    <dgm:pt modelId="{B49C766A-F82B-4838-B518-5BA421D50FBE}">
      <dgm:prSet phldrT="[Text]"/>
      <dgm:spPr/>
      <dgm:t>
        <a:bodyPr/>
        <a:lstStyle/>
        <a:p>
          <a:r>
            <a:rPr lang="en-US" dirty="0" smtClean="0"/>
            <a:t>Income tax</a:t>
          </a:r>
          <a:endParaRPr lang="en-US" dirty="0"/>
        </a:p>
      </dgm:t>
    </dgm:pt>
    <dgm:pt modelId="{06282D75-0AF4-42D2-9502-5760D8786B23}" type="parTrans" cxnId="{5AA02B3D-ACE3-4405-B6D1-153B2E1B9BFE}">
      <dgm:prSet/>
      <dgm:spPr/>
      <dgm:t>
        <a:bodyPr/>
        <a:lstStyle/>
        <a:p>
          <a:endParaRPr lang="en-US"/>
        </a:p>
      </dgm:t>
    </dgm:pt>
    <dgm:pt modelId="{BF1C52BC-E274-4955-B580-840F25E03273}" type="sibTrans" cxnId="{5AA02B3D-ACE3-4405-B6D1-153B2E1B9BFE}">
      <dgm:prSet/>
      <dgm:spPr/>
      <dgm:t>
        <a:bodyPr/>
        <a:lstStyle/>
        <a:p>
          <a:endParaRPr lang="en-US"/>
        </a:p>
      </dgm:t>
    </dgm:pt>
    <dgm:pt modelId="{0F73ED1E-5489-4465-AC5E-A057EFDCFC1F}">
      <dgm:prSet phldrT="[Text]"/>
      <dgm:spPr/>
      <dgm:t>
        <a:bodyPr/>
        <a:lstStyle/>
        <a:p>
          <a:r>
            <a:rPr lang="en-US" dirty="0" smtClean="0"/>
            <a:t>NPS</a:t>
          </a:r>
          <a:endParaRPr lang="en-US" dirty="0"/>
        </a:p>
      </dgm:t>
    </dgm:pt>
    <dgm:pt modelId="{4A189F94-A429-47BE-BF7D-5B24399C820A}" type="parTrans" cxnId="{4A8A8E44-BBBA-4879-81F1-05C620B86AD9}">
      <dgm:prSet/>
      <dgm:spPr/>
      <dgm:t>
        <a:bodyPr/>
        <a:lstStyle/>
        <a:p>
          <a:endParaRPr lang="en-US"/>
        </a:p>
      </dgm:t>
    </dgm:pt>
    <dgm:pt modelId="{FC19FF4C-9298-44FE-B101-348D1187A267}" type="sibTrans" cxnId="{4A8A8E44-BBBA-4879-81F1-05C620B86AD9}">
      <dgm:prSet/>
      <dgm:spPr/>
      <dgm:t>
        <a:bodyPr/>
        <a:lstStyle/>
        <a:p>
          <a:endParaRPr lang="en-US"/>
        </a:p>
      </dgm:t>
    </dgm:pt>
    <dgm:pt modelId="{FDD50812-DF94-4ED3-82CF-94828A198E12}">
      <dgm:prSet phldrT="[Text]"/>
      <dgm:spPr/>
      <dgm:t>
        <a:bodyPr/>
        <a:lstStyle/>
        <a:p>
          <a:r>
            <a:rPr lang="en-US" dirty="0" smtClean="0"/>
            <a:t>PRAN</a:t>
          </a:r>
          <a:endParaRPr lang="en-US" dirty="0"/>
        </a:p>
      </dgm:t>
    </dgm:pt>
    <dgm:pt modelId="{ECA10595-2385-4EB6-BC15-ED30E6AD0B67}" type="parTrans" cxnId="{CA4B03F5-BF49-4F7C-9503-D8D6A76C7CD4}">
      <dgm:prSet/>
      <dgm:spPr/>
      <dgm:t>
        <a:bodyPr/>
        <a:lstStyle/>
        <a:p>
          <a:endParaRPr lang="en-US"/>
        </a:p>
      </dgm:t>
    </dgm:pt>
    <dgm:pt modelId="{B2D3C913-BEC6-4B79-A4FA-572691509A11}" type="sibTrans" cxnId="{CA4B03F5-BF49-4F7C-9503-D8D6A76C7CD4}">
      <dgm:prSet/>
      <dgm:spPr/>
      <dgm:t>
        <a:bodyPr/>
        <a:lstStyle/>
        <a:p>
          <a:endParaRPr lang="en-US"/>
        </a:p>
      </dgm:t>
    </dgm:pt>
    <dgm:pt modelId="{5AE4DD06-BCA5-4FD1-8820-98BFBC0A5D02}">
      <dgm:prSet phldrT="[Text]"/>
      <dgm:spPr/>
      <dgm:t>
        <a:bodyPr/>
        <a:lstStyle/>
        <a:p>
          <a:r>
            <a:rPr lang="en-US" dirty="0" smtClean="0"/>
            <a:t>From PFRDA</a:t>
          </a:r>
          <a:endParaRPr lang="en-US" dirty="0"/>
        </a:p>
      </dgm:t>
    </dgm:pt>
    <dgm:pt modelId="{ACA14D49-0C5F-458A-AA3E-5E692CB75A1B}" type="parTrans" cxnId="{EF751404-AEDF-4F2D-ABE2-9497F0CEA8E5}">
      <dgm:prSet/>
      <dgm:spPr/>
      <dgm:t>
        <a:bodyPr/>
        <a:lstStyle/>
        <a:p>
          <a:endParaRPr lang="en-US"/>
        </a:p>
      </dgm:t>
    </dgm:pt>
    <dgm:pt modelId="{A1EB7BD9-0E23-4E3C-A400-08051C173384}" type="sibTrans" cxnId="{EF751404-AEDF-4F2D-ABE2-9497F0CEA8E5}">
      <dgm:prSet/>
      <dgm:spPr/>
      <dgm:t>
        <a:bodyPr/>
        <a:lstStyle/>
        <a:p>
          <a:endParaRPr lang="en-US"/>
        </a:p>
      </dgm:t>
    </dgm:pt>
    <dgm:pt modelId="{E7BC8B68-7A64-4DE9-ABE0-F27CE792DBA6}">
      <dgm:prSet phldrT="[Text]"/>
      <dgm:spPr/>
      <dgm:t>
        <a:bodyPr/>
        <a:lstStyle/>
        <a:p>
          <a:r>
            <a:rPr lang="en-US" dirty="0" smtClean="0"/>
            <a:t>Every one</a:t>
          </a:r>
          <a:endParaRPr lang="en-US" dirty="0"/>
        </a:p>
      </dgm:t>
    </dgm:pt>
    <dgm:pt modelId="{58642B27-248C-4A02-A08C-2CF921F77ED3}" type="parTrans" cxnId="{0FD01609-1377-4C06-B55A-58A91985F9A2}">
      <dgm:prSet/>
      <dgm:spPr/>
      <dgm:t>
        <a:bodyPr/>
        <a:lstStyle/>
        <a:p>
          <a:endParaRPr lang="en-US"/>
        </a:p>
      </dgm:t>
    </dgm:pt>
    <dgm:pt modelId="{7DB423EB-8E7E-4708-86D0-6DAD2223F608}" type="sibTrans" cxnId="{0FD01609-1377-4C06-B55A-58A91985F9A2}">
      <dgm:prSet/>
      <dgm:spPr/>
      <dgm:t>
        <a:bodyPr/>
        <a:lstStyle/>
        <a:p>
          <a:endParaRPr lang="en-US"/>
        </a:p>
      </dgm:t>
    </dgm:pt>
    <dgm:pt modelId="{6161AE3B-65B7-4602-9449-34EAD54255A7}">
      <dgm:prSet phldrT="[Text]"/>
      <dgm:spPr/>
      <dgm:t>
        <a:bodyPr/>
        <a:lstStyle/>
        <a:p>
          <a:r>
            <a:rPr lang="en-US" dirty="0" err="1" smtClean="0"/>
            <a:t>Aadhar</a:t>
          </a:r>
          <a:endParaRPr lang="en-US" dirty="0"/>
        </a:p>
      </dgm:t>
    </dgm:pt>
    <dgm:pt modelId="{FDDA3494-86DD-45A4-A7F0-9BC455CCA0EC}" type="parTrans" cxnId="{26C09B44-E04C-4475-9899-3069C9222456}">
      <dgm:prSet/>
      <dgm:spPr/>
      <dgm:t>
        <a:bodyPr/>
        <a:lstStyle/>
        <a:p>
          <a:endParaRPr lang="en-US"/>
        </a:p>
      </dgm:t>
    </dgm:pt>
    <dgm:pt modelId="{A60221E7-65F2-4757-BD86-935FF09F9562}" type="sibTrans" cxnId="{26C09B44-E04C-4475-9899-3069C9222456}">
      <dgm:prSet/>
      <dgm:spPr/>
      <dgm:t>
        <a:bodyPr/>
        <a:lstStyle/>
        <a:p>
          <a:endParaRPr lang="en-US"/>
        </a:p>
      </dgm:t>
    </dgm:pt>
    <dgm:pt modelId="{79E6BCFD-05A1-432A-A097-B8FE69264F90}">
      <dgm:prSet phldrT="[Text]"/>
      <dgm:spPr/>
      <dgm:t>
        <a:bodyPr/>
        <a:lstStyle/>
        <a:p>
          <a:r>
            <a:rPr lang="en-US" dirty="0" smtClean="0"/>
            <a:t>UID</a:t>
          </a:r>
          <a:endParaRPr lang="en-US" dirty="0"/>
        </a:p>
      </dgm:t>
    </dgm:pt>
    <dgm:pt modelId="{ACE075B7-6DE9-4016-B5B1-364B7D1DD1D8}" type="parTrans" cxnId="{3C6D97FB-4916-4D5B-8D0C-2B11A5B826C9}">
      <dgm:prSet/>
      <dgm:spPr/>
      <dgm:t>
        <a:bodyPr/>
        <a:lstStyle/>
        <a:p>
          <a:endParaRPr lang="en-US"/>
        </a:p>
      </dgm:t>
    </dgm:pt>
    <dgm:pt modelId="{EBAA27E7-F894-4A1B-B423-543F183297D9}" type="sibTrans" cxnId="{3C6D97FB-4916-4D5B-8D0C-2B11A5B826C9}">
      <dgm:prSet/>
      <dgm:spPr/>
      <dgm:t>
        <a:bodyPr/>
        <a:lstStyle/>
        <a:p>
          <a:endParaRPr lang="en-US"/>
        </a:p>
      </dgm:t>
    </dgm:pt>
    <dgm:pt modelId="{6801354B-6C8C-40F1-B6F9-0D634D6C9C09}">
      <dgm:prSet phldrT="[Text]"/>
      <dgm:spPr/>
      <dgm:t>
        <a:bodyPr/>
        <a:lstStyle/>
        <a:p>
          <a:r>
            <a:rPr lang="en-US" dirty="0" smtClean="0"/>
            <a:t>EPFO</a:t>
          </a:r>
          <a:endParaRPr lang="en-US" dirty="0"/>
        </a:p>
      </dgm:t>
    </dgm:pt>
    <dgm:pt modelId="{51F53DF5-28D9-4347-8F04-536B8B6D40BF}" type="parTrans" cxnId="{08595E4A-6C4A-461A-81B8-81CBC6E588D8}">
      <dgm:prSet/>
      <dgm:spPr/>
      <dgm:t>
        <a:bodyPr/>
        <a:lstStyle/>
        <a:p>
          <a:endParaRPr lang="en-US"/>
        </a:p>
      </dgm:t>
    </dgm:pt>
    <dgm:pt modelId="{3211F047-E9A3-4765-AA89-9B8EF19CA415}" type="sibTrans" cxnId="{08595E4A-6C4A-461A-81B8-81CBC6E588D8}">
      <dgm:prSet/>
      <dgm:spPr/>
      <dgm:t>
        <a:bodyPr/>
        <a:lstStyle/>
        <a:p>
          <a:endParaRPr lang="en-US"/>
        </a:p>
      </dgm:t>
    </dgm:pt>
    <dgm:pt modelId="{3BB9A988-C593-462E-943C-7BFAE1C10AEB}">
      <dgm:prSet phldrT="[Text]"/>
      <dgm:spPr/>
      <dgm:t>
        <a:bodyPr/>
        <a:lstStyle/>
        <a:p>
          <a:r>
            <a:rPr lang="en-US" dirty="0" smtClean="0"/>
            <a:t>UAN: unified account number </a:t>
          </a:r>
          <a:endParaRPr lang="en-US" dirty="0"/>
        </a:p>
      </dgm:t>
    </dgm:pt>
    <dgm:pt modelId="{58630425-BD97-454B-A1C4-3BC65FC37298}" type="parTrans" cxnId="{0D0B0FC9-E23A-4688-A2DD-20DD0B45EFD1}">
      <dgm:prSet/>
      <dgm:spPr/>
      <dgm:t>
        <a:bodyPr/>
        <a:lstStyle/>
        <a:p>
          <a:endParaRPr lang="en-US"/>
        </a:p>
      </dgm:t>
    </dgm:pt>
    <dgm:pt modelId="{81FAE914-209D-435B-B0A6-5A31F4D5A150}" type="sibTrans" cxnId="{0D0B0FC9-E23A-4688-A2DD-20DD0B45EFD1}">
      <dgm:prSet/>
      <dgm:spPr/>
      <dgm:t>
        <a:bodyPr/>
        <a:lstStyle/>
        <a:p>
          <a:endParaRPr lang="en-US"/>
        </a:p>
      </dgm:t>
    </dgm:pt>
    <dgm:pt modelId="{EC0B4255-6FE7-472A-BEEB-411B4EB8339F}">
      <dgm:prSet phldrT="[Text]"/>
      <dgm:spPr/>
      <dgm:t>
        <a:bodyPr/>
        <a:lstStyle/>
        <a:p>
          <a:r>
            <a:rPr lang="en-US" dirty="0" smtClean="0"/>
            <a:t>LIN:  Labour identification number</a:t>
          </a:r>
          <a:endParaRPr lang="en-US" dirty="0"/>
        </a:p>
      </dgm:t>
    </dgm:pt>
    <dgm:pt modelId="{EB604E10-FB00-4F07-B3C7-58EF02E575AC}" type="parTrans" cxnId="{9686248D-115A-4EC6-9297-171EF381CD40}">
      <dgm:prSet/>
      <dgm:spPr/>
      <dgm:t>
        <a:bodyPr/>
        <a:lstStyle/>
        <a:p>
          <a:endParaRPr lang="en-US"/>
        </a:p>
      </dgm:t>
    </dgm:pt>
    <dgm:pt modelId="{B898105E-AF19-44F2-904E-1DB57795DAD4}" type="sibTrans" cxnId="{9686248D-115A-4EC6-9297-171EF381CD40}">
      <dgm:prSet/>
      <dgm:spPr/>
      <dgm:t>
        <a:bodyPr/>
        <a:lstStyle/>
        <a:p>
          <a:endParaRPr lang="en-US"/>
        </a:p>
      </dgm:t>
    </dgm:pt>
    <dgm:pt modelId="{046BA1AB-6EEB-4D16-8358-71328FFBA5E8}" type="pres">
      <dgm:prSet presAssocID="{DA0E5A6A-CF69-4077-95E3-C404AE10FF07}" presName="Name0" presStyleCnt="0">
        <dgm:presLayoutVars>
          <dgm:dir/>
          <dgm:animLvl val="lvl"/>
          <dgm:resizeHandles val="exact"/>
        </dgm:presLayoutVars>
      </dgm:prSet>
      <dgm:spPr/>
      <dgm:t>
        <a:bodyPr/>
        <a:lstStyle/>
        <a:p>
          <a:endParaRPr lang="en-US"/>
        </a:p>
      </dgm:t>
    </dgm:pt>
    <dgm:pt modelId="{FE956EBF-678F-4B85-8193-F1CD978ED5CD}" type="pres">
      <dgm:prSet presAssocID="{1AC8DCB2-2B6F-4089-A56C-F2163C6FE55B}" presName="boxAndChildren" presStyleCnt="0"/>
      <dgm:spPr/>
    </dgm:pt>
    <dgm:pt modelId="{D75D4299-CA6A-4892-9262-9EE85CA50B14}" type="pres">
      <dgm:prSet presAssocID="{1AC8DCB2-2B6F-4089-A56C-F2163C6FE55B}" presName="parentTextBox" presStyleLbl="node1" presStyleIdx="0" presStyleCnt="4"/>
      <dgm:spPr/>
      <dgm:t>
        <a:bodyPr/>
        <a:lstStyle/>
        <a:p>
          <a:endParaRPr lang="en-US"/>
        </a:p>
      </dgm:t>
    </dgm:pt>
    <dgm:pt modelId="{85B2FDD6-FE7E-41E9-A517-F5C7EFC38971}" type="pres">
      <dgm:prSet presAssocID="{1AC8DCB2-2B6F-4089-A56C-F2163C6FE55B}" presName="entireBox" presStyleLbl="node1" presStyleIdx="0" presStyleCnt="4"/>
      <dgm:spPr/>
      <dgm:t>
        <a:bodyPr/>
        <a:lstStyle/>
        <a:p>
          <a:endParaRPr lang="en-US"/>
        </a:p>
      </dgm:t>
    </dgm:pt>
    <dgm:pt modelId="{8D92E914-7555-4722-8A6A-C56153573050}" type="pres">
      <dgm:prSet presAssocID="{1AC8DCB2-2B6F-4089-A56C-F2163C6FE55B}" presName="descendantBox" presStyleCnt="0"/>
      <dgm:spPr/>
    </dgm:pt>
    <dgm:pt modelId="{FF302BB6-814B-4D2D-8DBE-DDE75B4BDB5C}" type="pres">
      <dgm:prSet presAssocID="{ACF07B36-FAF3-4638-ACCE-394AB456EC58}" presName="childTextBox" presStyleLbl="fgAccFollowNode1" presStyleIdx="0" presStyleCnt="8">
        <dgm:presLayoutVars>
          <dgm:bulletEnabled val="1"/>
        </dgm:presLayoutVars>
      </dgm:prSet>
      <dgm:spPr/>
      <dgm:t>
        <a:bodyPr/>
        <a:lstStyle/>
        <a:p>
          <a:endParaRPr lang="en-US"/>
        </a:p>
      </dgm:t>
    </dgm:pt>
    <dgm:pt modelId="{DE98B598-21B6-4CF7-A066-B2EC36EA6929}" type="pres">
      <dgm:prSet presAssocID="{B49C766A-F82B-4838-B518-5BA421D50FBE}" presName="childTextBox" presStyleLbl="fgAccFollowNode1" presStyleIdx="1" presStyleCnt="8">
        <dgm:presLayoutVars>
          <dgm:bulletEnabled val="1"/>
        </dgm:presLayoutVars>
      </dgm:prSet>
      <dgm:spPr/>
      <dgm:t>
        <a:bodyPr/>
        <a:lstStyle/>
        <a:p>
          <a:endParaRPr lang="en-US"/>
        </a:p>
      </dgm:t>
    </dgm:pt>
    <dgm:pt modelId="{B22FC775-0A6E-4D1E-8C72-9F06546311F7}" type="pres">
      <dgm:prSet presAssocID="{7DB423EB-8E7E-4708-86D0-6DAD2223F608}" presName="sp" presStyleCnt="0"/>
      <dgm:spPr/>
    </dgm:pt>
    <dgm:pt modelId="{98246AF2-1602-41E9-9957-5BE453B476DC}" type="pres">
      <dgm:prSet presAssocID="{E7BC8B68-7A64-4DE9-ABE0-F27CE792DBA6}" presName="arrowAndChildren" presStyleCnt="0"/>
      <dgm:spPr/>
    </dgm:pt>
    <dgm:pt modelId="{6062FEBD-28F2-4A9F-9CE2-36584EE5D857}" type="pres">
      <dgm:prSet presAssocID="{E7BC8B68-7A64-4DE9-ABE0-F27CE792DBA6}" presName="parentTextArrow" presStyleLbl="node1" presStyleIdx="0" presStyleCnt="4"/>
      <dgm:spPr/>
      <dgm:t>
        <a:bodyPr/>
        <a:lstStyle/>
        <a:p>
          <a:endParaRPr lang="en-US"/>
        </a:p>
      </dgm:t>
    </dgm:pt>
    <dgm:pt modelId="{A7EC48CB-3A21-4841-8A00-F7E478BC3EEE}" type="pres">
      <dgm:prSet presAssocID="{E7BC8B68-7A64-4DE9-ABE0-F27CE792DBA6}" presName="arrow" presStyleLbl="node1" presStyleIdx="1" presStyleCnt="4"/>
      <dgm:spPr/>
      <dgm:t>
        <a:bodyPr/>
        <a:lstStyle/>
        <a:p>
          <a:endParaRPr lang="en-US"/>
        </a:p>
      </dgm:t>
    </dgm:pt>
    <dgm:pt modelId="{85736BF5-5EDF-4C71-BBC8-474A6B580E05}" type="pres">
      <dgm:prSet presAssocID="{E7BC8B68-7A64-4DE9-ABE0-F27CE792DBA6}" presName="descendantArrow" presStyleCnt="0"/>
      <dgm:spPr/>
    </dgm:pt>
    <dgm:pt modelId="{93A38D4D-77C0-471B-A79D-FE998F13FD73}" type="pres">
      <dgm:prSet presAssocID="{6161AE3B-65B7-4602-9449-34EAD54255A7}" presName="childTextArrow" presStyleLbl="fgAccFollowNode1" presStyleIdx="2" presStyleCnt="8">
        <dgm:presLayoutVars>
          <dgm:bulletEnabled val="1"/>
        </dgm:presLayoutVars>
      </dgm:prSet>
      <dgm:spPr/>
      <dgm:t>
        <a:bodyPr/>
        <a:lstStyle/>
        <a:p>
          <a:endParaRPr lang="en-US"/>
        </a:p>
      </dgm:t>
    </dgm:pt>
    <dgm:pt modelId="{C74731E5-CF0C-4781-BF63-AE2BA83202F5}" type="pres">
      <dgm:prSet presAssocID="{79E6BCFD-05A1-432A-A097-B8FE69264F90}" presName="childTextArrow" presStyleLbl="fgAccFollowNode1" presStyleIdx="3" presStyleCnt="8">
        <dgm:presLayoutVars>
          <dgm:bulletEnabled val="1"/>
        </dgm:presLayoutVars>
      </dgm:prSet>
      <dgm:spPr/>
      <dgm:t>
        <a:bodyPr/>
        <a:lstStyle/>
        <a:p>
          <a:endParaRPr lang="en-US"/>
        </a:p>
      </dgm:t>
    </dgm:pt>
    <dgm:pt modelId="{A6535CBB-8442-4EF9-A9FB-1D84FEF49C64}" type="pres">
      <dgm:prSet presAssocID="{FC19FF4C-9298-44FE-B101-348D1187A267}" presName="sp" presStyleCnt="0"/>
      <dgm:spPr/>
    </dgm:pt>
    <dgm:pt modelId="{F71F03F2-DFD8-4DE6-9782-B4E3FAA8B00F}" type="pres">
      <dgm:prSet presAssocID="{0F73ED1E-5489-4465-AC5E-A057EFDCFC1F}" presName="arrowAndChildren" presStyleCnt="0"/>
      <dgm:spPr/>
    </dgm:pt>
    <dgm:pt modelId="{710A5A41-894D-4F9F-8064-F531B16C1A6E}" type="pres">
      <dgm:prSet presAssocID="{0F73ED1E-5489-4465-AC5E-A057EFDCFC1F}" presName="parentTextArrow" presStyleLbl="node1" presStyleIdx="1" presStyleCnt="4"/>
      <dgm:spPr/>
      <dgm:t>
        <a:bodyPr/>
        <a:lstStyle/>
        <a:p>
          <a:endParaRPr lang="en-US"/>
        </a:p>
      </dgm:t>
    </dgm:pt>
    <dgm:pt modelId="{E314FF5D-1A99-4163-903B-AC3FC738799C}" type="pres">
      <dgm:prSet presAssocID="{0F73ED1E-5489-4465-AC5E-A057EFDCFC1F}" presName="arrow" presStyleLbl="node1" presStyleIdx="2" presStyleCnt="4"/>
      <dgm:spPr/>
      <dgm:t>
        <a:bodyPr/>
        <a:lstStyle/>
        <a:p>
          <a:endParaRPr lang="en-US"/>
        </a:p>
      </dgm:t>
    </dgm:pt>
    <dgm:pt modelId="{713159B1-88B4-4EEE-A351-F76CBA0B6551}" type="pres">
      <dgm:prSet presAssocID="{0F73ED1E-5489-4465-AC5E-A057EFDCFC1F}" presName="descendantArrow" presStyleCnt="0"/>
      <dgm:spPr/>
    </dgm:pt>
    <dgm:pt modelId="{B9C9D33C-473D-4877-BE16-9B0C03B8D1E9}" type="pres">
      <dgm:prSet presAssocID="{FDD50812-DF94-4ED3-82CF-94828A198E12}" presName="childTextArrow" presStyleLbl="fgAccFollowNode1" presStyleIdx="4" presStyleCnt="8">
        <dgm:presLayoutVars>
          <dgm:bulletEnabled val="1"/>
        </dgm:presLayoutVars>
      </dgm:prSet>
      <dgm:spPr/>
      <dgm:t>
        <a:bodyPr/>
        <a:lstStyle/>
        <a:p>
          <a:endParaRPr lang="en-US"/>
        </a:p>
      </dgm:t>
    </dgm:pt>
    <dgm:pt modelId="{E3148EF1-4A49-4330-BB0A-288D8991F1BA}" type="pres">
      <dgm:prSet presAssocID="{5AE4DD06-BCA5-4FD1-8820-98BFBC0A5D02}" presName="childTextArrow" presStyleLbl="fgAccFollowNode1" presStyleIdx="5" presStyleCnt="8">
        <dgm:presLayoutVars>
          <dgm:bulletEnabled val="1"/>
        </dgm:presLayoutVars>
      </dgm:prSet>
      <dgm:spPr/>
      <dgm:t>
        <a:bodyPr/>
        <a:lstStyle/>
        <a:p>
          <a:endParaRPr lang="en-US"/>
        </a:p>
      </dgm:t>
    </dgm:pt>
    <dgm:pt modelId="{9B7A8A53-C864-40A6-8473-0B1092FC049C}" type="pres">
      <dgm:prSet presAssocID="{3211F047-E9A3-4765-AA89-9B8EF19CA415}" presName="sp" presStyleCnt="0"/>
      <dgm:spPr/>
    </dgm:pt>
    <dgm:pt modelId="{DD1AFE87-02CB-4A65-80BF-90BBB4DA3CD4}" type="pres">
      <dgm:prSet presAssocID="{6801354B-6C8C-40F1-B6F9-0D634D6C9C09}" presName="arrowAndChildren" presStyleCnt="0"/>
      <dgm:spPr/>
    </dgm:pt>
    <dgm:pt modelId="{3D3E35A8-5D3A-47E4-9E7C-4F6A7D97D195}" type="pres">
      <dgm:prSet presAssocID="{6801354B-6C8C-40F1-B6F9-0D634D6C9C09}" presName="parentTextArrow" presStyleLbl="node1" presStyleIdx="2" presStyleCnt="4"/>
      <dgm:spPr/>
      <dgm:t>
        <a:bodyPr/>
        <a:lstStyle/>
        <a:p>
          <a:endParaRPr lang="en-US"/>
        </a:p>
      </dgm:t>
    </dgm:pt>
    <dgm:pt modelId="{41342292-2176-4B2B-BEF1-9A61EAC6634C}" type="pres">
      <dgm:prSet presAssocID="{6801354B-6C8C-40F1-B6F9-0D634D6C9C09}" presName="arrow" presStyleLbl="node1" presStyleIdx="3" presStyleCnt="4"/>
      <dgm:spPr/>
      <dgm:t>
        <a:bodyPr/>
        <a:lstStyle/>
        <a:p>
          <a:endParaRPr lang="en-US"/>
        </a:p>
      </dgm:t>
    </dgm:pt>
    <dgm:pt modelId="{E837E13F-5C14-4BB2-ADDA-DD868795C858}" type="pres">
      <dgm:prSet presAssocID="{6801354B-6C8C-40F1-B6F9-0D634D6C9C09}" presName="descendantArrow" presStyleCnt="0"/>
      <dgm:spPr/>
    </dgm:pt>
    <dgm:pt modelId="{9AA7F8B3-1425-4F14-BF6F-F2FEC40FB096}" type="pres">
      <dgm:prSet presAssocID="{3BB9A988-C593-462E-943C-7BFAE1C10AEB}" presName="childTextArrow" presStyleLbl="fgAccFollowNode1" presStyleIdx="6" presStyleCnt="8">
        <dgm:presLayoutVars>
          <dgm:bulletEnabled val="1"/>
        </dgm:presLayoutVars>
      </dgm:prSet>
      <dgm:spPr/>
      <dgm:t>
        <a:bodyPr/>
        <a:lstStyle/>
        <a:p>
          <a:endParaRPr lang="en-US"/>
        </a:p>
      </dgm:t>
    </dgm:pt>
    <dgm:pt modelId="{11AAA0C3-A2AE-4DB7-AB13-7EED5F80329B}" type="pres">
      <dgm:prSet presAssocID="{EC0B4255-6FE7-472A-BEEB-411B4EB8339F}" presName="childTextArrow" presStyleLbl="fgAccFollowNode1" presStyleIdx="7" presStyleCnt="8">
        <dgm:presLayoutVars>
          <dgm:bulletEnabled val="1"/>
        </dgm:presLayoutVars>
      </dgm:prSet>
      <dgm:spPr/>
      <dgm:t>
        <a:bodyPr/>
        <a:lstStyle/>
        <a:p>
          <a:endParaRPr lang="en-US"/>
        </a:p>
      </dgm:t>
    </dgm:pt>
  </dgm:ptLst>
  <dgm:cxnLst>
    <dgm:cxn modelId="{B04F46F8-919B-45D6-AD16-3534A6B3F526}" type="presOf" srcId="{0F73ED1E-5489-4465-AC5E-A057EFDCFC1F}" destId="{E314FF5D-1A99-4163-903B-AC3FC738799C}" srcOrd="1" destOrd="0" presId="urn:microsoft.com/office/officeart/2005/8/layout/process4"/>
    <dgm:cxn modelId="{0D0B0FC9-E23A-4688-A2DD-20DD0B45EFD1}" srcId="{6801354B-6C8C-40F1-B6F9-0D634D6C9C09}" destId="{3BB9A988-C593-462E-943C-7BFAE1C10AEB}" srcOrd="0" destOrd="0" parTransId="{58630425-BD97-454B-A1C4-3BC65FC37298}" sibTransId="{81FAE914-209D-435B-B0A6-5A31F4D5A150}"/>
    <dgm:cxn modelId="{3BF297E0-2932-4645-8062-2E60AD2E1B93}" type="presOf" srcId="{EC0B4255-6FE7-472A-BEEB-411B4EB8339F}" destId="{11AAA0C3-A2AE-4DB7-AB13-7EED5F80329B}" srcOrd="0" destOrd="0" presId="urn:microsoft.com/office/officeart/2005/8/layout/process4"/>
    <dgm:cxn modelId="{5AA02B3D-ACE3-4405-B6D1-153B2E1B9BFE}" srcId="{1AC8DCB2-2B6F-4089-A56C-F2163C6FE55B}" destId="{B49C766A-F82B-4838-B518-5BA421D50FBE}" srcOrd="1" destOrd="0" parTransId="{06282D75-0AF4-42D2-9502-5760D8786B23}" sibTransId="{BF1C52BC-E274-4955-B580-840F25E03273}"/>
    <dgm:cxn modelId="{2FE597BD-FB24-481A-A07E-6AD42453D36F}" type="presOf" srcId="{ACF07B36-FAF3-4638-ACCE-394AB456EC58}" destId="{FF302BB6-814B-4D2D-8DBE-DDE75B4BDB5C}" srcOrd="0" destOrd="0" presId="urn:microsoft.com/office/officeart/2005/8/layout/process4"/>
    <dgm:cxn modelId="{C83ABA7C-AF66-4CB9-B6EC-7673E60F585C}" type="presOf" srcId="{1AC8DCB2-2B6F-4089-A56C-F2163C6FE55B}" destId="{85B2FDD6-FE7E-41E9-A517-F5C7EFC38971}" srcOrd="1" destOrd="0" presId="urn:microsoft.com/office/officeart/2005/8/layout/process4"/>
    <dgm:cxn modelId="{4A8A8E44-BBBA-4879-81F1-05C620B86AD9}" srcId="{DA0E5A6A-CF69-4077-95E3-C404AE10FF07}" destId="{0F73ED1E-5489-4465-AC5E-A057EFDCFC1F}" srcOrd="1" destOrd="0" parTransId="{4A189F94-A429-47BE-BF7D-5B24399C820A}" sibTransId="{FC19FF4C-9298-44FE-B101-348D1187A267}"/>
    <dgm:cxn modelId="{44F40943-8817-4115-8E86-6A821376F750}" type="presOf" srcId="{5AE4DD06-BCA5-4FD1-8820-98BFBC0A5D02}" destId="{E3148EF1-4A49-4330-BB0A-288D8991F1BA}" srcOrd="0" destOrd="0" presId="urn:microsoft.com/office/officeart/2005/8/layout/process4"/>
    <dgm:cxn modelId="{08595E4A-6C4A-461A-81B8-81CBC6E588D8}" srcId="{DA0E5A6A-CF69-4077-95E3-C404AE10FF07}" destId="{6801354B-6C8C-40F1-B6F9-0D634D6C9C09}" srcOrd="0" destOrd="0" parTransId="{51F53DF5-28D9-4347-8F04-536B8B6D40BF}" sibTransId="{3211F047-E9A3-4765-AA89-9B8EF19CA415}"/>
    <dgm:cxn modelId="{C34FD7F4-AD8A-4F9A-BC4C-167F5657E7D3}" type="presOf" srcId="{0F73ED1E-5489-4465-AC5E-A057EFDCFC1F}" destId="{710A5A41-894D-4F9F-8064-F531B16C1A6E}" srcOrd="0" destOrd="0" presId="urn:microsoft.com/office/officeart/2005/8/layout/process4"/>
    <dgm:cxn modelId="{F1BAF554-6C57-41FA-A2EE-24C76683FA58}" type="presOf" srcId="{E7BC8B68-7A64-4DE9-ABE0-F27CE792DBA6}" destId="{6062FEBD-28F2-4A9F-9CE2-36584EE5D857}" srcOrd="0" destOrd="0" presId="urn:microsoft.com/office/officeart/2005/8/layout/process4"/>
    <dgm:cxn modelId="{7E3A7FD9-EE0E-4EA7-BAD8-73D838FC8EE9}" type="presOf" srcId="{FDD50812-DF94-4ED3-82CF-94828A198E12}" destId="{B9C9D33C-473D-4877-BE16-9B0C03B8D1E9}" srcOrd="0" destOrd="0" presId="urn:microsoft.com/office/officeart/2005/8/layout/process4"/>
    <dgm:cxn modelId="{EF751404-AEDF-4F2D-ABE2-9497F0CEA8E5}" srcId="{0F73ED1E-5489-4465-AC5E-A057EFDCFC1F}" destId="{5AE4DD06-BCA5-4FD1-8820-98BFBC0A5D02}" srcOrd="1" destOrd="0" parTransId="{ACA14D49-0C5F-458A-AA3E-5E692CB75A1B}" sibTransId="{A1EB7BD9-0E23-4E3C-A400-08051C173384}"/>
    <dgm:cxn modelId="{8E2BE2BF-A210-4456-8B22-2EEFC356EE3B}" type="presOf" srcId="{B49C766A-F82B-4838-B518-5BA421D50FBE}" destId="{DE98B598-21B6-4CF7-A066-B2EC36EA6929}" srcOrd="0" destOrd="0" presId="urn:microsoft.com/office/officeart/2005/8/layout/process4"/>
    <dgm:cxn modelId="{378196E3-5BD3-4E6F-8000-AEB280B82281}" srcId="{DA0E5A6A-CF69-4077-95E3-C404AE10FF07}" destId="{1AC8DCB2-2B6F-4089-A56C-F2163C6FE55B}" srcOrd="3" destOrd="0" parTransId="{18DC1DE3-4463-403F-9043-F006E3208408}" sibTransId="{B471325F-D790-4F8F-B815-AD2EF1766CD4}"/>
    <dgm:cxn modelId="{CA4B03F5-BF49-4F7C-9503-D8D6A76C7CD4}" srcId="{0F73ED1E-5489-4465-AC5E-A057EFDCFC1F}" destId="{FDD50812-DF94-4ED3-82CF-94828A198E12}" srcOrd="0" destOrd="0" parTransId="{ECA10595-2385-4EB6-BC15-ED30E6AD0B67}" sibTransId="{B2D3C913-BEC6-4B79-A4FA-572691509A11}"/>
    <dgm:cxn modelId="{73140C1E-3DBC-4AD7-B591-56A0C57ABDF7}" type="presOf" srcId="{79E6BCFD-05A1-432A-A097-B8FE69264F90}" destId="{C74731E5-CF0C-4781-BF63-AE2BA83202F5}" srcOrd="0" destOrd="0" presId="urn:microsoft.com/office/officeart/2005/8/layout/process4"/>
    <dgm:cxn modelId="{0FD01609-1377-4C06-B55A-58A91985F9A2}" srcId="{DA0E5A6A-CF69-4077-95E3-C404AE10FF07}" destId="{E7BC8B68-7A64-4DE9-ABE0-F27CE792DBA6}" srcOrd="2" destOrd="0" parTransId="{58642B27-248C-4A02-A08C-2CF921F77ED3}" sibTransId="{7DB423EB-8E7E-4708-86D0-6DAD2223F608}"/>
    <dgm:cxn modelId="{8D4A6B1C-009D-41A8-9A74-4D2D64A07764}" type="presOf" srcId="{DA0E5A6A-CF69-4077-95E3-C404AE10FF07}" destId="{046BA1AB-6EEB-4D16-8358-71328FFBA5E8}" srcOrd="0" destOrd="0" presId="urn:microsoft.com/office/officeart/2005/8/layout/process4"/>
    <dgm:cxn modelId="{D2D0F654-84C6-47DE-ACA2-E32D0D06D161}" type="presOf" srcId="{6801354B-6C8C-40F1-B6F9-0D634D6C9C09}" destId="{3D3E35A8-5D3A-47E4-9E7C-4F6A7D97D195}" srcOrd="0" destOrd="0" presId="urn:microsoft.com/office/officeart/2005/8/layout/process4"/>
    <dgm:cxn modelId="{F7C23E92-1DEC-458C-AC6E-74110AB151D0}" srcId="{1AC8DCB2-2B6F-4089-A56C-F2163C6FE55B}" destId="{ACF07B36-FAF3-4638-ACCE-394AB456EC58}" srcOrd="0" destOrd="0" parTransId="{A43E3A47-9527-44A5-88C8-13C13D4BB091}" sibTransId="{39FECFAE-96E5-4B33-A66D-ABAB0135D045}"/>
    <dgm:cxn modelId="{3C6D97FB-4916-4D5B-8D0C-2B11A5B826C9}" srcId="{E7BC8B68-7A64-4DE9-ABE0-F27CE792DBA6}" destId="{79E6BCFD-05A1-432A-A097-B8FE69264F90}" srcOrd="1" destOrd="0" parTransId="{ACE075B7-6DE9-4016-B5B1-364B7D1DD1D8}" sibTransId="{EBAA27E7-F894-4A1B-B423-543F183297D9}"/>
    <dgm:cxn modelId="{1FDC4753-47F5-4FDA-A28E-C0143E926CE6}" type="presOf" srcId="{6801354B-6C8C-40F1-B6F9-0D634D6C9C09}" destId="{41342292-2176-4B2B-BEF1-9A61EAC6634C}" srcOrd="1" destOrd="0" presId="urn:microsoft.com/office/officeart/2005/8/layout/process4"/>
    <dgm:cxn modelId="{BFF1B970-D481-4FA3-B507-EE16F885890A}" type="presOf" srcId="{3BB9A988-C593-462E-943C-7BFAE1C10AEB}" destId="{9AA7F8B3-1425-4F14-BF6F-F2FEC40FB096}" srcOrd="0" destOrd="0" presId="urn:microsoft.com/office/officeart/2005/8/layout/process4"/>
    <dgm:cxn modelId="{76395D7E-EA74-46D8-AF17-8FEC4EAE3148}" type="presOf" srcId="{E7BC8B68-7A64-4DE9-ABE0-F27CE792DBA6}" destId="{A7EC48CB-3A21-4841-8A00-F7E478BC3EEE}" srcOrd="1" destOrd="0" presId="urn:microsoft.com/office/officeart/2005/8/layout/process4"/>
    <dgm:cxn modelId="{4AB38988-2203-49BC-8BC3-A4DAA686EDF6}" type="presOf" srcId="{6161AE3B-65B7-4602-9449-34EAD54255A7}" destId="{93A38D4D-77C0-471B-A79D-FE998F13FD73}" srcOrd="0" destOrd="0" presId="urn:microsoft.com/office/officeart/2005/8/layout/process4"/>
    <dgm:cxn modelId="{B69EDE09-18FE-4702-B30E-BE76E4BD37D5}" type="presOf" srcId="{1AC8DCB2-2B6F-4089-A56C-F2163C6FE55B}" destId="{D75D4299-CA6A-4892-9262-9EE85CA50B14}" srcOrd="0" destOrd="0" presId="urn:microsoft.com/office/officeart/2005/8/layout/process4"/>
    <dgm:cxn modelId="{26C09B44-E04C-4475-9899-3069C9222456}" srcId="{E7BC8B68-7A64-4DE9-ABE0-F27CE792DBA6}" destId="{6161AE3B-65B7-4602-9449-34EAD54255A7}" srcOrd="0" destOrd="0" parTransId="{FDDA3494-86DD-45A4-A7F0-9BC455CCA0EC}" sibTransId="{A60221E7-65F2-4757-BD86-935FF09F9562}"/>
    <dgm:cxn modelId="{9686248D-115A-4EC6-9297-171EF381CD40}" srcId="{6801354B-6C8C-40F1-B6F9-0D634D6C9C09}" destId="{EC0B4255-6FE7-472A-BEEB-411B4EB8339F}" srcOrd="1" destOrd="0" parTransId="{EB604E10-FB00-4F07-B3C7-58EF02E575AC}" sibTransId="{B898105E-AF19-44F2-904E-1DB57795DAD4}"/>
    <dgm:cxn modelId="{6546A032-24B1-41D2-8263-78315FD205B1}" type="presParOf" srcId="{046BA1AB-6EEB-4D16-8358-71328FFBA5E8}" destId="{FE956EBF-678F-4B85-8193-F1CD978ED5CD}" srcOrd="0" destOrd="0" presId="urn:microsoft.com/office/officeart/2005/8/layout/process4"/>
    <dgm:cxn modelId="{AFD6CE45-2C2A-4B98-9006-A5944BABFC00}" type="presParOf" srcId="{FE956EBF-678F-4B85-8193-F1CD978ED5CD}" destId="{D75D4299-CA6A-4892-9262-9EE85CA50B14}" srcOrd="0" destOrd="0" presId="urn:microsoft.com/office/officeart/2005/8/layout/process4"/>
    <dgm:cxn modelId="{F9E54E72-3CE1-4F73-B796-D6FCCDF767A4}" type="presParOf" srcId="{FE956EBF-678F-4B85-8193-F1CD978ED5CD}" destId="{85B2FDD6-FE7E-41E9-A517-F5C7EFC38971}" srcOrd="1" destOrd="0" presId="urn:microsoft.com/office/officeart/2005/8/layout/process4"/>
    <dgm:cxn modelId="{BDB9FA32-4B94-44BB-926A-16E67755855F}" type="presParOf" srcId="{FE956EBF-678F-4B85-8193-F1CD978ED5CD}" destId="{8D92E914-7555-4722-8A6A-C56153573050}" srcOrd="2" destOrd="0" presId="urn:microsoft.com/office/officeart/2005/8/layout/process4"/>
    <dgm:cxn modelId="{DC5A76F1-9455-4776-BEB0-B7FC7DC2DF96}" type="presParOf" srcId="{8D92E914-7555-4722-8A6A-C56153573050}" destId="{FF302BB6-814B-4D2D-8DBE-DDE75B4BDB5C}" srcOrd="0" destOrd="0" presId="urn:microsoft.com/office/officeart/2005/8/layout/process4"/>
    <dgm:cxn modelId="{8B1465DF-DC71-4479-BEDA-744591463C68}" type="presParOf" srcId="{8D92E914-7555-4722-8A6A-C56153573050}" destId="{DE98B598-21B6-4CF7-A066-B2EC36EA6929}" srcOrd="1" destOrd="0" presId="urn:microsoft.com/office/officeart/2005/8/layout/process4"/>
    <dgm:cxn modelId="{F960F889-E3A6-483E-A992-38F38B46099B}" type="presParOf" srcId="{046BA1AB-6EEB-4D16-8358-71328FFBA5E8}" destId="{B22FC775-0A6E-4D1E-8C72-9F06546311F7}" srcOrd="1" destOrd="0" presId="urn:microsoft.com/office/officeart/2005/8/layout/process4"/>
    <dgm:cxn modelId="{1ED5ADEB-3EDA-4833-9DFF-3E1D7FD507B6}" type="presParOf" srcId="{046BA1AB-6EEB-4D16-8358-71328FFBA5E8}" destId="{98246AF2-1602-41E9-9957-5BE453B476DC}" srcOrd="2" destOrd="0" presId="urn:microsoft.com/office/officeart/2005/8/layout/process4"/>
    <dgm:cxn modelId="{4DB75B42-13DD-4EF9-9081-01F1CDCCB4DD}" type="presParOf" srcId="{98246AF2-1602-41E9-9957-5BE453B476DC}" destId="{6062FEBD-28F2-4A9F-9CE2-36584EE5D857}" srcOrd="0" destOrd="0" presId="urn:microsoft.com/office/officeart/2005/8/layout/process4"/>
    <dgm:cxn modelId="{17875B93-AF31-4E73-B377-16C54A4DFEB6}" type="presParOf" srcId="{98246AF2-1602-41E9-9957-5BE453B476DC}" destId="{A7EC48CB-3A21-4841-8A00-F7E478BC3EEE}" srcOrd="1" destOrd="0" presId="urn:microsoft.com/office/officeart/2005/8/layout/process4"/>
    <dgm:cxn modelId="{0ECDE0A6-1607-4720-BACA-633DD720F5E4}" type="presParOf" srcId="{98246AF2-1602-41E9-9957-5BE453B476DC}" destId="{85736BF5-5EDF-4C71-BBC8-474A6B580E05}" srcOrd="2" destOrd="0" presId="urn:microsoft.com/office/officeart/2005/8/layout/process4"/>
    <dgm:cxn modelId="{FDDA4A18-4195-44C3-B0A8-A16029CCA92B}" type="presParOf" srcId="{85736BF5-5EDF-4C71-BBC8-474A6B580E05}" destId="{93A38D4D-77C0-471B-A79D-FE998F13FD73}" srcOrd="0" destOrd="0" presId="urn:microsoft.com/office/officeart/2005/8/layout/process4"/>
    <dgm:cxn modelId="{A7D5E57F-B541-4555-BA1C-89054A2410C5}" type="presParOf" srcId="{85736BF5-5EDF-4C71-BBC8-474A6B580E05}" destId="{C74731E5-CF0C-4781-BF63-AE2BA83202F5}" srcOrd="1" destOrd="0" presId="urn:microsoft.com/office/officeart/2005/8/layout/process4"/>
    <dgm:cxn modelId="{32B1B350-0A23-4CC8-B93D-C9A9FF2D1F6E}" type="presParOf" srcId="{046BA1AB-6EEB-4D16-8358-71328FFBA5E8}" destId="{A6535CBB-8442-4EF9-A9FB-1D84FEF49C64}" srcOrd="3" destOrd="0" presId="urn:microsoft.com/office/officeart/2005/8/layout/process4"/>
    <dgm:cxn modelId="{0C2C8391-CC91-4421-90C5-EC182A844A94}" type="presParOf" srcId="{046BA1AB-6EEB-4D16-8358-71328FFBA5E8}" destId="{F71F03F2-DFD8-4DE6-9782-B4E3FAA8B00F}" srcOrd="4" destOrd="0" presId="urn:microsoft.com/office/officeart/2005/8/layout/process4"/>
    <dgm:cxn modelId="{7CBB061F-33A1-490E-8DEF-2FE1D559B386}" type="presParOf" srcId="{F71F03F2-DFD8-4DE6-9782-B4E3FAA8B00F}" destId="{710A5A41-894D-4F9F-8064-F531B16C1A6E}" srcOrd="0" destOrd="0" presId="urn:microsoft.com/office/officeart/2005/8/layout/process4"/>
    <dgm:cxn modelId="{AC6FED35-E373-4030-B5D2-1C55FF3A73FC}" type="presParOf" srcId="{F71F03F2-DFD8-4DE6-9782-B4E3FAA8B00F}" destId="{E314FF5D-1A99-4163-903B-AC3FC738799C}" srcOrd="1" destOrd="0" presId="urn:microsoft.com/office/officeart/2005/8/layout/process4"/>
    <dgm:cxn modelId="{4CD01B51-39B8-4B9B-9634-8F6D726F8984}" type="presParOf" srcId="{F71F03F2-DFD8-4DE6-9782-B4E3FAA8B00F}" destId="{713159B1-88B4-4EEE-A351-F76CBA0B6551}" srcOrd="2" destOrd="0" presId="urn:microsoft.com/office/officeart/2005/8/layout/process4"/>
    <dgm:cxn modelId="{7A817638-341C-47E2-BA67-4E2D471663C2}" type="presParOf" srcId="{713159B1-88B4-4EEE-A351-F76CBA0B6551}" destId="{B9C9D33C-473D-4877-BE16-9B0C03B8D1E9}" srcOrd="0" destOrd="0" presId="urn:microsoft.com/office/officeart/2005/8/layout/process4"/>
    <dgm:cxn modelId="{CE36B4F6-9098-4C3C-86E2-9C24B60F0332}" type="presParOf" srcId="{713159B1-88B4-4EEE-A351-F76CBA0B6551}" destId="{E3148EF1-4A49-4330-BB0A-288D8991F1BA}" srcOrd="1" destOrd="0" presId="urn:microsoft.com/office/officeart/2005/8/layout/process4"/>
    <dgm:cxn modelId="{76BF4F68-0B8E-4A33-AF6F-193B9B0D4CCE}" type="presParOf" srcId="{046BA1AB-6EEB-4D16-8358-71328FFBA5E8}" destId="{9B7A8A53-C864-40A6-8473-0B1092FC049C}" srcOrd="5" destOrd="0" presId="urn:microsoft.com/office/officeart/2005/8/layout/process4"/>
    <dgm:cxn modelId="{1D967A1F-EDB5-472B-8886-6499268E8494}" type="presParOf" srcId="{046BA1AB-6EEB-4D16-8358-71328FFBA5E8}" destId="{DD1AFE87-02CB-4A65-80BF-90BBB4DA3CD4}" srcOrd="6" destOrd="0" presId="urn:microsoft.com/office/officeart/2005/8/layout/process4"/>
    <dgm:cxn modelId="{AEBEF7B8-F14F-447C-AB46-A3F84E43E2E7}" type="presParOf" srcId="{DD1AFE87-02CB-4A65-80BF-90BBB4DA3CD4}" destId="{3D3E35A8-5D3A-47E4-9E7C-4F6A7D97D195}" srcOrd="0" destOrd="0" presId="urn:microsoft.com/office/officeart/2005/8/layout/process4"/>
    <dgm:cxn modelId="{38275F08-1231-4F10-A973-B8BA7A44FD43}" type="presParOf" srcId="{DD1AFE87-02CB-4A65-80BF-90BBB4DA3CD4}" destId="{41342292-2176-4B2B-BEF1-9A61EAC6634C}" srcOrd="1" destOrd="0" presId="urn:microsoft.com/office/officeart/2005/8/layout/process4"/>
    <dgm:cxn modelId="{44781D89-6DE4-47F6-88CE-5853B6EF9D3A}" type="presParOf" srcId="{DD1AFE87-02CB-4A65-80BF-90BBB4DA3CD4}" destId="{E837E13F-5C14-4BB2-ADDA-DD868795C858}" srcOrd="2" destOrd="0" presId="urn:microsoft.com/office/officeart/2005/8/layout/process4"/>
    <dgm:cxn modelId="{BC93C255-1A92-4585-9D48-80DFB2AFD022}" type="presParOf" srcId="{E837E13F-5C14-4BB2-ADDA-DD868795C858}" destId="{9AA7F8B3-1425-4F14-BF6F-F2FEC40FB096}" srcOrd="0" destOrd="0" presId="urn:microsoft.com/office/officeart/2005/8/layout/process4"/>
    <dgm:cxn modelId="{8C988C3F-404F-49A3-BA97-0E880E7AB75E}" type="presParOf" srcId="{E837E13F-5C14-4BB2-ADDA-DD868795C858}" destId="{11AAA0C3-A2AE-4DB7-AB13-7EED5F80329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A0E5A6A-CF69-4077-95E3-C404AE10FF07}"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E5B55437-163F-4215-B0B3-B8C3A6A4F53E}">
      <dgm:prSet phldrT="[Text]"/>
      <dgm:spPr/>
      <dgm:t>
        <a:bodyPr/>
        <a:lstStyle/>
        <a:p>
          <a:r>
            <a:rPr lang="en-US" dirty="0" smtClean="0"/>
            <a:t>Every entity deducting TAX (TDS)</a:t>
          </a:r>
          <a:endParaRPr lang="en-US" dirty="0"/>
        </a:p>
      </dgm:t>
    </dgm:pt>
    <dgm:pt modelId="{B62AD4BE-D7B7-445F-9571-7D184601B4CB}" type="parTrans" cxnId="{1A48FB52-0E7C-4259-8D60-C4BDD79826F5}">
      <dgm:prSet/>
      <dgm:spPr/>
      <dgm:t>
        <a:bodyPr/>
        <a:lstStyle/>
        <a:p>
          <a:endParaRPr lang="en-US"/>
        </a:p>
      </dgm:t>
    </dgm:pt>
    <dgm:pt modelId="{76981415-A9F2-436A-9393-1B712376A51D}" type="sibTrans" cxnId="{1A48FB52-0E7C-4259-8D60-C4BDD79826F5}">
      <dgm:prSet/>
      <dgm:spPr/>
      <dgm:t>
        <a:bodyPr/>
        <a:lstStyle/>
        <a:p>
          <a:endParaRPr lang="en-US"/>
        </a:p>
      </dgm:t>
    </dgm:pt>
    <dgm:pt modelId="{1000345B-DF2F-412F-9A8C-967D77915965}">
      <dgm:prSet phldrT="[Text]"/>
      <dgm:spPr/>
      <dgm:t>
        <a:bodyPr/>
        <a:lstStyle/>
        <a:p>
          <a:r>
            <a:rPr lang="en-US" dirty="0" smtClean="0"/>
            <a:t>TAN</a:t>
          </a:r>
          <a:endParaRPr lang="en-US" dirty="0"/>
        </a:p>
      </dgm:t>
    </dgm:pt>
    <dgm:pt modelId="{CA917DE9-7C30-4666-B971-C0631A6A2486}" type="parTrans" cxnId="{F7E36466-EA33-4FA7-AA34-96A93315D54E}">
      <dgm:prSet/>
      <dgm:spPr/>
      <dgm:t>
        <a:bodyPr/>
        <a:lstStyle/>
        <a:p>
          <a:endParaRPr lang="en-US"/>
        </a:p>
      </dgm:t>
    </dgm:pt>
    <dgm:pt modelId="{605724B1-C253-4232-B907-1565ADF2764D}" type="sibTrans" cxnId="{F7E36466-EA33-4FA7-AA34-96A93315D54E}">
      <dgm:prSet/>
      <dgm:spPr/>
      <dgm:t>
        <a:bodyPr/>
        <a:lstStyle/>
        <a:p>
          <a:endParaRPr lang="en-US"/>
        </a:p>
      </dgm:t>
    </dgm:pt>
    <dgm:pt modelId="{A6CDB631-6CBE-4793-A930-0719E06D2998}">
      <dgm:prSet phldrT="[Text]"/>
      <dgm:spPr/>
      <dgm:t>
        <a:bodyPr/>
        <a:lstStyle/>
        <a:p>
          <a:r>
            <a:rPr lang="en-US" dirty="0" smtClean="0"/>
            <a:t>Income Tax</a:t>
          </a:r>
          <a:endParaRPr lang="en-US" dirty="0"/>
        </a:p>
      </dgm:t>
    </dgm:pt>
    <dgm:pt modelId="{8D144162-025A-4766-B741-5C735F750507}" type="parTrans" cxnId="{872AFB52-BD90-43C5-893A-9EEA8A3C5BC7}">
      <dgm:prSet/>
      <dgm:spPr/>
      <dgm:t>
        <a:bodyPr/>
        <a:lstStyle/>
        <a:p>
          <a:endParaRPr lang="en-US"/>
        </a:p>
      </dgm:t>
    </dgm:pt>
    <dgm:pt modelId="{DC19930E-5659-4454-97D4-95F7124CB6B0}" type="sibTrans" cxnId="{872AFB52-BD90-43C5-893A-9EEA8A3C5BC7}">
      <dgm:prSet/>
      <dgm:spPr/>
      <dgm:t>
        <a:bodyPr/>
        <a:lstStyle/>
        <a:p>
          <a:endParaRPr lang="en-US"/>
        </a:p>
      </dgm:t>
    </dgm:pt>
    <dgm:pt modelId="{E1B44ABC-E25F-4E2F-BE9E-EFD38BB06589}">
      <dgm:prSet phldrT="[Text]"/>
      <dgm:spPr/>
      <dgm:t>
        <a:bodyPr/>
        <a:lstStyle/>
        <a:p>
          <a:r>
            <a:rPr lang="en-US" dirty="0" smtClean="0"/>
            <a:t>VAT</a:t>
          </a:r>
          <a:endParaRPr lang="en-US" dirty="0"/>
        </a:p>
      </dgm:t>
    </dgm:pt>
    <dgm:pt modelId="{F19AEB6B-A35A-46C3-BF38-C11F7B7E85C2}" type="parTrans" cxnId="{1FB7A0FB-0179-4DB6-9AD2-3CFFF287E2FE}">
      <dgm:prSet/>
      <dgm:spPr/>
      <dgm:t>
        <a:bodyPr/>
        <a:lstStyle/>
        <a:p>
          <a:endParaRPr lang="en-US"/>
        </a:p>
      </dgm:t>
    </dgm:pt>
    <dgm:pt modelId="{C2B8B0F3-6AFC-4127-8B7C-23E53FFB1CC2}" type="sibTrans" cxnId="{1FB7A0FB-0179-4DB6-9AD2-3CFFF287E2FE}">
      <dgm:prSet/>
      <dgm:spPr/>
      <dgm:t>
        <a:bodyPr/>
        <a:lstStyle/>
        <a:p>
          <a:endParaRPr lang="en-US"/>
        </a:p>
      </dgm:t>
    </dgm:pt>
    <dgm:pt modelId="{AD437DD2-43DC-4E5E-B1D4-84DA1626EBA0}">
      <dgm:prSet phldrT="[Text]"/>
      <dgm:spPr/>
      <dgm:t>
        <a:bodyPr/>
        <a:lstStyle/>
        <a:p>
          <a:r>
            <a:rPr lang="en-US" dirty="0" smtClean="0"/>
            <a:t>TIN: Tax identification number</a:t>
          </a:r>
          <a:endParaRPr lang="en-US" dirty="0"/>
        </a:p>
      </dgm:t>
    </dgm:pt>
    <dgm:pt modelId="{860ACEE1-8E3B-46EC-B660-79B46A46AB20}" type="parTrans" cxnId="{0C9C8821-EE84-4688-8192-CD7C841B5AA8}">
      <dgm:prSet/>
      <dgm:spPr/>
      <dgm:t>
        <a:bodyPr/>
        <a:lstStyle/>
        <a:p>
          <a:endParaRPr lang="en-US"/>
        </a:p>
      </dgm:t>
    </dgm:pt>
    <dgm:pt modelId="{4CC73D06-D4BA-471A-9FF3-C8AFEA4ECAF5}" type="sibTrans" cxnId="{0C9C8821-EE84-4688-8192-CD7C841B5AA8}">
      <dgm:prSet/>
      <dgm:spPr/>
      <dgm:t>
        <a:bodyPr/>
        <a:lstStyle/>
        <a:p>
          <a:endParaRPr lang="en-US"/>
        </a:p>
      </dgm:t>
    </dgm:pt>
    <dgm:pt modelId="{8EC428CC-4FC8-48EB-BD04-3CCE009C93E2}">
      <dgm:prSet phldrT="[Text]"/>
      <dgm:spPr/>
      <dgm:t>
        <a:bodyPr/>
        <a:lstStyle/>
        <a:p>
          <a:r>
            <a:rPr lang="en-US" dirty="0" smtClean="0"/>
            <a:t>State VAT/ commercial tax Department </a:t>
          </a:r>
          <a:endParaRPr lang="en-US" dirty="0"/>
        </a:p>
      </dgm:t>
    </dgm:pt>
    <dgm:pt modelId="{EB6E4838-3CE0-42BB-9755-AFB2A7C0615D}" type="parTrans" cxnId="{547A3C4E-AA11-4787-9082-34168916A8F1}">
      <dgm:prSet/>
      <dgm:spPr/>
      <dgm:t>
        <a:bodyPr/>
        <a:lstStyle/>
        <a:p>
          <a:endParaRPr lang="en-US"/>
        </a:p>
      </dgm:t>
    </dgm:pt>
    <dgm:pt modelId="{7D0BAC02-3DD0-4423-92BF-E3FEE836F2C2}" type="sibTrans" cxnId="{547A3C4E-AA11-4787-9082-34168916A8F1}">
      <dgm:prSet/>
      <dgm:spPr/>
      <dgm:t>
        <a:bodyPr/>
        <a:lstStyle/>
        <a:p>
          <a:endParaRPr lang="en-US"/>
        </a:p>
      </dgm:t>
    </dgm:pt>
    <dgm:pt modelId="{3CAAC2E0-AE08-4721-8312-13A694E4B1A6}">
      <dgm:prSet phldrT="[Text]"/>
      <dgm:spPr/>
      <dgm:t>
        <a:bodyPr/>
        <a:lstStyle/>
        <a:p>
          <a:r>
            <a:rPr lang="en-US" dirty="0" smtClean="0"/>
            <a:t>GST</a:t>
          </a:r>
          <a:endParaRPr lang="en-US" dirty="0"/>
        </a:p>
      </dgm:t>
    </dgm:pt>
    <dgm:pt modelId="{70015EAE-6521-40BE-872A-070A58FB3EDB}" type="parTrans" cxnId="{8BB9AAAD-4331-4826-9D5F-FCCF8D649ED3}">
      <dgm:prSet/>
      <dgm:spPr/>
      <dgm:t>
        <a:bodyPr/>
        <a:lstStyle/>
        <a:p>
          <a:endParaRPr lang="en-US"/>
        </a:p>
      </dgm:t>
    </dgm:pt>
    <dgm:pt modelId="{10A7CA04-02B3-49CA-AD99-D4183A288BF9}" type="sibTrans" cxnId="{8BB9AAAD-4331-4826-9D5F-FCCF8D649ED3}">
      <dgm:prSet/>
      <dgm:spPr/>
      <dgm:t>
        <a:bodyPr/>
        <a:lstStyle/>
        <a:p>
          <a:endParaRPr lang="en-US"/>
        </a:p>
      </dgm:t>
    </dgm:pt>
    <dgm:pt modelId="{95EC86E9-B1BB-4527-91EA-7A8DD3EA1037}">
      <dgm:prSet phldrT="[Text]"/>
      <dgm:spPr/>
      <dgm:t>
        <a:bodyPr/>
        <a:lstStyle/>
        <a:p>
          <a:r>
            <a:rPr lang="en-US" dirty="0" smtClean="0"/>
            <a:t>GST-IN</a:t>
          </a:r>
          <a:endParaRPr lang="en-US" dirty="0"/>
        </a:p>
      </dgm:t>
    </dgm:pt>
    <dgm:pt modelId="{7906FD64-560E-422E-8B63-75F06267E1F2}" type="parTrans" cxnId="{7384D285-9DE4-44A7-90B6-408B07C08280}">
      <dgm:prSet/>
      <dgm:spPr/>
      <dgm:t>
        <a:bodyPr/>
        <a:lstStyle/>
        <a:p>
          <a:endParaRPr lang="en-US"/>
        </a:p>
      </dgm:t>
    </dgm:pt>
    <dgm:pt modelId="{BFA336D9-ABEB-40D1-88A0-575A81B36EA9}" type="sibTrans" cxnId="{7384D285-9DE4-44A7-90B6-408B07C08280}">
      <dgm:prSet/>
      <dgm:spPr/>
      <dgm:t>
        <a:bodyPr/>
        <a:lstStyle/>
        <a:p>
          <a:endParaRPr lang="en-US"/>
        </a:p>
      </dgm:t>
    </dgm:pt>
    <dgm:pt modelId="{849674F2-5EE9-46E8-914C-C5434D5FD774}">
      <dgm:prSet phldrT="[Text]"/>
      <dgm:spPr/>
      <dgm:t>
        <a:bodyPr/>
        <a:lstStyle/>
        <a:p>
          <a:r>
            <a:rPr lang="en-US" dirty="0" smtClean="0"/>
            <a:t>GSTN (goods and services tax network) Private limited company</a:t>
          </a:r>
          <a:endParaRPr lang="en-US" dirty="0"/>
        </a:p>
      </dgm:t>
    </dgm:pt>
    <dgm:pt modelId="{2E1E6DB4-9D8C-4540-9EA6-C0B579FC769A}" type="parTrans" cxnId="{2910B548-7648-478C-9096-ED58186932D9}">
      <dgm:prSet/>
      <dgm:spPr/>
      <dgm:t>
        <a:bodyPr/>
        <a:lstStyle/>
        <a:p>
          <a:endParaRPr lang="en-US"/>
        </a:p>
      </dgm:t>
    </dgm:pt>
    <dgm:pt modelId="{CD0F46B7-DC99-42FA-ACAF-742B9FE2A155}" type="sibTrans" cxnId="{2910B548-7648-478C-9096-ED58186932D9}">
      <dgm:prSet/>
      <dgm:spPr/>
      <dgm:t>
        <a:bodyPr/>
        <a:lstStyle/>
        <a:p>
          <a:endParaRPr lang="en-US"/>
        </a:p>
      </dgm:t>
    </dgm:pt>
    <dgm:pt modelId="{046BA1AB-6EEB-4D16-8358-71328FFBA5E8}" type="pres">
      <dgm:prSet presAssocID="{DA0E5A6A-CF69-4077-95E3-C404AE10FF07}" presName="Name0" presStyleCnt="0">
        <dgm:presLayoutVars>
          <dgm:dir/>
          <dgm:animLvl val="lvl"/>
          <dgm:resizeHandles val="exact"/>
        </dgm:presLayoutVars>
      </dgm:prSet>
      <dgm:spPr/>
      <dgm:t>
        <a:bodyPr/>
        <a:lstStyle/>
        <a:p>
          <a:endParaRPr lang="en-US"/>
        </a:p>
      </dgm:t>
    </dgm:pt>
    <dgm:pt modelId="{74483BD9-4A1C-419C-A118-1757B982A296}" type="pres">
      <dgm:prSet presAssocID="{3CAAC2E0-AE08-4721-8312-13A694E4B1A6}" presName="boxAndChildren" presStyleCnt="0"/>
      <dgm:spPr/>
    </dgm:pt>
    <dgm:pt modelId="{47CEE9E4-E985-4893-B75D-51CC49996E33}" type="pres">
      <dgm:prSet presAssocID="{3CAAC2E0-AE08-4721-8312-13A694E4B1A6}" presName="parentTextBox" presStyleLbl="node1" presStyleIdx="0" presStyleCnt="3"/>
      <dgm:spPr/>
      <dgm:t>
        <a:bodyPr/>
        <a:lstStyle/>
        <a:p>
          <a:endParaRPr lang="en-US"/>
        </a:p>
      </dgm:t>
    </dgm:pt>
    <dgm:pt modelId="{ECB32929-4A58-4A6D-A58B-8415C577E8E5}" type="pres">
      <dgm:prSet presAssocID="{3CAAC2E0-AE08-4721-8312-13A694E4B1A6}" presName="entireBox" presStyleLbl="node1" presStyleIdx="0" presStyleCnt="3"/>
      <dgm:spPr/>
      <dgm:t>
        <a:bodyPr/>
        <a:lstStyle/>
        <a:p>
          <a:endParaRPr lang="en-US"/>
        </a:p>
      </dgm:t>
    </dgm:pt>
    <dgm:pt modelId="{F57007E7-6044-4603-8E08-3AD06A876C6E}" type="pres">
      <dgm:prSet presAssocID="{3CAAC2E0-AE08-4721-8312-13A694E4B1A6}" presName="descendantBox" presStyleCnt="0"/>
      <dgm:spPr/>
    </dgm:pt>
    <dgm:pt modelId="{BFC84BB8-BA74-4AA8-BF42-CDCCDCEACB4E}" type="pres">
      <dgm:prSet presAssocID="{95EC86E9-B1BB-4527-91EA-7A8DD3EA1037}" presName="childTextBox" presStyleLbl="fgAccFollowNode1" presStyleIdx="0" presStyleCnt="6">
        <dgm:presLayoutVars>
          <dgm:bulletEnabled val="1"/>
        </dgm:presLayoutVars>
      </dgm:prSet>
      <dgm:spPr/>
      <dgm:t>
        <a:bodyPr/>
        <a:lstStyle/>
        <a:p>
          <a:endParaRPr lang="en-US"/>
        </a:p>
      </dgm:t>
    </dgm:pt>
    <dgm:pt modelId="{E37805D0-4D27-478B-B2EE-476308377837}" type="pres">
      <dgm:prSet presAssocID="{849674F2-5EE9-46E8-914C-C5434D5FD774}" presName="childTextBox" presStyleLbl="fgAccFollowNode1" presStyleIdx="1" presStyleCnt="6">
        <dgm:presLayoutVars>
          <dgm:bulletEnabled val="1"/>
        </dgm:presLayoutVars>
      </dgm:prSet>
      <dgm:spPr/>
      <dgm:t>
        <a:bodyPr/>
        <a:lstStyle/>
        <a:p>
          <a:endParaRPr lang="en-US"/>
        </a:p>
      </dgm:t>
    </dgm:pt>
    <dgm:pt modelId="{2FAAB7FA-0E1C-4F51-8922-581761903983}" type="pres">
      <dgm:prSet presAssocID="{C2B8B0F3-6AFC-4127-8B7C-23E53FFB1CC2}" presName="sp" presStyleCnt="0"/>
      <dgm:spPr/>
    </dgm:pt>
    <dgm:pt modelId="{2A702391-5B21-4C54-AF90-D99C7D839908}" type="pres">
      <dgm:prSet presAssocID="{E1B44ABC-E25F-4E2F-BE9E-EFD38BB06589}" presName="arrowAndChildren" presStyleCnt="0"/>
      <dgm:spPr/>
    </dgm:pt>
    <dgm:pt modelId="{39D23E2F-B3E1-41CB-BB9D-902FEB0FAAB7}" type="pres">
      <dgm:prSet presAssocID="{E1B44ABC-E25F-4E2F-BE9E-EFD38BB06589}" presName="parentTextArrow" presStyleLbl="node1" presStyleIdx="0" presStyleCnt="3"/>
      <dgm:spPr/>
      <dgm:t>
        <a:bodyPr/>
        <a:lstStyle/>
        <a:p>
          <a:endParaRPr lang="en-US"/>
        </a:p>
      </dgm:t>
    </dgm:pt>
    <dgm:pt modelId="{621EC0C1-7E32-46C9-8DD8-6AE617CD2870}" type="pres">
      <dgm:prSet presAssocID="{E1B44ABC-E25F-4E2F-BE9E-EFD38BB06589}" presName="arrow" presStyleLbl="node1" presStyleIdx="1" presStyleCnt="3"/>
      <dgm:spPr/>
      <dgm:t>
        <a:bodyPr/>
        <a:lstStyle/>
        <a:p>
          <a:endParaRPr lang="en-US"/>
        </a:p>
      </dgm:t>
    </dgm:pt>
    <dgm:pt modelId="{2614449E-5500-4683-AB82-B49AA0C50313}" type="pres">
      <dgm:prSet presAssocID="{E1B44ABC-E25F-4E2F-BE9E-EFD38BB06589}" presName="descendantArrow" presStyleCnt="0"/>
      <dgm:spPr/>
    </dgm:pt>
    <dgm:pt modelId="{DE3586B6-AEB7-4C3F-9278-8416AA0E1F37}" type="pres">
      <dgm:prSet presAssocID="{AD437DD2-43DC-4E5E-B1D4-84DA1626EBA0}" presName="childTextArrow" presStyleLbl="fgAccFollowNode1" presStyleIdx="2" presStyleCnt="6">
        <dgm:presLayoutVars>
          <dgm:bulletEnabled val="1"/>
        </dgm:presLayoutVars>
      </dgm:prSet>
      <dgm:spPr/>
      <dgm:t>
        <a:bodyPr/>
        <a:lstStyle/>
        <a:p>
          <a:endParaRPr lang="en-US"/>
        </a:p>
      </dgm:t>
    </dgm:pt>
    <dgm:pt modelId="{5C3FF614-25A5-4AAE-88EA-1F8FC33CF7A2}" type="pres">
      <dgm:prSet presAssocID="{8EC428CC-4FC8-48EB-BD04-3CCE009C93E2}" presName="childTextArrow" presStyleLbl="fgAccFollowNode1" presStyleIdx="3" presStyleCnt="6">
        <dgm:presLayoutVars>
          <dgm:bulletEnabled val="1"/>
        </dgm:presLayoutVars>
      </dgm:prSet>
      <dgm:spPr/>
      <dgm:t>
        <a:bodyPr/>
        <a:lstStyle/>
        <a:p>
          <a:endParaRPr lang="en-US"/>
        </a:p>
      </dgm:t>
    </dgm:pt>
    <dgm:pt modelId="{F062966A-363F-467A-8AC3-7095D25769B2}" type="pres">
      <dgm:prSet presAssocID="{76981415-A9F2-436A-9393-1B712376A51D}" presName="sp" presStyleCnt="0"/>
      <dgm:spPr/>
    </dgm:pt>
    <dgm:pt modelId="{4CBC82A5-E8E7-4D57-91D1-C9A8011A1948}" type="pres">
      <dgm:prSet presAssocID="{E5B55437-163F-4215-B0B3-B8C3A6A4F53E}" presName="arrowAndChildren" presStyleCnt="0"/>
      <dgm:spPr/>
    </dgm:pt>
    <dgm:pt modelId="{9EFF0886-0B2C-452B-B7A4-89381F6FBB01}" type="pres">
      <dgm:prSet presAssocID="{E5B55437-163F-4215-B0B3-B8C3A6A4F53E}" presName="parentTextArrow" presStyleLbl="node1" presStyleIdx="1" presStyleCnt="3"/>
      <dgm:spPr/>
      <dgm:t>
        <a:bodyPr/>
        <a:lstStyle/>
        <a:p>
          <a:endParaRPr lang="en-US"/>
        </a:p>
      </dgm:t>
    </dgm:pt>
    <dgm:pt modelId="{9F5BAC2A-4D66-4AC0-8D33-1F8BC5F48DFF}" type="pres">
      <dgm:prSet presAssocID="{E5B55437-163F-4215-B0B3-B8C3A6A4F53E}" presName="arrow" presStyleLbl="node1" presStyleIdx="2" presStyleCnt="3"/>
      <dgm:spPr/>
      <dgm:t>
        <a:bodyPr/>
        <a:lstStyle/>
        <a:p>
          <a:endParaRPr lang="en-US"/>
        </a:p>
      </dgm:t>
    </dgm:pt>
    <dgm:pt modelId="{C60DA527-C5B1-4832-97E1-E8443A118C10}" type="pres">
      <dgm:prSet presAssocID="{E5B55437-163F-4215-B0B3-B8C3A6A4F53E}" presName="descendantArrow" presStyleCnt="0"/>
      <dgm:spPr/>
    </dgm:pt>
    <dgm:pt modelId="{21B1CD4D-9517-4ABD-B459-763E2B1EFF2B}" type="pres">
      <dgm:prSet presAssocID="{1000345B-DF2F-412F-9A8C-967D77915965}" presName="childTextArrow" presStyleLbl="fgAccFollowNode1" presStyleIdx="4" presStyleCnt="6">
        <dgm:presLayoutVars>
          <dgm:bulletEnabled val="1"/>
        </dgm:presLayoutVars>
      </dgm:prSet>
      <dgm:spPr/>
      <dgm:t>
        <a:bodyPr/>
        <a:lstStyle/>
        <a:p>
          <a:endParaRPr lang="en-US"/>
        </a:p>
      </dgm:t>
    </dgm:pt>
    <dgm:pt modelId="{A09ABE5F-8D47-4336-BCD5-B225F84D0184}" type="pres">
      <dgm:prSet presAssocID="{A6CDB631-6CBE-4793-A930-0719E06D2998}" presName="childTextArrow" presStyleLbl="fgAccFollowNode1" presStyleIdx="5" presStyleCnt="6">
        <dgm:presLayoutVars>
          <dgm:bulletEnabled val="1"/>
        </dgm:presLayoutVars>
      </dgm:prSet>
      <dgm:spPr/>
      <dgm:t>
        <a:bodyPr/>
        <a:lstStyle/>
        <a:p>
          <a:endParaRPr lang="en-US"/>
        </a:p>
      </dgm:t>
    </dgm:pt>
  </dgm:ptLst>
  <dgm:cxnLst>
    <dgm:cxn modelId="{7384D285-9DE4-44A7-90B6-408B07C08280}" srcId="{3CAAC2E0-AE08-4721-8312-13A694E4B1A6}" destId="{95EC86E9-B1BB-4527-91EA-7A8DD3EA1037}" srcOrd="0" destOrd="0" parTransId="{7906FD64-560E-422E-8B63-75F06267E1F2}" sibTransId="{BFA336D9-ABEB-40D1-88A0-575A81B36EA9}"/>
    <dgm:cxn modelId="{547A3C4E-AA11-4787-9082-34168916A8F1}" srcId="{E1B44ABC-E25F-4E2F-BE9E-EFD38BB06589}" destId="{8EC428CC-4FC8-48EB-BD04-3CCE009C93E2}" srcOrd="1" destOrd="0" parTransId="{EB6E4838-3CE0-42BB-9755-AFB2A7C0615D}" sibTransId="{7D0BAC02-3DD0-4423-92BF-E3FEE836F2C2}"/>
    <dgm:cxn modelId="{5385CA1F-1094-4188-A06E-A011546452D8}" type="presOf" srcId="{8EC428CC-4FC8-48EB-BD04-3CCE009C93E2}" destId="{5C3FF614-25A5-4AAE-88EA-1F8FC33CF7A2}" srcOrd="0" destOrd="0" presId="urn:microsoft.com/office/officeart/2005/8/layout/process4"/>
    <dgm:cxn modelId="{8D4A6B1C-009D-41A8-9A74-4D2D64A07764}" type="presOf" srcId="{DA0E5A6A-CF69-4077-95E3-C404AE10FF07}" destId="{046BA1AB-6EEB-4D16-8358-71328FFBA5E8}" srcOrd="0" destOrd="0" presId="urn:microsoft.com/office/officeart/2005/8/layout/process4"/>
    <dgm:cxn modelId="{2910B548-7648-478C-9096-ED58186932D9}" srcId="{3CAAC2E0-AE08-4721-8312-13A694E4B1A6}" destId="{849674F2-5EE9-46E8-914C-C5434D5FD774}" srcOrd="1" destOrd="0" parTransId="{2E1E6DB4-9D8C-4540-9EA6-C0B579FC769A}" sibTransId="{CD0F46B7-DC99-42FA-ACAF-742B9FE2A155}"/>
    <dgm:cxn modelId="{17EE5BEE-C832-451B-9081-DCB65055AF57}" type="presOf" srcId="{E5B55437-163F-4215-B0B3-B8C3A6A4F53E}" destId="{9F5BAC2A-4D66-4AC0-8D33-1F8BC5F48DFF}" srcOrd="1" destOrd="0" presId="urn:microsoft.com/office/officeart/2005/8/layout/process4"/>
    <dgm:cxn modelId="{872AFB52-BD90-43C5-893A-9EEA8A3C5BC7}" srcId="{E5B55437-163F-4215-B0B3-B8C3A6A4F53E}" destId="{A6CDB631-6CBE-4793-A930-0719E06D2998}" srcOrd="1" destOrd="0" parTransId="{8D144162-025A-4766-B741-5C735F750507}" sibTransId="{DC19930E-5659-4454-97D4-95F7124CB6B0}"/>
    <dgm:cxn modelId="{1FB7A0FB-0179-4DB6-9AD2-3CFFF287E2FE}" srcId="{DA0E5A6A-CF69-4077-95E3-C404AE10FF07}" destId="{E1B44ABC-E25F-4E2F-BE9E-EFD38BB06589}" srcOrd="1" destOrd="0" parTransId="{F19AEB6B-A35A-46C3-BF38-C11F7B7E85C2}" sibTransId="{C2B8B0F3-6AFC-4127-8B7C-23E53FFB1CC2}"/>
    <dgm:cxn modelId="{B14D62C6-FC5B-4C07-8539-6C085B61796A}" type="presOf" srcId="{E5B55437-163F-4215-B0B3-B8C3A6A4F53E}" destId="{9EFF0886-0B2C-452B-B7A4-89381F6FBB01}" srcOrd="0" destOrd="0" presId="urn:microsoft.com/office/officeart/2005/8/layout/process4"/>
    <dgm:cxn modelId="{31279473-6D4A-4703-83C9-C000A7B48FB2}" type="presOf" srcId="{95EC86E9-B1BB-4527-91EA-7A8DD3EA1037}" destId="{BFC84BB8-BA74-4AA8-BF42-CDCCDCEACB4E}" srcOrd="0" destOrd="0" presId="urn:microsoft.com/office/officeart/2005/8/layout/process4"/>
    <dgm:cxn modelId="{97C24477-4A9D-4D28-865A-3CCCF63FA41F}" type="presOf" srcId="{E1B44ABC-E25F-4E2F-BE9E-EFD38BB06589}" destId="{621EC0C1-7E32-46C9-8DD8-6AE617CD2870}" srcOrd="1" destOrd="0" presId="urn:microsoft.com/office/officeart/2005/8/layout/process4"/>
    <dgm:cxn modelId="{7F947B13-E9A5-4481-923E-EBFA1081ABB8}" type="presOf" srcId="{E1B44ABC-E25F-4E2F-BE9E-EFD38BB06589}" destId="{39D23E2F-B3E1-41CB-BB9D-902FEB0FAAB7}" srcOrd="0" destOrd="0" presId="urn:microsoft.com/office/officeart/2005/8/layout/process4"/>
    <dgm:cxn modelId="{872461DC-42E8-4FF3-B0F2-C973FDFC0C2C}" type="presOf" srcId="{AD437DD2-43DC-4E5E-B1D4-84DA1626EBA0}" destId="{DE3586B6-AEB7-4C3F-9278-8416AA0E1F37}" srcOrd="0" destOrd="0" presId="urn:microsoft.com/office/officeart/2005/8/layout/process4"/>
    <dgm:cxn modelId="{615F3F84-5DB8-4B4F-8B7D-47498343F60C}" type="presOf" srcId="{849674F2-5EE9-46E8-914C-C5434D5FD774}" destId="{E37805D0-4D27-478B-B2EE-476308377837}" srcOrd="0" destOrd="0" presId="urn:microsoft.com/office/officeart/2005/8/layout/process4"/>
    <dgm:cxn modelId="{E461456B-0A90-470D-AB9E-CA46A72B6D3D}" type="presOf" srcId="{3CAAC2E0-AE08-4721-8312-13A694E4B1A6}" destId="{ECB32929-4A58-4A6D-A58B-8415C577E8E5}" srcOrd="1" destOrd="0" presId="urn:microsoft.com/office/officeart/2005/8/layout/process4"/>
    <dgm:cxn modelId="{1A48FB52-0E7C-4259-8D60-C4BDD79826F5}" srcId="{DA0E5A6A-CF69-4077-95E3-C404AE10FF07}" destId="{E5B55437-163F-4215-B0B3-B8C3A6A4F53E}" srcOrd="0" destOrd="0" parTransId="{B62AD4BE-D7B7-445F-9571-7D184601B4CB}" sibTransId="{76981415-A9F2-436A-9393-1B712376A51D}"/>
    <dgm:cxn modelId="{8BB9AAAD-4331-4826-9D5F-FCCF8D649ED3}" srcId="{DA0E5A6A-CF69-4077-95E3-C404AE10FF07}" destId="{3CAAC2E0-AE08-4721-8312-13A694E4B1A6}" srcOrd="2" destOrd="0" parTransId="{70015EAE-6521-40BE-872A-070A58FB3EDB}" sibTransId="{10A7CA04-02B3-49CA-AD99-D4183A288BF9}"/>
    <dgm:cxn modelId="{7360485F-B656-4687-B432-FDBF39225F76}" type="presOf" srcId="{1000345B-DF2F-412F-9A8C-967D77915965}" destId="{21B1CD4D-9517-4ABD-B459-763E2B1EFF2B}" srcOrd="0" destOrd="0" presId="urn:microsoft.com/office/officeart/2005/8/layout/process4"/>
    <dgm:cxn modelId="{0C9C8821-EE84-4688-8192-CD7C841B5AA8}" srcId="{E1B44ABC-E25F-4E2F-BE9E-EFD38BB06589}" destId="{AD437DD2-43DC-4E5E-B1D4-84DA1626EBA0}" srcOrd="0" destOrd="0" parTransId="{860ACEE1-8E3B-46EC-B660-79B46A46AB20}" sibTransId="{4CC73D06-D4BA-471A-9FF3-C8AFEA4ECAF5}"/>
    <dgm:cxn modelId="{F7E36466-EA33-4FA7-AA34-96A93315D54E}" srcId="{E5B55437-163F-4215-B0B3-B8C3A6A4F53E}" destId="{1000345B-DF2F-412F-9A8C-967D77915965}" srcOrd="0" destOrd="0" parTransId="{CA917DE9-7C30-4666-B971-C0631A6A2486}" sibTransId="{605724B1-C253-4232-B907-1565ADF2764D}"/>
    <dgm:cxn modelId="{23D47297-8EB4-4FE4-8933-14B6371140B9}" type="presOf" srcId="{A6CDB631-6CBE-4793-A930-0719E06D2998}" destId="{A09ABE5F-8D47-4336-BCD5-B225F84D0184}" srcOrd="0" destOrd="0" presId="urn:microsoft.com/office/officeart/2005/8/layout/process4"/>
    <dgm:cxn modelId="{DE74ABF0-2DC7-4368-BE0F-604C20E36B06}" type="presOf" srcId="{3CAAC2E0-AE08-4721-8312-13A694E4B1A6}" destId="{47CEE9E4-E985-4893-B75D-51CC49996E33}" srcOrd="0" destOrd="0" presId="urn:microsoft.com/office/officeart/2005/8/layout/process4"/>
    <dgm:cxn modelId="{5CA26BB1-2C16-49F5-86A7-2510AD4D59AA}" type="presParOf" srcId="{046BA1AB-6EEB-4D16-8358-71328FFBA5E8}" destId="{74483BD9-4A1C-419C-A118-1757B982A296}" srcOrd="0" destOrd="0" presId="urn:microsoft.com/office/officeart/2005/8/layout/process4"/>
    <dgm:cxn modelId="{EEB46CC8-54DF-4C48-8219-9118E72085DD}" type="presParOf" srcId="{74483BD9-4A1C-419C-A118-1757B982A296}" destId="{47CEE9E4-E985-4893-B75D-51CC49996E33}" srcOrd="0" destOrd="0" presId="urn:microsoft.com/office/officeart/2005/8/layout/process4"/>
    <dgm:cxn modelId="{BE26AF68-C671-4F36-AF45-E643827EFA0C}" type="presParOf" srcId="{74483BD9-4A1C-419C-A118-1757B982A296}" destId="{ECB32929-4A58-4A6D-A58B-8415C577E8E5}" srcOrd="1" destOrd="0" presId="urn:microsoft.com/office/officeart/2005/8/layout/process4"/>
    <dgm:cxn modelId="{B069C38B-F1EE-4CCD-8D7F-AF34CCAEB7F4}" type="presParOf" srcId="{74483BD9-4A1C-419C-A118-1757B982A296}" destId="{F57007E7-6044-4603-8E08-3AD06A876C6E}" srcOrd="2" destOrd="0" presId="urn:microsoft.com/office/officeart/2005/8/layout/process4"/>
    <dgm:cxn modelId="{137C147B-6FE5-4997-82BB-D9255D30E16B}" type="presParOf" srcId="{F57007E7-6044-4603-8E08-3AD06A876C6E}" destId="{BFC84BB8-BA74-4AA8-BF42-CDCCDCEACB4E}" srcOrd="0" destOrd="0" presId="urn:microsoft.com/office/officeart/2005/8/layout/process4"/>
    <dgm:cxn modelId="{8B23F400-61DA-470D-9CAD-D8B4D61C1DE4}" type="presParOf" srcId="{F57007E7-6044-4603-8E08-3AD06A876C6E}" destId="{E37805D0-4D27-478B-B2EE-476308377837}" srcOrd="1" destOrd="0" presId="urn:microsoft.com/office/officeart/2005/8/layout/process4"/>
    <dgm:cxn modelId="{70373B78-AF00-47DF-BD02-A67AD41B0AD8}" type="presParOf" srcId="{046BA1AB-6EEB-4D16-8358-71328FFBA5E8}" destId="{2FAAB7FA-0E1C-4F51-8922-581761903983}" srcOrd="1" destOrd="0" presId="urn:microsoft.com/office/officeart/2005/8/layout/process4"/>
    <dgm:cxn modelId="{5C814839-93B5-4786-B72B-27E35F3E30ED}" type="presParOf" srcId="{046BA1AB-6EEB-4D16-8358-71328FFBA5E8}" destId="{2A702391-5B21-4C54-AF90-D99C7D839908}" srcOrd="2" destOrd="0" presId="urn:microsoft.com/office/officeart/2005/8/layout/process4"/>
    <dgm:cxn modelId="{D57DD0F0-C995-4BDA-ADDB-898A3BC15295}" type="presParOf" srcId="{2A702391-5B21-4C54-AF90-D99C7D839908}" destId="{39D23E2F-B3E1-41CB-BB9D-902FEB0FAAB7}" srcOrd="0" destOrd="0" presId="urn:microsoft.com/office/officeart/2005/8/layout/process4"/>
    <dgm:cxn modelId="{6169953A-0B4D-409D-95CC-FFE653191D29}" type="presParOf" srcId="{2A702391-5B21-4C54-AF90-D99C7D839908}" destId="{621EC0C1-7E32-46C9-8DD8-6AE617CD2870}" srcOrd="1" destOrd="0" presId="urn:microsoft.com/office/officeart/2005/8/layout/process4"/>
    <dgm:cxn modelId="{F4824687-8589-467F-91C3-70395C1A7B05}" type="presParOf" srcId="{2A702391-5B21-4C54-AF90-D99C7D839908}" destId="{2614449E-5500-4683-AB82-B49AA0C50313}" srcOrd="2" destOrd="0" presId="urn:microsoft.com/office/officeart/2005/8/layout/process4"/>
    <dgm:cxn modelId="{17699A69-EDDF-4EAD-829E-27D6697CA447}" type="presParOf" srcId="{2614449E-5500-4683-AB82-B49AA0C50313}" destId="{DE3586B6-AEB7-4C3F-9278-8416AA0E1F37}" srcOrd="0" destOrd="0" presId="urn:microsoft.com/office/officeart/2005/8/layout/process4"/>
    <dgm:cxn modelId="{1A846AE3-DF99-4B59-99ED-5FFFEEC25A84}" type="presParOf" srcId="{2614449E-5500-4683-AB82-B49AA0C50313}" destId="{5C3FF614-25A5-4AAE-88EA-1F8FC33CF7A2}" srcOrd="1" destOrd="0" presId="urn:microsoft.com/office/officeart/2005/8/layout/process4"/>
    <dgm:cxn modelId="{1B6A05CD-50C6-43CD-B641-DD9731AF278C}" type="presParOf" srcId="{046BA1AB-6EEB-4D16-8358-71328FFBA5E8}" destId="{F062966A-363F-467A-8AC3-7095D25769B2}" srcOrd="3" destOrd="0" presId="urn:microsoft.com/office/officeart/2005/8/layout/process4"/>
    <dgm:cxn modelId="{AC93490A-E836-4794-9114-C0025D690DA2}" type="presParOf" srcId="{046BA1AB-6EEB-4D16-8358-71328FFBA5E8}" destId="{4CBC82A5-E8E7-4D57-91D1-C9A8011A1948}" srcOrd="4" destOrd="0" presId="urn:microsoft.com/office/officeart/2005/8/layout/process4"/>
    <dgm:cxn modelId="{424293AE-F229-492C-A120-6BC9FA446B81}" type="presParOf" srcId="{4CBC82A5-E8E7-4D57-91D1-C9A8011A1948}" destId="{9EFF0886-0B2C-452B-B7A4-89381F6FBB01}" srcOrd="0" destOrd="0" presId="urn:microsoft.com/office/officeart/2005/8/layout/process4"/>
    <dgm:cxn modelId="{D1476051-9705-47FD-BFFB-1D351B2494BF}" type="presParOf" srcId="{4CBC82A5-E8E7-4D57-91D1-C9A8011A1948}" destId="{9F5BAC2A-4D66-4AC0-8D33-1F8BC5F48DFF}" srcOrd="1" destOrd="0" presId="urn:microsoft.com/office/officeart/2005/8/layout/process4"/>
    <dgm:cxn modelId="{83575067-52E9-41A6-BFAD-EB9DDCFD74F4}" type="presParOf" srcId="{4CBC82A5-E8E7-4D57-91D1-C9A8011A1948}" destId="{C60DA527-C5B1-4832-97E1-E8443A118C10}" srcOrd="2" destOrd="0" presId="urn:microsoft.com/office/officeart/2005/8/layout/process4"/>
    <dgm:cxn modelId="{9F069EB0-5B33-4C29-A815-9E614D03769F}" type="presParOf" srcId="{C60DA527-C5B1-4832-97E1-E8443A118C10}" destId="{21B1CD4D-9517-4ABD-B459-763E2B1EFF2B}" srcOrd="0" destOrd="0" presId="urn:microsoft.com/office/officeart/2005/8/layout/process4"/>
    <dgm:cxn modelId="{93B42BE8-2146-4858-8485-A6E12CCC7DC8}" type="presParOf" srcId="{C60DA527-C5B1-4832-97E1-E8443A118C10}" destId="{A09ABE5F-8D47-4336-BCD5-B225F84D018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47FB34C7-623E-483A-A869-EF2246C6A19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FF89825-FBAB-4B95-8224-3189807AE4E6}">
      <dgm:prSet phldrT="[Text]"/>
      <dgm:spPr/>
      <dgm:t>
        <a:bodyPr/>
        <a:lstStyle/>
        <a:p>
          <a:r>
            <a:rPr lang="en-US" dirty="0" smtClean="0"/>
            <a:t>Excise</a:t>
          </a:r>
          <a:endParaRPr lang="en-US" dirty="0"/>
        </a:p>
      </dgm:t>
    </dgm:pt>
    <dgm:pt modelId="{7108ECC2-31E0-4D75-BAE0-EC1B83673763}" type="parTrans" cxnId="{66A61B80-291F-4862-BF35-8941F1DBCCFE}">
      <dgm:prSet/>
      <dgm:spPr/>
      <dgm:t>
        <a:bodyPr/>
        <a:lstStyle/>
        <a:p>
          <a:endParaRPr lang="en-US"/>
        </a:p>
      </dgm:t>
    </dgm:pt>
    <dgm:pt modelId="{35460D50-BFEA-4FB1-8778-7D1A12AC723C}" type="sibTrans" cxnId="{66A61B80-291F-4862-BF35-8941F1DBCCFE}">
      <dgm:prSet/>
      <dgm:spPr/>
      <dgm:t>
        <a:bodyPr/>
        <a:lstStyle/>
        <a:p>
          <a:endParaRPr lang="en-US"/>
        </a:p>
      </dgm:t>
    </dgm:pt>
    <dgm:pt modelId="{F7BB6FB4-AD68-44D3-8882-3256F14DE8F4}">
      <dgm:prSet phldrT="[Text]"/>
      <dgm:spPr/>
      <dgm:t>
        <a:bodyPr/>
        <a:lstStyle/>
        <a:p>
          <a:r>
            <a:rPr lang="en-US" dirty="0" smtClean="0"/>
            <a:t>Service</a:t>
          </a:r>
          <a:endParaRPr lang="en-US" dirty="0"/>
        </a:p>
      </dgm:t>
    </dgm:pt>
    <dgm:pt modelId="{57A47C12-9BB6-4AEF-9DA4-947C3484FB2A}" type="parTrans" cxnId="{875085F0-ECBF-4AC0-979A-353890D897F2}">
      <dgm:prSet/>
      <dgm:spPr/>
      <dgm:t>
        <a:bodyPr/>
        <a:lstStyle/>
        <a:p>
          <a:endParaRPr lang="en-US"/>
        </a:p>
      </dgm:t>
    </dgm:pt>
    <dgm:pt modelId="{A8F9E216-6FBA-4A12-A4CA-72FFC8DF8A60}" type="sibTrans" cxnId="{875085F0-ECBF-4AC0-979A-353890D897F2}">
      <dgm:prSet/>
      <dgm:spPr/>
      <dgm:t>
        <a:bodyPr/>
        <a:lstStyle/>
        <a:p>
          <a:endParaRPr lang="en-US"/>
        </a:p>
      </dgm:t>
    </dgm:pt>
    <dgm:pt modelId="{49A1D200-DE61-456A-AAEB-38EE45883E90}">
      <dgm:prSet phldrT="[Text]"/>
      <dgm:spPr/>
      <dgm:t>
        <a:bodyPr/>
        <a:lstStyle/>
        <a:p>
          <a:r>
            <a:rPr lang="en-US" dirty="0" smtClean="0"/>
            <a:t>VAT</a:t>
          </a:r>
          <a:endParaRPr lang="en-US" dirty="0"/>
        </a:p>
      </dgm:t>
    </dgm:pt>
    <dgm:pt modelId="{9601F538-33C5-4055-9D71-7AA9744C106F}" type="parTrans" cxnId="{B33948D3-03A5-4FFF-A34D-7D81C889CF98}">
      <dgm:prSet/>
      <dgm:spPr/>
      <dgm:t>
        <a:bodyPr/>
        <a:lstStyle/>
        <a:p>
          <a:endParaRPr lang="en-US"/>
        </a:p>
      </dgm:t>
    </dgm:pt>
    <dgm:pt modelId="{19396010-55D0-4FE0-AA29-1D664A18045C}" type="sibTrans" cxnId="{B33948D3-03A5-4FFF-A34D-7D81C889CF98}">
      <dgm:prSet/>
      <dgm:spPr/>
      <dgm:t>
        <a:bodyPr/>
        <a:lstStyle/>
        <a:p>
          <a:endParaRPr lang="en-US"/>
        </a:p>
      </dgm:t>
    </dgm:pt>
    <dgm:pt modelId="{DBFBBDF0-D6B7-484C-B428-3A531DDE5DCB}" type="pres">
      <dgm:prSet presAssocID="{47FB34C7-623E-483A-A869-EF2246C6A19A}" presName="Name0" presStyleCnt="0">
        <dgm:presLayoutVars>
          <dgm:dir/>
          <dgm:resizeHandles val="exact"/>
        </dgm:presLayoutVars>
      </dgm:prSet>
      <dgm:spPr/>
      <dgm:t>
        <a:bodyPr/>
        <a:lstStyle/>
        <a:p>
          <a:endParaRPr lang="en-US"/>
        </a:p>
      </dgm:t>
    </dgm:pt>
    <dgm:pt modelId="{F3FD4CF4-6B2B-4F52-ABBE-AE67809C6845}" type="pres">
      <dgm:prSet presAssocID="{EFF89825-FBAB-4B95-8224-3189807AE4E6}" presName="compNode" presStyleCnt="0"/>
      <dgm:spPr/>
    </dgm:pt>
    <dgm:pt modelId="{B8DD4DAC-37C6-43EA-AC0A-A47035FB6FE1}" type="pres">
      <dgm:prSet presAssocID="{EFF89825-FBAB-4B95-8224-3189807AE4E6}" presName="pictRect" presStyleLbl="node1" presStyleIdx="0" presStyleCnt="3" custScaleX="60201"/>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0586232-2CD1-4D60-8EE0-446C7B215480}" type="pres">
      <dgm:prSet presAssocID="{EFF89825-FBAB-4B95-8224-3189807AE4E6}" presName="textRect" presStyleLbl="revTx" presStyleIdx="0" presStyleCnt="3">
        <dgm:presLayoutVars>
          <dgm:bulletEnabled val="1"/>
        </dgm:presLayoutVars>
      </dgm:prSet>
      <dgm:spPr/>
      <dgm:t>
        <a:bodyPr/>
        <a:lstStyle/>
        <a:p>
          <a:endParaRPr lang="en-US"/>
        </a:p>
      </dgm:t>
    </dgm:pt>
    <dgm:pt modelId="{5C46176D-B47A-4BF8-AF2D-DDA2E37F6EA2}" type="pres">
      <dgm:prSet presAssocID="{35460D50-BFEA-4FB1-8778-7D1A12AC723C}" presName="sibTrans" presStyleLbl="sibTrans2D1" presStyleIdx="0" presStyleCnt="0"/>
      <dgm:spPr/>
      <dgm:t>
        <a:bodyPr/>
        <a:lstStyle/>
        <a:p>
          <a:endParaRPr lang="en-US"/>
        </a:p>
      </dgm:t>
    </dgm:pt>
    <dgm:pt modelId="{EC817E06-C1AC-454B-8253-93DF3E495C5B}" type="pres">
      <dgm:prSet presAssocID="{F7BB6FB4-AD68-44D3-8882-3256F14DE8F4}" presName="compNode" presStyleCnt="0"/>
      <dgm:spPr/>
    </dgm:pt>
    <dgm:pt modelId="{9862C4BA-5199-40CD-8B63-C089BB7F609F}" type="pres">
      <dgm:prSet presAssocID="{F7BB6FB4-AD68-44D3-8882-3256F14DE8F4}" presName="pictRect" presStyleLbl="node1" presStyleIdx="1" presStyleCnt="3" custScaleX="6585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A6CA522-83E8-474F-B128-655312E84697}" type="pres">
      <dgm:prSet presAssocID="{F7BB6FB4-AD68-44D3-8882-3256F14DE8F4}" presName="textRect" presStyleLbl="revTx" presStyleIdx="1" presStyleCnt="3">
        <dgm:presLayoutVars>
          <dgm:bulletEnabled val="1"/>
        </dgm:presLayoutVars>
      </dgm:prSet>
      <dgm:spPr/>
      <dgm:t>
        <a:bodyPr/>
        <a:lstStyle/>
        <a:p>
          <a:endParaRPr lang="en-US"/>
        </a:p>
      </dgm:t>
    </dgm:pt>
    <dgm:pt modelId="{DF350B8F-37BC-4148-A161-772286D3A93A}" type="pres">
      <dgm:prSet presAssocID="{A8F9E216-6FBA-4A12-A4CA-72FFC8DF8A60}" presName="sibTrans" presStyleLbl="sibTrans2D1" presStyleIdx="0" presStyleCnt="0"/>
      <dgm:spPr/>
      <dgm:t>
        <a:bodyPr/>
        <a:lstStyle/>
        <a:p>
          <a:endParaRPr lang="en-US"/>
        </a:p>
      </dgm:t>
    </dgm:pt>
    <dgm:pt modelId="{5AE54A66-591B-45BA-9C08-62F33AB44DE7}" type="pres">
      <dgm:prSet presAssocID="{49A1D200-DE61-456A-AAEB-38EE45883E90}" presName="compNode" presStyleCnt="0"/>
      <dgm:spPr/>
    </dgm:pt>
    <dgm:pt modelId="{E48EDFDF-D7D6-4383-A949-9778D268A008}" type="pres">
      <dgm:prSet presAssocID="{49A1D200-DE61-456A-AAEB-38EE45883E90}" presName="pictRect"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49BE4914-D4DE-47F9-BEB6-39364370B7CA}" type="pres">
      <dgm:prSet presAssocID="{49A1D200-DE61-456A-AAEB-38EE45883E90}" presName="textRect" presStyleLbl="revTx" presStyleIdx="2" presStyleCnt="3">
        <dgm:presLayoutVars>
          <dgm:bulletEnabled val="1"/>
        </dgm:presLayoutVars>
      </dgm:prSet>
      <dgm:spPr/>
      <dgm:t>
        <a:bodyPr/>
        <a:lstStyle/>
        <a:p>
          <a:endParaRPr lang="en-US"/>
        </a:p>
      </dgm:t>
    </dgm:pt>
  </dgm:ptLst>
  <dgm:cxnLst>
    <dgm:cxn modelId="{66A61B80-291F-4862-BF35-8941F1DBCCFE}" srcId="{47FB34C7-623E-483A-A869-EF2246C6A19A}" destId="{EFF89825-FBAB-4B95-8224-3189807AE4E6}" srcOrd="0" destOrd="0" parTransId="{7108ECC2-31E0-4D75-BAE0-EC1B83673763}" sibTransId="{35460D50-BFEA-4FB1-8778-7D1A12AC723C}"/>
    <dgm:cxn modelId="{4DA77FD8-28BC-4D05-8B0F-5DD8F83BEBE7}" type="presOf" srcId="{A8F9E216-6FBA-4A12-A4CA-72FFC8DF8A60}" destId="{DF350B8F-37BC-4148-A161-772286D3A93A}" srcOrd="0" destOrd="0" presId="urn:microsoft.com/office/officeart/2005/8/layout/pList1"/>
    <dgm:cxn modelId="{78FBA8B7-D6A2-488A-A8AC-A38D9C21EE68}" type="presOf" srcId="{47FB34C7-623E-483A-A869-EF2246C6A19A}" destId="{DBFBBDF0-D6B7-484C-B428-3A531DDE5DCB}" srcOrd="0" destOrd="0" presId="urn:microsoft.com/office/officeart/2005/8/layout/pList1"/>
    <dgm:cxn modelId="{B33948D3-03A5-4FFF-A34D-7D81C889CF98}" srcId="{47FB34C7-623E-483A-A869-EF2246C6A19A}" destId="{49A1D200-DE61-456A-AAEB-38EE45883E90}" srcOrd="2" destOrd="0" parTransId="{9601F538-33C5-4055-9D71-7AA9744C106F}" sibTransId="{19396010-55D0-4FE0-AA29-1D664A18045C}"/>
    <dgm:cxn modelId="{875085F0-ECBF-4AC0-979A-353890D897F2}" srcId="{47FB34C7-623E-483A-A869-EF2246C6A19A}" destId="{F7BB6FB4-AD68-44D3-8882-3256F14DE8F4}" srcOrd="1" destOrd="0" parTransId="{57A47C12-9BB6-4AEF-9DA4-947C3484FB2A}" sibTransId="{A8F9E216-6FBA-4A12-A4CA-72FFC8DF8A60}"/>
    <dgm:cxn modelId="{5FB16828-B348-417C-9DD2-65704F6711F5}" type="presOf" srcId="{35460D50-BFEA-4FB1-8778-7D1A12AC723C}" destId="{5C46176D-B47A-4BF8-AF2D-DDA2E37F6EA2}" srcOrd="0" destOrd="0" presId="urn:microsoft.com/office/officeart/2005/8/layout/pList1"/>
    <dgm:cxn modelId="{1137E0BB-7759-42C6-9FC4-A4AF7661ED79}" type="presOf" srcId="{EFF89825-FBAB-4B95-8224-3189807AE4E6}" destId="{80586232-2CD1-4D60-8EE0-446C7B215480}" srcOrd="0" destOrd="0" presId="urn:microsoft.com/office/officeart/2005/8/layout/pList1"/>
    <dgm:cxn modelId="{29881B89-CF8C-4479-B872-11A03F731B0C}" type="presOf" srcId="{49A1D200-DE61-456A-AAEB-38EE45883E90}" destId="{49BE4914-D4DE-47F9-BEB6-39364370B7CA}" srcOrd="0" destOrd="0" presId="urn:microsoft.com/office/officeart/2005/8/layout/pList1"/>
    <dgm:cxn modelId="{581AC380-C488-4A88-8B71-6E74B34B4C27}" type="presOf" srcId="{F7BB6FB4-AD68-44D3-8882-3256F14DE8F4}" destId="{7A6CA522-83E8-474F-B128-655312E84697}" srcOrd="0" destOrd="0" presId="urn:microsoft.com/office/officeart/2005/8/layout/pList1"/>
    <dgm:cxn modelId="{812FD8EE-73BA-4C13-9D30-1FF2F5198E73}" type="presParOf" srcId="{DBFBBDF0-D6B7-484C-B428-3A531DDE5DCB}" destId="{F3FD4CF4-6B2B-4F52-ABBE-AE67809C6845}" srcOrd="0" destOrd="0" presId="urn:microsoft.com/office/officeart/2005/8/layout/pList1"/>
    <dgm:cxn modelId="{23C3B877-448C-42E8-B000-197EDFA77226}" type="presParOf" srcId="{F3FD4CF4-6B2B-4F52-ABBE-AE67809C6845}" destId="{B8DD4DAC-37C6-43EA-AC0A-A47035FB6FE1}" srcOrd="0" destOrd="0" presId="urn:microsoft.com/office/officeart/2005/8/layout/pList1"/>
    <dgm:cxn modelId="{07891010-D365-42C8-A87C-7F68D21F029F}" type="presParOf" srcId="{F3FD4CF4-6B2B-4F52-ABBE-AE67809C6845}" destId="{80586232-2CD1-4D60-8EE0-446C7B215480}" srcOrd="1" destOrd="0" presId="urn:microsoft.com/office/officeart/2005/8/layout/pList1"/>
    <dgm:cxn modelId="{F957E5F5-D4A4-4F35-B6A4-1D214599B40A}" type="presParOf" srcId="{DBFBBDF0-D6B7-484C-B428-3A531DDE5DCB}" destId="{5C46176D-B47A-4BF8-AF2D-DDA2E37F6EA2}" srcOrd="1" destOrd="0" presId="urn:microsoft.com/office/officeart/2005/8/layout/pList1"/>
    <dgm:cxn modelId="{D9D62FC7-2D37-40D8-9933-26C4EA2911B8}" type="presParOf" srcId="{DBFBBDF0-D6B7-484C-B428-3A531DDE5DCB}" destId="{EC817E06-C1AC-454B-8253-93DF3E495C5B}" srcOrd="2" destOrd="0" presId="urn:microsoft.com/office/officeart/2005/8/layout/pList1"/>
    <dgm:cxn modelId="{CC38AD1A-FF2F-4621-9DE8-368BF20D3FED}" type="presParOf" srcId="{EC817E06-C1AC-454B-8253-93DF3E495C5B}" destId="{9862C4BA-5199-40CD-8B63-C089BB7F609F}" srcOrd="0" destOrd="0" presId="urn:microsoft.com/office/officeart/2005/8/layout/pList1"/>
    <dgm:cxn modelId="{1A7A296A-49D4-4A4D-8ACD-8A0C3C533889}" type="presParOf" srcId="{EC817E06-C1AC-454B-8253-93DF3E495C5B}" destId="{7A6CA522-83E8-474F-B128-655312E84697}" srcOrd="1" destOrd="0" presId="urn:microsoft.com/office/officeart/2005/8/layout/pList1"/>
    <dgm:cxn modelId="{64016215-813D-4CEC-BF39-B8C971EFB28C}" type="presParOf" srcId="{DBFBBDF0-D6B7-484C-B428-3A531DDE5DCB}" destId="{DF350B8F-37BC-4148-A161-772286D3A93A}" srcOrd="3" destOrd="0" presId="urn:microsoft.com/office/officeart/2005/8/layout/pList1"/>
    <dgm:cxn modelId="{7D9A41A7-03A3-4CE3-8CCF-4CFBA8072484}" type="presParOf" srcId="{DBFBBDF0-D6B7-484C-B428-3A531DDE5DCB}" destId="{5AE54A66-591B-45BA-9C08-62F33AB44DE7}" srcOrd="4" destOrd="0" presId="urn:microsoft.com/office/officeart/2005/8/layout/pList1"/>
    <dgm:cxn modelId="{12D73FA8-5986-4965-BF96-A85D477D5539}" type="presParOf" srcId="{5AE54A66-591B-45BA-9C08-62F33AB44DE7}" destId="{E48EDFDF-D7D6-4383-A949-9778D268A008}" srcOrd="0" destOrd="0" presId="urn:microsoft.com/office/officeart/2005/8/layout/pList1"/>
    <dgm:cxn modelId="{714C6D8C-6904-470C-A7FD-DC4348278DED}" type="presParOf" srcId="{5AE54A66-591B-45BA-9C08-62F33AB44DE7}" destId="{49BE4914-D4DE-47F9-BEB6-39364370B7C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7AB7DD84-3D2B-49C5-B7D3-839C002E22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800836F-1819-4E80-9A8F-3C230B9417BF}">
      <dgm:prSet phldrT="[Text]"/>
      <dgm:spPr/>
      <dgm:t>
        <a:bodyPr/>
        <a:lstStyle/>
        <a:p>
          <a:r>
            <a:rPr lang="en-US" dirty="0" smtClean="0"/>
            <a:t>Not for profit</a:t>
          </a:r>
          <a:endParaRPr lang="en-US" dirty="0"/>
        </a:p>
      </dgm:t>
    </dgm:pt>
    <dgm:pt modelId="{E0D5406A-1AD3-4472-90FB-181688AEB410}" type="parTrans" cxnId="{B3A82EA1-D973-42A9-93A3-F9A6C648F986}">
      <dgm:prSet/>
      <dgm:spPr/>
      <dgm:t>
        <a:bodyPr/>
        <a:lstStyle/>
        <a:p>
          <a:endParaRPr lang="en-US"/>
        </a:p>
      </dgm:t>
    </dgm:pt>
    <dgm:pt modelId="{D46EA7C2-0087-4E96-B342-05201A4D9042}" type="sibTrans" cxnId="{B3A82EA1-D973-42A9-93A3-F9A6C648F986}">
      <dgm:prSet/>
      <dgm:spPr/>
      <dgm:t>
        <a:bodyPr/>
        <a:lstStyle/>
        <a:p>
          <a:endParaRPr lang="en-US"/>
        </a:p>
      </dgm:t>
    </dgm:pt>
    <dgm:pt modelId="{5F33A987-147A-445A-96F7-D8B8EB63719E}">
      <dgm:prSet phldrT="[Text]"/>
      <dgm:spPr/>
      <dgm:t>
        <a:bodyPr/>
        <a:lstStyle/>
        <a:p>
          <a:r>
            <a:rPr lang="en-US" dirty="0" smtClean="0"/>
            <a:t>Function </a:t>
          </a:r>
          <a:endParaRPr lang="en-US" dirty="0"/>
        </a:p>
      </dgm:t>
    </dgm:pt>
    <dgm:pt modelId="{70912E27-8C61-4643-B2EF-D31767C923E7}" type="parTrans" cxnId="{7A431E53-03E9-4EEE-8CB2-253701339923}">
      <dgm:prSet/>
      <dgm:spPr/>
      <dgm:t>
        <a:bodyPr/>
        <a:lstStyle/>
        <a:p>
          <a:endParaRPr lang="en-US"/>
        </a:p>
      </dgm:t>
    </dgm:pt>
    <dgm:pt modelId="{91F10DC5-DAB7-44E3-9A94-F50BBA871256}" type="sibTrans" cxnId="{7A431E53-03E9-4EEE-8CB2-253701339923}">
      <dgm:prSet/>
      <dgm:spPr/>
      <dgm:t>
        <a:bodyPr/>
        <a:lstStyle/>
        <a:p>
          <a:endParaRPr lang="en-US"/>
        </a:p>
      </dgm:t>
    </dgm:pt>
    <dgm:pt modelId="{8446C9E5-9D36-4B43-8A45-9933ADC46CFE}">
      <dgm:prSet phldrT="[Text]"/>
      <dgm:spPr/>
      <dgm:t>
        <a:bodyPr/>
        <a:lstStyle/>
        <a:p>
          <a:r>
            <a:rPr lang="en-US" dirty="0" smtClean="0"/>
            <a:t>IT infra to union, States for GST</a:t>
          </a:r>
          <a:endParaRPr lang="en-US" dirty="0"/>
        </a:p>
      </dgm:t>
    </dgm:pt>
    <dgm:pt modelId="{90E8E7EB-FD12-43DF-B850-C3B51AB14902}" type="parTrans" cxnId="{32D3D833-3450-405E-BA7E-795B7901F2E2}">
      <dgm:prSet/>
      <dgm:spPr/>
      <dgm:t>
        <a:bodyPr/>
        <a:lstStyle/>
        <a:p>
          <a:endParaRPr lang="en-US"/>
        </a:p>
      </dgm:t>
    </dgm:pt>
    <dgm:pt modelId="{435F23C3-970A-4B53-AD7A-2E0AF1306858}" type="sibTrans" cxnId="{32D3D833-3450-405E-BA7E-795B7901F2E2}">
      <dgm:prSet/>
      <dgm:spPr/>
      <dgm:t>
        <a:bodyPr/>
        <a:lstStyle/>
        <a:p>
          <a:endParaRPr lang="en-US"/>
        </a:p>
      </dgm:t>
    </dgm:pt>
    <dgm:pt modelId="{276B1D81-79A5-47E2-A643-94B3978AED73}">
      <dgm:prSet phldrT="[Text]"/>
      <dgm:spPr/>
      <dgm:t>
        <a:bodyPr/>
        <a:lstStyle/>
        <a:p>
          <a:r>
            <a:rPr lang="en-US" dirty="0" smtClean="0"/>
            <a:t>Section 8 (Companies Act ‘2013)</a:t>
          </a:r>
          <a:endParaRPr lang="en-US" dirty="0"/>
        </a:p>
      </dgm:t>
    </dgm:pt>
    <dgm:pt modelId="{0FE894D2-D2AC-4628-86C0-771361E3EA27}" type="parTrans" cxnId="{F93E1140-195A-478D-A06A-6677C85B5F52}">
      <dgm:prSet/>
      <dgm:spPr/>
      <dgm:t>
        <a:bodyPr/>
        <a:lstStyle/>
        <a:p>
          <a:endParaRPr lang="en-US"/>
        </a:p>
      </dgm:t>
    </dgm:pt>
    <dgm:pt modelId="{67EB4F91-703E-4D61-9DC5-98FD78850211}" type="sibTrans" cxnId="{F93E1140-195A-478D-A06A-6677C85B5F52}">
      <dgm:prSet/>
      <dgm:spPr/>
      <dgm:t>
        <a:bodyPr/>
        <a:lstStyle/>
        <a:p>
          <a:endParaRPr lang="en-US"/>
        </a:p>
      </dgm:t>
    </dgm:pt>
    <dgm:pt modelId="{A8E55046-7D8D-410E-B8E5-87FAE6D305E0}">
      <dgm:prSet phldrT="[Text]"/>
      <dgm:spPr/>
      <dgm:t>
        <a:bodyPr/>
        <a:lstStyle/>
        <a:p>
          <a:r>
            <a:rPr lang="en-US" strike="sngStrike" dirty="0" smtClean="0"/>
            <a:t>Section 25 (Companies Act 1956)</a:t>
          </a:r>
          <a:endParaRPr lang="en-US" strike="sngStrike" dirty="0"/>
        </a:p>
      </dgm:t>
    </dgm:pt>
    <dgm:pt modelId="{F4046DBB-4E76-4B7C-9AC1-6EDE223D9688}" type="parTrans" cxnId="{5584FB57-B03C-4CF1-90E5-44231D9BE408}">
      <dgm:prSet/>
      <dgm:spPr/>
      <dgm:t>
        <a:bodyPr/>
        <a:lstStyle/>
        <a:p>
          <a:endParaRPr lang="en-US"/>
        </a:p>
      </dgm:t>
    </dgm:pt>
    <dgm:pt modelId="{6D945AA2-5025-4356-BAED-BC3F80E49BFE}" type="sibTrans" cxnId="{5584FB57-B03C-4CF1-90E5-44231D9BE408}">
      <dgm:prSet/>
      <dgm:spPr/>
      <dgm:t>
        <a:bodyPr/>
        <a:lstStyle/>
        <a:p>
          <a:endParaRPr lang="en-US"/>
        </a:p>
      </dgm:t>
    </dgm:pt>
    <dgm:pt modelId="{3C039C50-B17D-486F-A120-6B285E17DCD0}">
      <dgm:prSet phldrT="[Text]"/>
      <dgm:spPr/>
      <dgm:t>
        <a:bodyPr/>
        <a:lstStyle/>
        <a:p>
          <a:r>
            <a:rPr lang="en-US" dirty="0" smtClean="0"/>
            <a:t>Authorized capital</a:t>
          </a:r>
          <a:endParaRPr lang="en-US" dirty="0"/>
        </a:p>
      </dgm:t>
    </dgm:pt>
    <dgm:pt modelId="{7E700AC6-B01A-499B-A72F-2C4832C35345}" type="parTrans" cxnId="{B4800306-1CAF-4D65-ADC2-3846BA2F7BCD}">
      <dgm:prSet/>
      <dgm:spPr/>
      <dgm:t>
        <a:bodyPr/>
        <a:lstStyle/>
        <a:p>
          <a:endParaRPr lang="en-US"/>
        </a:p>
      </dgm:t>
    </dgm:pt>
    <dgm:pt modelId="{1480B44A-7BA0-46C9-9CC5-46E97843EFE5}" type="sibTrans" cxnId="{B4800306-1CAF-4D65-ADC2-3846BA2F7BCD}">
      <dgm:prSet/>
      <dgm:spPr/>
      <dgm:t>
        <a:bodyPr/>
        <a:lstStyle/>
        <a:p>
          <a:endParaRPr lang="en-US"/>
        </a:p>
      </dgm:t>
    </dgm:pt>
    <dgm:pt modelId="{19DEF7B1-BF9C-497C-8355-46DFD6F46AA0}">
      <dgm:prSet phldrT="[Text]"/>
      <dgm:spPr/>
      <dgm:t>
        <a:bodyPr/>
        <a:lstStyle/>
        <a:p>
          <a:r>
            <a:rPr lang="en-US" dirty="0" smtClean="0"/>
            <a:t>Rs.10 cr.  + Rs.315 cr Union grant </a:t>
          </a:r>
          <a:endParaRPr lang="en-US" dirty="0"/>
        </a:p>
      </dgm:t>
    </dgm:pt>
    <dgm:pt modelId="{34FD862C-2FCB-4B99-953D-3E029D28464A}" type="parTrans" cxnId="{0457EDBB-7A78-4A8E-8A12-ACE6E8DA888C}">
      <dgm:prSet/>
      <dgm:spPr/>
      <dgm:t>
        <a:bodyPr/>
        <a:lstStyle/>
        <a:p>
          <a:endParaRPr lang="en-US"/>
        </a:p>
      </dgm:t>
    </dgm:pt>
    <dgm:pt modelId="{E8FD1EEC-04C8-48AA-B481-95641FFCF1EA}" type="sibTrans" cxnId="{0457EDBB-7A78-4A8E-8A12-ACE6E8DA888C}">
      <dgm:prSet/>
      <dgm:spPr/>
      <dgm:t>
        <a:bodyPr/>
        <a:lstStyle/>
        <a:p>
          <a:endParaRPr lang="en-US"/>
        </a:p>
      </dgm:t>
    </dgm:pt>
    <dgm:pt modelId="{AE0B4390-B54D-477D-9333-8E5A44D04D76}">
      <dgm:prSet phldrT="[Text]"/>
      <dgm:spPr/>
      <dgm:t>
        <a:bodyPr/>
        <a:lstStyle/>
        <a:p>
          <a:r>
            <a:rPr lang="en-US" dirty="0" smtClean="0"/>
            <a:t>Private  Ltd.</a:t>
          </a:r>
          <a:endParaRPr lang="en-US" dirty="0"/>
        </a:p>
      </dgm:t>
    </dgm:pt>
    <dgm:pt modelId="{C8DA3086-C2DB-4FB0-8AC2-8F7CB10F4268}" type="parTrans" cxnId="{C03466CB-E940-4323-9476-108E7B1E866B}">
      <dgm:prSet/>
      <dgm:spPr/>
      <dgm:t>
        <a:bodyPr/>
        <a:lstStyle/>
        <a:p>
          <a:endParaRPr lang="en-US"/>
        </a:p>
      </dgm:t>
    </dgm:pt>
    <dgm:pt modelId="{392F0BB3-51AA-47BA-BC31-1014D575AEAA}" type="sibTrans" cxnId="{C03466CB-E940-4323-9476-108E7B1E866B}">
      <dgm:prSet/>
      <dgm:spPr/>
      <dgm:t>
        <a:bodyPr/>
        <a:lstStyle/>
        <a:p>
          <a:endParaRPr lang="en-US"/>
        </a:p>
      </dgm:t>
    </dgm:pt>
    <dgm:pt modelId="{6DA64A16-1B38-42E5-86C7-7EDE5909C160}">
      <dgm:prSet phldrT="[Text]"/>
      <dgm:spPr/>
      <dgm:t>
        <a:bodyPr/>
        <a:lstStyle/>
        <a:p>
          <a:r>
            <a:rPr lang="en-US" dirty="0" smtClean="0"/>
            <a:t>2-200</a:t>
          </a:r>
          <a:endParaRPr lang="en-US" dirty="0"/>
        </a:p>
      </dgm:t>
    </dgm:pt>
    <dgm:pt modelId="{42EC51FB-95C7-4C9A-8E68-B707826F7950}" type="parTrans" cxnId="{1E256AC6-69EA-4627-A7A8-00A033F2A104}">
      <dgm:prSet/>
      <dgm:spPr/>
      <dgm:t>
        <a:bodyPr/>
        <a:lstStyle/>
        <a:p>
          <a:endParaRPr lang="en-US"/>
        </a:p>
      </dgm:t>
    </dgm:pt>
    <dgm:pt modelId="{BBE88A04-1B33-4D73-953A-BABCC4EAFA8A}" type="sibTrans" cxnId="{1E256AC6-69EA-4627-A7A8-00A033F2A104}">
      <dgm:prSet/>
      <dgm:spPr/>
      <dgm:t>
        <a:bodyPr/>
        <a:lstStyle/>
        <a:p>
          <a:endParaRPr lang="en-US"/>
        </a:p>
      </dgm:t>
    </dgm:pt>
    <dgm:pt modelId="{5CA9669F-0AE2-4D6B-87E8-7724F4E54782}" type="pres">
      <dgm:prSet presAssocID="{7AB7DD84-3D2B-49C5-B7D3-839C002E22A4}" presName="linear" presStyleCnt="0">
        <dgm:presLayoutVars>
          <dgm:animLvl val="lvl"/>
          <dgm:resizeHandles val="exact"/>
        </dgm:presLayoutVars>
      </dgm:prSet>
      <dgm:spPr/>
      <dgm:t>
        <a:bodyPr/>
        <a:lstStyle/>
        <a:p>
          <a:endParaRPr lang="en-US"/>
        </a:p>
      </dgm:t>
    </dgm:pt>
    <dgm:pt modelId="{C3460915-3F30-4998-9A5F-F200B136DDD1}" type="pres">
      <dgm:prSet presAssocID="{AE0B4390-B54D-477D-9333-8E5A44D04D76}" presName="parentText" presStyleLbl="node1" presStyleIdx="0" presStyleCnt="4">
        <dgm:presLayoutVars>
          <dgm:chMax val="0"/>
          <dgm:bulletEnabled val="1"/>
        </dgm:presLayoutVars>
      </dgm:prSet>
      <dgm:spPr/>
      <dgm:t>
        <a:bodyPr/>
        <a:lstStyle/>
        <a:p>
          <a:endParaRPr lang="en-US"/>
        </a:p>
      </dgm:t>
    </dgm:pt>
    <dgm:pt modelId="{FBDB2725-48E7-48F4-9C0D-0DB5439D6821}" type="pres">
      <dgm:prSet presAssocID="{AE0B4390-B54D-477D-9333-8E5A44D04D76}" presName="childText" presStyleLbl="revTx" presStyleIdx="0" presStyleCnt="4">
        <dgm:presLayoutVars>
          <dgm:bulletEnabled val="1"/>
        </dgm:presLayoutVars>
      </dgm:prSet>
      <dgm:spPr/>
      <dgm:t>
        <a:bodyPr/>
        <a:lstStyle/>
        <a:p>
          <a:endParaRPr lang="en-US"/>
        </a:p>
      </dgm:t>
    </dgm:pt>
    <dgm:pt modelId="{4F29EFA0-EEC5-4EA2-BF97-B1F2B21D57FC}" type="pres">
      <dgm:prSet presAssocID="{3C039C50-B17D-486F-A120-6B285E17DCD0}" presName="parentText" presStyleLbl="node1" presStyleIdx="1" presStyleCnt="4">
        <dgm:presLayoutVars>
          <dgm:chMax val="0"/>
          <dgm:bulletEnabled val="1"/>
        </dgm:presLayoutVars>
      </dgm:prSet>
      <dgm:spPr/>
      <dgm:t>
        <a:bodyPr/>
        <a:lstStyle/>
        <a:p>
          <a:endParaRPr lang="en-US"/>
        </a:p>
      </dgm:t>
    </dgm:pt>
    <dgm:pt modelId="{1ECC3A8B-D063-4984-8961-0A3590542CFA}" type="pres">
      <dgm:prSet presAssocID="{3C039C50-B17D-486F-A120-6B285E17DCD0}" presName="childText" presStyleLbl="revTx" presStyleIdx="1" presStyleCnt="4">
        <dgm:presLayoutVars>
          <dgm:bulletEnabled val="1"/>
        </dgm:presLayoutVars>
      </dgm:prSet>
      <dgm:spPr/>
      <dgm:t>
        <a:bodyPr/>
        <a:lstStyle/>
        <a:p>
          <a:endParaRPr lang="en-US"/>
        </a:p>
      </dgm:t>
    </dgm:pt>
    <dgm:pt modelId="{8D4BDF52-5993-46B8-9A93-ED39CBAEA63C}" type="pres">
      <dgm:prSet presAssocID="{C800836F-1819-4E80-9A8F-3C230B9417BF}" presName="parentText" presStyleLbl="node1" presStyleIdx="2" presStyleCnt="4">
        <dgm:presLayoutVars>
          <dgm:chMax val="0"/>
          <dgm:bulletEnabled val="1"/>
        </dgm:presLayoutVars>
      </dgm:prSet>
      <dgm:spPr/>
      <dgm:t>
        <a:bodyPr/>
        <a:lstStyle/>
        <a:p>
          <a:endParaRPr lang="en-US"/>
        </a:p>
      </dgm:t>
    </dgm:pt>
    <dgm:pt modelId="{1FDD8D7B-D22C-40A7-AF0E-296FC92AEE9A}" type="pres">
      <dgm:prSet presAssocID="{C800836F-1819-4E80-9A8F-3C230B9417BF}" presName="childText" presStyleLbl="revTx" presStyleIdx="2" presStyleCnt="4" custLinFactNeighborY="-3477">
        <dgm:presLayoutVars>
          <dgm:bulletEnabled val="1"/>
        </dgm:presLayoutVars>
      </dgm:prSet>
      <dgm:spPr/>
      <dgm:t>
        <a:bodyPr/>
        <a:lstStyle/>
        <a:p>
          <a:endParaRPr lang="en-US"/>
        </a:p>
      </dgm:t>
    </dgm:pt>
    <dgm:pt modelId="{03D6A6B1-E317-4BF8-96F2-F2C0F331439B}" type="pres">
      <dgm:prSet presAssocID="{5F33A987-147A-445A-96F7-D8B8EB63719E}" presName="parentText" presStyleLbl="node1" presStyleIdx="3" presStyleCnt="4">
        <dgm:presLayoutVars>
          <dgm:chMax val="0"/>
          <dgm:bulletEnabled val="1"/>
        </dgm:presLayoutVars>
      </dgm:prSet>
      <dgm:spPr/>
      <dgm:t>
        <a:bodyPr/>
        <a:lstStyle/>
        <a:p>
          <a:endParaRPr lang="en-US"/>
        </a:p>
      </dgm:t>
    </dgm:pt>
    <dgm:pt modelId="{B7389419-D69E-4CBA-9072-1C4FC14E1471}" type="pres">
      <dgm:prSet presAssocID="{5F33A987-147A-445A-96F7-D8B8EB63719E}" presName="childText" presStyleLbl="revTx" presStyleIdx="3" presStyleCnt="4">
        <dgm:presLayoutVars>
          <dgm:bulletEnabled val="1"/>
        </dgm:presLayoutVars>
      </dgm:prSet>
      <dgm:spPr/>
      <dgm:t>
        <a:bodyPr/>
        <a:lstStyle/>
        <a:p>
          <a:endParaRPr lang="en-US"/>
        </a:p>
      </dgm:t>
    </dgm:pt>
  </dgm:ptLst>
  <dgm:cxnLst>
    <dgm:cxn modelId="{BBFB2863-B6A0-4FFA-9F56-98EAE68B9137}" type="presOf" srcId="{19DEF7B1-BF9C-497C-8355-46DFD6F46AA0}" destId="{1ECC3A8B-D063-4984-8961-0A3590542CFA}" srcOrd="0" destOrd="0" presId="urn:microsoft.com/office/officeart/2005/8/layout/vList2"/>
    <dgm:cxn modelId="{C12BAF84-2FD8-44AE-A62B-CE4C0B249866}" type="presOf" srcId="{3C039C50-B17D-486F-A120-6B285E17DCD0}" destId="{4F29EFA0-EEC5-4EA2-BF97-B1F2B21D57FC}" srcOrd="0" destOrd="0" presId="urn:microsoft.com/office/officeart/2005/8/layout/vList2"/>
    <dgm:cxn modelId="{6B7FF6F1-48FD-4339-AAF6-6AD7D0C375E5}" type="presOf" srcId="{6DA64A16-1B38-42E5-86C7-7EDE5909C160}" destId="{FBDB2725-48E7-48F4-9C0D-0DB5439D6821}" srcOrd="0" destOrd="0" presId="urn:microsoft.com/office/officeart/2005/8/layout/vList2"/>
    <dgm:cxn modelId="{7A431E53-03E9-4EEE-8CB2-253701339923}" srcId="{7AB7DD84-3D2B-49C5-B7D3-839C002E22A4}" destId="{5F33A987-147A-445A-96F7-D8B8EB63719E}" srcOrd="3" destOrd="0" parTransId="{70912E27-8C61-4643-B2EF-D31767C923E7}" sibTransId="{91F10DC5-DAB7-44E3-9A94-F50BBA871256}"/>
    <dgm:cxn modelId="{C03466CB-E940-4323-9476-108E7B1E866B}" srcId="{7AB7DD84-3D2B-49C5-B7D3-839C002E22A4}" destId="{AE0B4390-B54D-477D-9333-8E5A44D04D76}" srcOrd="0" destOrd="0" parTransId="{C8DA3086-C2DB-4FB0-8AC2-8F7CB10F4268}" sibTransId="{392F0BB3-51AA-47BA-BC31-1014D575AEAA}"/>
    <dgm:cxn modelId="{F93E1140-195A-478D-A06A-6677C85B5F52}" srcId="{C800836F-1819-4E80-9A8F-3C230B9417BF}" destId="{276B1D81-79A5-47E2-A643-94B3978AED73}" srcOrd="0" destOrd="0" parTransId="{0FE894D2-D2AC-4628-86C0-771361E3EA27}" sibTransId="{67EB4F91-703E-4D61-9DC5-98FD78850211}"/>
    <dgm:cxn modelId="{59579E56-E190-4ACB-9307-591BD01DE276}" type="presOf" srcId="{A8E55046-7D8D-410E-B8E5-87FAE6D305E0}" destId="{1FDD8D7B-D22C-40A7-AF0E-296FC92AEE9A}" srcOrd="0" destOrd="1" presId="urn:microsoft.com/office/officeart/2005/8/layout/vList2"/>
    <dgm:cxn modelId="{490B4F94-89B1-4A8A-AEE3-4B31735F8A8F}" type="presOf" srcId="{AE0B4390-B54D-477D-9333-8E5A44D04D76}" destId="{C3460915-3F30-4998-9A5F-F200B136DDD1}" srcOrd="0" destOrd="0" presId="urn:microsoft.com/office/officeart/2005/8/layout/vList2"/>
    <dgm:cxn modelId="{92BDF1AE-C364-48EB-9FDF-F4D381C920BA}" type="presOf" srcId="{5F33A987-147A-445A-96F7-D8B8EB63719E}" destId="{03D6A6B1-E317-4BF8-96F2-F2C0F331439B}" srcOrd="0" destOrd="0" presId="urn:microsoft.com/office/officeart/2005/8/layout/vList2"/>
    <dgm:cxn modelId="{326B48AF-944B-4DD7-B0FB-9DA820428C00}" type="presOf" srcId="{8446C9E5-9D36-4B43-8A45-9933ADC46CFE}" destId="{B7389419-D69E-4CBA-9072-1C4FC14E1471}" srcOrd="0" destOrd="0" presId="urn:microsoft.com/office/officeart/2005/8/layout/vList2"/>
    <dgm:cxn modelId="{B4800306-1CAF-4D65-ADC2-3846BA2F7BCD}" srcId="{7AB7DD84-3D2B-49C5-B7D3-839C002E22A4}" destId="{3C039C50-B17D-486F-A120-6B285E17DCD0}" srcOrd="1" destOrd="0" parTransId="{7E700AC6-B01A-499B-A72F-2C4832C35345}" sibTransId="{1480B44A-7BA0-46C9-9CC5-46E97843EFE5}"/>
    <dgm:cxn modelId="{32D3D833-3450-405E-BA7E-795B7901F2E2}" srcId="{5F33A987-147A-445A-96F7-D8B8EB63719E}" destId="{8446C9E5-9D36-4B43-8A45-9933ADC46CFE}" srcOrd="0" destOrd="0" parTransId="{90E8E7EB-FD12-43DF-B850-C3B51AB14902}" sibTransId="{435F23C3-970A-4B53-AD7A-2E0AF1306858}"/>
    <dgm:cxn modelId="{1E256AC6-69EA-4627-A7A8-00A033F2A104}" srcId="{AE0B4390-B54D-477D-9333-8E5A44D04D76}" destId="{6DA64A16-1B38-42E5-86C7-7EDE5909C160}" srcOrd="0" destOrd="0" parTransId="{42EC51FB-95C7-4C9A-8E68-B707826F7950}" sibTransId="{BBE88A04-1B33-4D73-953A-BABCC4EAFA8A}"/>
    <dgm:cxn modelId="{0457EDBB-7A78-4A8E-8A12-ACE6E8DA888C}" srcId="{3C039C50-B17D-486F-A120-6B285E17DCD0}" destId="{19DEF7B1-BF9C-497C-8355-46DFD6F46AA0}" srcOrd="0" destOrd="0" parTransId="{34FD862C-2FCB-4B99-953D-3E029D28464A}" sibTransId="{E8FD1EEC-04C8-48AA-B481-95641FFCF1EA}"/>
    <dgm:cxn modelId="{5584FB57-B03C-4CF1-90E5-44231D9BE408}" srcId="{C800836F-1819-4E80-9A8F-3C230B9417BF}" destId="{A8E55046-7D8D-410E-B8E5-87FAE6D305E0}" srcOrd="1" destOrd="0" parTransId="{F4046DBB-4E76-4B7C-9AC1-6EDE223D9688}" sibTransId="{6D945AA2-5025-4356-BAED-BC3F80E49BFE}"/>
    <dgm:cxn modelId="{191AA7A5-04FC-43B5-A0C9-375C78AE3C95}" type="presOf" srcId="{C800836F-1819-4E80-9A8F-3C230B9417BF}" destId="{8D4BDF52-5993-46B8-9A93-ED39CBAEA63C}" srcOrd="0" destOrd="0" presId="urn:microsoft.com/office/officeart/2005/8/layout/vList2"/>
    <dgm:cxn modelId="{2D50A163-753C-4031-822E-2673FA04F040}" type="presOf" srcId="{7AB7DD84-3D2B-49C5-B7D3-839C002E22A4}" destId="{5CA9669F-0AE2-4D6B-87E8-7724F4E54782}" srcOrd="0" destOrd="0" presId="urn:microsoft.com/office/officeart/2005/8/layout/vList2"/>
    <dgm:cxn modelId="{B3A82EA1-D973-42A9-93A3-F9A6C648F986}" srcId="{7AB7DD84-3D2B-49C5-B7D3-839C002E22A4}" destId="{C800836F-1819-4E80-9A8F-3C230B9417BF}" srcOrd="2" destOrd="0" parTransId="{E0D5406A-1AD3-4472-90FB-181688AEB410}" sibTransId="{D46EA7C2-0087-4E96-B342-05201A4D9042}"/>
    <dgm:cxn modelId="{4C8CCCEF-39BD-43EA-9E32-91D6A2BF66A2}" type="presOf" srcId="{276B1D81-79A5-47E2-A643-94B3978AED73}" destId="{1FDD8D7B-D22C-40A7-AF0E-296FC92AEE9A}" srcOrd="0" destOrd="0" presId="urn:microsoft.com/office/officeart/2005/8/layout/vList2"/>
    <dgm:cxn modelId="{F4CFCA3F-98FB-4423-AA3C-1D06205DC1C9}" type="presParOf" srcId="{5CA9669F-0AE2-4D6B-87E8-7724F4E54782}" destId="{C3460915-3F30-4998-9A5F-F200B136DDD1}" srcOrd="0" destOrd="0" presId="urn:microsoft.com/office/officeart/2005/8/layout/vList2"/>
    <dgm:cxn modelId="{0DCC7648-A6AB-43DC-A939-663F88C6413E}" type="presParOf" srcId="{5CA9669F-0AE2-4D6B-87E8-7724F4E54782}" destId="{FBDB2725-48E7-48F4-9C0D-0DB5439D6821}" srcOrd="1" destOrd="0" presId="urn:microsoft.com/office/officeart/2005/8/layout/vList2"/>
    <dgm:cxn modelId="{687F72AA-14D8-4321-8ADA-95ED9889C924}" type="presParOf" srcId="{5CA9669F-0AE2-4D6B-87E8-7724F4E54782}" destId="{4F29EFA0-EEC5-4EA2-BF97-B1F2B21D57FC}" srcOrd="2" destOrd="0" presId="urn:microsoft.com/office/officeart/2005/8/layout/vList2"/>
    <dgm:cxn modelId="{F8047176-D7FB-4A13-8BB2-4CE6DD75C6B6}" type="presParOf" srcId="{5CA9669F-0AE2-4D6B-87E8-7724F4E54782}" destId="{1ECC3A8B-D063-4984-8961-0A3590542CFA}" srcOrd="3" destOrd="0" presId="urn:microsoft.com/office/officeart/2005/8/layout/vList2"/>
    <dgm:cxn modelId="{B6288A76-E062-4F3A-A525-59B7BD4E7C72}" type="presParOf" srcId="{5CA9669F-0AE2-4D6B-87E8-7724F4E54782}" destId="{8D4BDF52-5993-46B8-9A93-ED39CBAEA63C}" srcOrd="4" destOrd="0" presId="urn:microsoft.com/office/officeart/2005/8/layout/vList2"/>
    <dgm:cxn modelId="{546300D5-B0BA-4B87-8D90-5990EBCC3E53}" type="presParOf" srcId="{5CA9669F-0AE2-4D6B-87E8-7724F4E54782}" destId="{1FDD8D7B-D22C-40A7-AF0E-296FC92AEE9A}" srcOrd="5" destOrd="0" presId="urn:microsoft.com/office/officeart/2005/8/layout/vList2"/>
    <dgm:cxn modelId="{C9C882E3-CD12-4305-B051-F644EABF33F3}" type="presParOf" srcId="{5CA9669F-0AE2-4D6B-87E8-7724F4E54782}" destId="{03D6A6B1-E317-4BF8-96F2-F2C0F331439B}" srcOrd="6" destOrd="0" presId="urn:microsoft.com/office/officeart/2005/8/layout/vList2"/>
    <dgm:cxn modelId="{D4F8DDEB-5ABA-4D2A-8E56-4312E36A87F1}" type="presParOf" srcId="{5CA9669F-0AE2-4D6B-87E8-7724F4E54782}" destId="{B7389419-D69E-4CBA-9072-1C4FC14E1471}"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5AB8327-6D88-431D-B944-4BC973CAAF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EAF1A38-1C86-477E-B2E7-9D2E02A3D443}">
      <dgm:prSet phldrT="[Text]"/>
      <dgm:spPr/>
      <dgm:t>
        <a:bodyPr/>
        <a:lstStyle/>
        <a:p>
          <a:r>
            <a:rPr lang="en-US" dirty="0" smtClean="0"/>
            <a:t>Union Excise &amp; Service</a:t>
          </a:r>
          <a:endParaRPr lang="en-US" dirty="0"/>
        </a:p>
      </dgm:t>
    </dgm:pt>
    <dgm:pt modelId="{F0FDCDB9-1CA1-4A51-825F-EC557382EDC6}" type="parTrans" cxnId="{56F283B5-4743-4C64-97F7-76C5794ED31D}">
      <dgm:prSet/>
      <dgm:spPr/>
      <dgm:t>
        <a:bodyPr/>
        <a:lstStyle/>
        <a:p>
          <a:endParaRPr lang="en-US"/>
        </a:p>
      </dgm:t>
    </dgm:pt>
    <dgm:pt modelId="{D3C7E59E-18C5-4284-95E6-F0E12BF2EC28}" type="sibTrans" cxnId="{56F283B5-4743-4C64-97F7-76C5794ED31D}">
      <dgm:prSet/>
      <dgm:spPr/>
      <dgm:t>
        <a:bodyPr/>
        <a:lstStyle/>
        <a:p>
          <a:endParaRPr lang="en-US"/>
        </a:p>
      </dgm:t>
    </dgm:pt>
    <dgm:pt modelId="{77207358-43A6-4AB2-8A8A-C46710358A3D}">
      <dgm:prSet phldrT="[Text]"/>
      <dgm:spPr/>
      <dgm:t>
        <a:bodyPr/>
        <a:lstStyle/>
        <a:p>
          <a:r>
            <a:rPr lang="en-US" dirty="0" smtClean="0"/>
            <a:t>Union Income Tax</a:t>
          </a:r>
          <a:endParaRPr lang="en-US" dirty="0"/>
        </a:p>
      </dgm:t>
    </dgm:pt>
    <dgm:pt modelId="{A58BBCA9-8FFB-4734-A989-F242D363BBFC}" type="parTrans" cxnId="{7BB617A7-2728-488D-B431-AF081DA69384}">
      <dgm:prSet/>
      <dgm:spPr/>
      <dgm:t>
        <a:bodyPr/>
        <a:lstStyle/>
        <a:p>
          <a:endParaRPr lang="en-US"/>
        </a:p>
      </dgm:t>
    </dgm:pt>
    <dgm:pt modelId="{C8B3E56F-6DCA-4340-B281-900086D3AD52}" type="sibTrans" cxnId="{7BB617A7-2728-488D-B431-AF081DA69384}">
      <dgm:prSet/>
      <dgm:spPr/>
      <dgm:t>
        <a:bodyPr/>
        <a:lstStyle/>
        <a:p>
          <a:endParaRPr lang="en-US"/>
        </a:p>
      </dgm:t>
    </dgm:pt>
    <dgm:pt modelId="{C8CC7089-E4C1-4B7D-B2E5-798E8E367E3C}">
      <dgm:prSet phldrT="[Text]"/>
      <dgm:spPr/>
      <dgm:t>
        <a:bodyPr/>
        <a:lstStyle/>
        <a:p>
          <a:r>
            <a:rPr lang="en-US" dirty="0" smtClean="0"/>
            <a:t>Big data analytics on tax evaders</a:t>
          </a:r>
          <a:endParaRPr lang="en-US" dirty="0"/>
        </a:p>
      </dgm:t>
    </dgm:pt>
    <dgm:pt modelId="{92377C30-8BE2-4F58-A360-F49AE8FAA8D1}" type="parTrans" cxnId="{980307DD-4083-4143-BF0E-98ED10C938BA}">
      <dgm:prSet/>
      <dgm:spPr/>
      <dgm:t>
        <a:bodyPr/>
        <a:lstStyle/>
        <a:p>
          <a:endParaRPr lang="en-US"/>
        </a:p>
      </dgm:t>
    </dgm:pt>
    <dgm:pt modelId="{590BF091-8E1D-4E16-9678-F1250584E50F}" type="sibTrans" cxnId="{980307DD-4083-4143-BF0E-98ED10C938BA}">
      <dgm:prSet/>
      <dgm:spPr/>
      <dgm:t>
        <a:bodyPr/>
        <a:lstStyle/>
        <a:p>
          <a:endParaRPr lang="en-US"/>
        </a:p>
      </dgm:t>
    </dgm:pt>
    <dgm:pt modelId="{A75D970F-D720-4DCB-9E81-26C840128FD7}">
      <dgm:prSet phldrT="[Text]"/>
      <dgm:spPr/>
      <dgm:t>
        <a:bodyPr/>
        <a:lstStyle/>
        <a:p>
          <a:r>
            <a:rPr lang="en-US" dirty="0" smtClean="0"/>
            <a:t>ACES (automation of central excise and service tax).  </a:t>
          </a:r>
          <a:r>
            <a:rPr lang="en-US" u="sng" dirty="0" smtClean="0"/>
            <a:t>By Wipro</a:t>
          </a:r>
          <a:endParaRPr lang="en-US" u="sng" dirty="0"/>
        </a:p>
      </dgm:t>
    </dgm:pt>
    <dgm:pt modelId="{962895B6-6CF0-41DC-986A-07EF5B867F20}" type="parTrans" cxnId="{F8D1B779-2E58-46E6-BEED-2AC30F113D94}">
      <dgm:prSet/>
      <dgm:spPr/>
      <dgm:t>
        <a:bodyPr/>
        <a:lstStyle/>
        <a:p>
          <a:endParaRPr lang="en-US"/>
        </a:p>
      </dgm:t>
    </dgm:pt>
    <dgm:pt modelId="{4590D6C5-5001-4697-B16E-C2317F1CFA5C}" type="sibTrans" cxnId="{F8D1B779-2E58-46E6-BEED-2AC30F113D94}">
      <dgm:prSet/>
      <dgm:spPr/>
      <dgm:t>
        <a:bodyPr/>
        <a:lstStyle/>
        <a:p>
          <a:endParaRPr lang="en-US"/>
        </a:p>
      </dgm:t>
    </dgm:pt>
    <dgm:pt modelId="{3D7DDFCB-730B-4C63-95AF-A8AD2EA8BA16}">
      <dgm:prSet phldrT="[Text]"/>
      <dgm:spPr/>
      <dgm:t>
        <a:bodyPr/>
        <a:lstStyle/>
        <a:p>
          <a:r>
            <a:rPr lang="en-US" dirty="0" smtClean="0"/>
            <a:t>Project Insight by L&amp;T InfoTech</a:t>
          </a:r>
          <a:endParaRPr lang="en-US" dirty="0"/>
        </a:p>
      </dgm:t>
    </dgm:pt>
    <dgm:pt modelId="{6C4E05E8-C002-44B8-AC61-1DB371578E74}" type="parTrans" cxnId="{E6A2B274-500F-4C5A-9A41-AFCC204CF7EB}">
      <dgm:prSet/>
      <dgm:spPr/>
      <dgm:t>
        <a:bodyPr/>
        <a:lstStyle/>
        <a:p>
          <a:endParaRPr lang="en-US"/>
        </a:p>
      </dgm:t>
    </dgm:pt>
    <dgm:pt modelId="{565DA4E4-E41E-4537-AF95-4BB9681B2E92}" type="sibTrans" cxnId="{E6A2B274-500F-4C5A-9A41-AFCC204CF7EB}">
      <dgm:prSet/>
      <dgm:spPr/>
      <dgm:t>
        <a:bodyPr/>
        <a:lstStyle/>
        <a:p>
          <a:endParaRPr lang="en-US"/>
        </a:p>
      </dgm:t>
    </dgm:pt>
    <dgm:pt modelId="{FFDA0EA6-0C73-4383-B837-4E1925C7DB2E}" type="pres">
      <dgm:prSet presAssocID="{35AB8327-6D88-431D-B944-4BC973CAAF33}" presName="linear" presStyleCnt="0">
        <dgm:presLayoutVars>
          <dgm:dir/>
          <dgm:animLvl val="lvl"/>
          <dgm:resizeHandles val="exact"/>
        </dgm:presLayoutVars>
      </dgm:prSet>
      <dgm:spPr/>
      <dgm:t>
        <a:bodyPr/>
        <a:lstStyle/>
        <a:p>
          <a:endParaRPr lang="en-US"/>
        </a:p>
      </dgm:t>
    </dgm:pt>
    <dgm:pt modelId="{BA42AA79-CA38-494F-ADE9-D633A61A24CA}" type="pres">
      <dgm:prSet presAssocID="{9EAF1A38-1C86-477E-B2E7-9D2E02A3D443}" presName="parentLin" presStyleCnt="0"/>
      <dgm:spPr/>
    </dgm:pt>
    <dgm:pt modelId="{A214A6D3-F184-48A9-B0CD-76CEE70B09DB}" type="pres">
      <dgm:prSet presAssocID="{9EAF1A38-1C86-477E-B2E7-9D2E02A3D443}" presName="parentLeftMargin" presStyleLbl="node1" presStyleIdx="0" presStyleCnt="2"/>
      <dgm:spPr/>
      <dgm:t>
        <a:bodyPr/>
        <a:lstStyle/>
        <a:p>
          <a:endParaRPr lang="en-US"/>
        </a:p>
      </dgm:t>
    </dgm:pt>
    <dgm:pt modelId="{7EB04D35-A235-4AFA-A287-0DA4904733A8}" type="pres">
      <dgm:prSet presAssocID="{9EAF1A38-1C86-477E-B2E7-9D2E02A3D443}" presName="parentText" presStyleLbl="node1" presStyleIdx="0" presStyleCnt="2">
        <dgm:presLayoutVars>
          <dgm:chMax val="0"/>
          <dgm:bulletEnabled val="1"/>
        </dgm:presLayoutVars>
      </dgm:prSet>
      <dgm:spPr/>
      <dgm:t>
        <a:bodyPr/>
        <a:lstStyle/>
        <a:p>
          <a:endParaRPr lang="en-US"/>
        </a:p>
      </dgm:t>
    </dgm:pt>
    <dgm:pt modelId="{30906123-58A0-4DA8-B67E-93A7BCB9A393}" type="pres">
      <dgm:prSet presAssocID="{9EAF1A38-1C86-477E-B2E7-9D2E02A3D443}" presName="negativeSpace" presStyleCnt="0"/>
      <dgm:spPr/>
    </dgm:pt>
    <dgm:pt modelId="{86D4F30A-4266-4519-B7D1-8176CF6E24B6}" type="pres">
      <dgm:prSet presAssocID="{9EAF1A38-1C86-477E-B2E7-9D2E02A3D443}" presName="childText" presStyleLbl="conFgAcc1" presStyleIdx="0" presStyleCnt="2">
        <dgm:presLayoutVars>
          <dgm:bulletEnabled val="1"/>
        </dgm:presLayoutVars>
      </dgm:prSet>
      <dgm:spPr/>
      <dgm:t>
        <a:bodyPr/>
        <a:lstStyle/>
        <a:p>
          <a:endParaRPr lang="en-US"/>
        </a:p>
      </dgm:t>
    </dgm:pt>
    <dgm:pt modelId="{08E09257-8FB8-4667-880F-9F70E631CAA2}" type="pres">
      <dgm:prSet presAssocID="{D3C7E59E-18C5-4284-95E6-F0E12BF2EC28}" presName="spaceBetweenRectangles" presStyleCnt="0"/>
      <dgm:spPr/>
    </dgm:pt>
    <dgm:pt modelId="{D002CA67-E85F-449F-9663-1517311739BD}" type="pres">
      <dgm:prSet presAssocID="{77207358-43A6-4AB2-8A8A-C46710358A3D}" presName="parentLin" presStyleCnt="0"/>
      <dgm:spPr/>
    </dgm:pt>
    <dgm:pt modelId="{CF32A9C0-33F1-41AB-B48C-42DA4AE0A19A}" type="pres">
      <dgm:prSet presAssocID="{77207358-43A6-4AB2-8A8A-C46710358A3D}" presName="parentLeftMargin" presStyleLbl="node1" presStyleIdx="0" presStyleCnt="2"/>
      <dgm:spPr/>
      <dgm:t>
        <a:bodyPr/>
        <a:lstStyle/>
        <a:p>
          <a:endParaRPr lang="en-US"/>
        </a:p>
      </dgm:t>
    </dgm:pt>
    <dgm:pt modelId="{D199E9C6-7386-40D4-B6A2-6A748A7BC59D}" type="pres">
      <dgm:prSet presAssocID="{77207358-43A6-4AB2-8A8A-C46710358A3D}" presName="parentText" presStyleLbl="node1" presStyleIdx="1" presStyleCnt="2">
        <dgm:presLayoutVars>
          <dgm:chMax val="0"/>
          <dgm:bulletEnabled val="1"/>
        </dgm:presLayoutVars>
      </dgm:prSet>
      <dgm:spPr/>
      <dgm:t>
        <a:bodyPr/>
        <a:lstStyle/>
        <a:p>
          <a:endParaRPr lang="en-US"/>
        </a:p>
      </dgm:t>
    </dgm:pt>
    <dgm:pt modelId="{D21AFC07-3BBB-4C58-9C3D-6D7890E10E65}" type="pres">
      <dgm:prSet presAssocID="{77207358-43A6-4AB2-8A8A-C46710358A3D}" presName="negativeSpace" presStyleCnt="0"/>
      <dgm:spPr/>
    </dgm:pt>
    <dgm:pt modelId="{B992704F-2366-49B5-B81D-1503117D0962}" type="pres">
      <dgm:prSet presAssocID="{77207358-43A6-4AB2-8A8A-C46710358A3D}" presName="childText" presStyleLbl="conFgAcc1" presStyleIdx="1" presStyleCnt="2">
        <dgm:presLayoutVars>
          <dgm:bulletEnabled val="1"/>
        </dgm:presLayoutVars>
      </dgm:prSet>
      <dgm:spPr/>
      <dgm:t>
        <a:bodyPr/>
        <a:lstStyle/>
        <a:p>
          <a:endParaRPr lang="en-US"/>
        </a:p>
      </dgm:t>
    </dgm:pt>
  </dgm:ptLst>
  <dgm:cxnLst>
    <dgm:cxn modelId="{3F1B5B6E-37BF-470C-8ECB-145DA1680C4A}" type="presOf" srcId="{9EAF1A38-1C86-477E-B2E7-9D2E02A3D443}" destId="{7EB04D35-A235-4AFA-A287-0DA4904733A8}" srcOrd="1" destOrd="0" presId="urn:microsoft.com/office/officeart/2005/8/layout/list1"/>
    <dgm:cxn modelId="{7120D3B4-71A7-4770-AA17-985535F29E7D}" type="presOf" srcId="{35AB8327-6D88-431D-B944-4BC973CAAF33}" destId="{FFDA0EA6-0C73-4383-B837-4E1925C7DB2E}" srcOrd="0" destOrd="0" presId="urn:microsoft.com/office/officeart/2005/8/layout/list1"/>
    <dgm:cxn modelId="{C19CE262-5D54-4B2B-BBEE-E5E62D1C8503}" type="presOf" srcId="{77207358-43A6-4AB2-8A8A-C46710358A3D}" destId="{CF32A9C0-33F1-41AB-B48C-42DA4AE0A19A}" srcOrd="0" destOrd="0" presId="urn:microsoft.com/office/officeart/2005/8/layout/list1"/>
    <dgm:cxn modelId="{1E824C19-9F46-4BE9-AEB9-35595859DAC8}" type="presOf" srcId="{A75D970F-D720-4DCB-9E81-26C840128FD7}" destId="{86D4F30A-4266-4519-B7D1-8176CF6E24B6}" srcOrd="0" destOrd="0" presId="urn:microsoft.com/office/officeart/2005/8/layout/list1"/>
    <dgm:cxn modelId="{A21FA5ED-41D2-4A7D-9DDF-095C6B6A9567}" type="presOf" srcId="{C8CC7089-E4C1-4B7D-B2E5-798E8E367E3C}" destId="{B992704F-2366-49B5-B81D-1503117D0962}" srcOrd="0" destOrd="1" presId="urn:microsoft.com/office/officeart/2005/8/layout/list1"/>
    <dgm:cxn modelId="{F8D1B779-2E58-46E6-BEED-2AC30F113D94}" srcId="{9EAF1A38-1C86-477E-B2E7-9D2E02A3D443}" destId="{A75D970F-D720-4DCB-9E81-26C840128FD7}" srcOrd="0" destOrd="0" parTransId="{962895B6-6CF0-41DC-986A-07EF5B867F20}" sibTransId="{4590D6C5-5001-4697-B16E-C2317F1CFA5C}"/>
    <dgm:cxn modelId="{56F283B5-4743-4C64-97F7-76C5794ED31D}" srcId="{35AB8327-6D88-431D-B944-4BC973CAAF33}" destId="{9EAF1A38-1C86-477E-B2E7-9D2E02A3D443}" srcOrd="0" destOrd="0" parTransId="{F0FDCDB9-1CA1-4A51-825F-EC557382EDC6}" sibTransId="{D3C7E59E-18C5-4284-95E6-F0E12BF2EC28}"/>
    <dgm:cxn modelId="{E6A2B274-500F-4C5A-9A41-AFCC204CF7EB}" srcId="{77207358-43A6-4AB2-8A8A-C46710358A3D}" destId="{3D7DDFCB-730B-4C63-95AF-A8AD2EA8BA16}" srcOrd="0" destOrd="0" parTransId="{6C4E05E8-C002-44B8-AC61-1DB371578E74}" sibTransId="{565DA4E4-E41E-4537-AF95-4BB9681B2E92}"/>
    <dgm:cxn modelId="{5EA37947-47EB-420B-B8B3-3C522B03CA9A}" type="presOf" srcId="{77207358-43A6-4AB2-8A8A-C46710358A3D}" destId="{D199E9C6-7386-40D4-B6A2-6A748A7BC59D}" srcOrd="1" destOrd="0" presId="urn:microsoft.com/office/officeart/2005/8/layout/list1"/>
    <dgm:cxn modelId="{980307DD-4083-4143-BF0E-98ED10C938BA}" srcId="{77207358-43A6-4AB2-8A8A-C46710358A3D}" destId="{C8CC7089-E4C1-4B7D-B2E5-798E8E367E3C}" srcOrd="1" destOrd="0" parTransId="{92377C30-8BE2-4F58-A360-F49AE8FAA8D1}" sibTransId="{590BF091-8E1D-4E16-9678-F1250584E50F}"/>
    <dgm:cxn modelId="{F69BC4E5-AEA8-43C7-B050-4AD1F1CC3301}" type="presOf" srcId="{3D7DDFCB-730B-4C63-95AF-A8AD2EA8BA16}" destId="{B992704F-2366-49B5-B81D-1503117D0962}" srcOrd="0" destOrd="0" presId="urn:microsoft.com/office/officeart/2005/8/layout/list1"/>
    <dgm:cxn modelId="{7BB617A7-2728-488D-B431-AF081DA69384}" srcId="{35AB8327-6D88-431D-B944-4BC973CAAF33}" destId="{77207358-43A6-4AB2-8A8A-C46710358A3D}" srcOrd="1" destOrd="0" parTransId="{A58BBCA9-8FFB-4734-A989-F242D363BBFC}" sibTransId="{C8B3E56F-6DCA-4340-B281-900086D3AD52}"/>
    <dgm:cxn modelId="{EE99CEED-FADB-45B8-B767-1983526644C7}" type="presOf" srcId="{9EAF1A38-1C86-477E-B2E7-9D2E02A3D443}" destId="{A214A6D3-F184-48A9-B0CD-76CEE70B09DB}" srcOrd="0" destOrd="0" presId="urn:microsoft.com/office/officeart/2005/8/layout/list1"/>
    <dgm:cxn modelId="{FB5AC2D6-C169-43E7-893D-C70E3E0A43A3}" type="presParOf" srcId="{FFDA0EA6-0C73-4383-B837-4E1925C7DB2E}" destId="{BA42AA79-CA38-494F-ADE9-D633A61A24CA}" srcOrd="0" destOrd="0" presId="urn:microsoft.com/office/officeart/2005/8/layout/list1"/>
    <dgm:cxn modelId="{AA37755A-6494-4811-8177-08F8A70666B8}" type="presParOf" srcId="{BA42AA79-CA38-494F-ADE9-D633A61A24CA}" destId="{A214A6D3-F184-48A9-B0CD-76CEE70B09DB}" srcOrd="0" destOrd="0" presId="urn:microsoft.com/office/officeart/2005/8/layout/list1"/>
    <dgm:cxn modelId="{4027D229-21DA-448E-968B-92ACB2A02E9C}" type="presParOf" srcId="{BA42AA79-CA38-494F-ADE9-D633A61A24CA}" destId="{7EB04D35-A235-4AFA-A287-0DA4904733A8}" srcOrd="1" destOrd="0" presId="urn:microsoft.com/office/officeart/2005/8/layout/list1"/>
    <dgm:cxn modelId="{26C26C53-08AD-4989-BC2E-5FEEBE668B82}" type="presParOf" srcId="{FFDA0EA6-0C73-4383-B837-4E1925C7DB2E}" destId="{30906123-58A0-4DA8-B67E-93A7BCB9A393}" srcOrd="1" destOrd="0" presId="urn:microsoft.com/office/officeart/2005/8/layout/list1"/>
    <dgm:cxn modelId="{0C06DB05-F0AD-41C7-AC6C-32E4986C4318}" type="presParOf" srcId="{FFDA0EA6-0C73-4383-B837-4E1925C7DB2E}" destId="{86D4F30A-4266-4519-B7D1-8176CF6E24B6}" srcOrd="2" destOrd="0" presId="urn:microsoft.com/office/officeart/2005/8/layout/list1"/>
    <dgm:cxn modelId="{539104B5-4896-4FF3-A156-CF7000B5CFCA}" type="presParOf" srcId="{FFDA0EA6-0C73-4383-B837-4E1925C7DB2E}" destId="{08E09257-8FB8-4667-880F-9F70E631CAA2}" srcOrd="3" destOrd="0" presId="urn:microsoft.com/office/officeart/2005/8/layout/list1"/>
    <dgm:cxn modelId="{609F5B99-5C85-4350-ADB8-E25AE0DF135B}" type="presParOf" srcId="{FFDA0EA6-0C73-4383-B837-4E1925C7DB2E}" destId="{D002CA67-E85F-449F-9663-1517311739BD}" srcOrd="4" destOrd="0" presId="urn:microsoft.com/office/officeart/2005/8/layout/list1"/>
    <dgm:cxn modelId="{5F32484A-6170-4BF8-8C96-E5391DD6BAF3}" type="presParOf" srcId="{D002CA67-E85F-449F-9663-1517311739BD}" destId="{CF32A9C0-33F1-41AB-B48C-42DA4AE0A19A}" srcOrd="0" destOrd="0" presId="urn:microsoft.com/office/officeart/2005/8/layout/list1"/>
    <dgm:cxn modelId="{A05CA221-287B-4D84-AEDE-D460BC25614D}" type="presParOf" srcId="{D002CA67-E85F-449F-9663-1517311739BD}" destId="{D199E9C6-7386-40D4-B6A2-6A748A7BC59D}" srcOrd="1" destOrd="0" presId="urn:microsoft.com/office/officeart/2005/8/layout/list1"/>
    <dgm:cxn modelId="{3BC7B495-339C-4205-935F-18DF71C23154}" type="presParOf" srcId="{FFDA0EA6-0C73-4383-B837-4E1925C7DB2E}" destId="{D21AFC07-3BBB-4C58-9C3D-6D7890E10E65}" srcOrd="5" destOrd="0" presId="urn:microsoft.com/office/officeart/2005/8/layout/list1"/>
    <dgm:cxn modelId="{66C4FA14-1693-4AB3-B15B-CF7D8CD33010}" type="presParOf" srcId="{FFDA0EA6-0C73-4383-B837-4E1925C7DB2E}" destId="{B992704F-2366-49B5-B81D-1503117D0962}"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5C71BE6D-8B24-4F38-9FC1-8C0B1D06A15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CFE6FE9B-B92C-424E-9919-938B00AA8ECA}">
      <dgm:prSet phldrT="[Text]"/>
      <dgm:spPr/>
      <dgm:t>
        <a:bodyPr/>
        <a:lstStyle/>
        <a:p>
          <a:r>
            <a:rPr lang="en-US" dirty="0" err="1" smtClean="0"/>
            <a:t>Sankalp</a:t>
          </a:r>
          <a:r>
            <a:rPr lang="en-US" dirty="0" smtClean="0"/>
            <a:t> ltd.</a:t>
          </a:r>
          <a:endParaRPr lang="en-US" dirty="0"/>
        </a:p>
      </dgm:t>
    </dgm:pt>
    <dgm:pt modelId="{10204558-948E-44FF-8A3D-08AA838F8923}" type="parTrans" cxnId="{20103015-14BA-48EE-988B-5AF190576D77}">
      <dgm:prSet/>
      <dgm:spPr/>
      <dgm:t>
        <a:bodyPr/>
        <a:lstStyle/>
        <a:p>
          <a:endParaRPr lang="en-US"/>
        </a:p>
      </dgm:t>
    </dgm:pt>
    <dgm:pt modelId="{F50B9138-C3C3-4E4C-BF9A-2D979AFA3066}" type="sibTrans" cxnId="{20103015-14BA-48EE-988B-5AF190576D77}">
      <dgm:prSet/>
      <dgm:spPr/>
      <dgm:t>
        <a:bodyPr/>
        <a:lstStyle/>
        <a:p>
          <a:endParaRPr lang="en-US"/>
        </a:p>
      </dgm:t>
    </dgm:pt>
    <dgm:pt modelId="{5F2C3D55-8D6F-4CAA-A9EA-EFB30EF8BAD7}">
      <dgm:prSet phldrT="[Text]"/>
      <dgm:spPr/>
      <dgm:t>
        <a:bodyPr/>
        <a:lstStyle/>
        <a:p>
          <a:r>
            <a:rPr lang="en-US" smtClean="0"/>
            <a:t>Pizza</a:t>
          </a:r>
          <a:endParaRPr lang="en-US" dirty="0"/>
        </a:p>
      </dgm:t>
    </dgm:pt>
    <dgm:pt modelId="{C1078A18-64AD-4736-A502-349E1EF495E8}" type="parTrans" cxnId="{BAA91D2E-A184-4C40-AE23-86859B2FD10C}">
      <dgm:prSet/>
      <dgm:spPr/>
      <dgm:t>
        <a:bodyPr/>
        <a:lstStyle/>
        <a:p>
          <a:endParaRPr lang="en-US"/>
        </a:p>
      </dgm:t>
    </dgm:pt>
    <dgm:pt modelId="{30BEF218-619E-473D-9C79-D4BBB6DC0A8D}" type="sibTrans" cxnId="{BAA91D2E-A184-4C40-AE23-86859B2FD10C}">
      <dgm:prSet/>
      <dgm:spPr/>
      <dgm:t>
        <a:bodyPr/>
        <a:lstStyle/>
        <a:p>
          <a:endParaRPr lang="en-US"/>
        </a:p>
      </dgm:t>
    </dgm:pt>
    <dgm:pt modelId="{E36F1FF2-19A3-48B8-92D3-D13B43143CF1}">
      <dgm:prSet phldrT="[Text]"/>
      <dgm:spPr/>
      <dgm:t>
        <a:bodyPr/>
        <a:lstStyle/>
        <a:p>
          <a:r>
            <a:rPr lang="en-US" dirty="0" smtClean="0"/>
            <a:t>Punjabi</a:t>
          </a:r>
          <a:endParaRPr lang="en-US" dirty="0"/>
        </a:p>
      </dgm:t>
    </dgm:pt>
    <dgm:pt modelId="{C22536C0-0A44-4EDD-9E90-733B4618B407}" type="parTrans" cxnId="{354A3F72-7DA5-4D2C-BB0C-D8A8A04D905B}">
      <dgm:prSet/>
      <dgm:spPr/>
      <dgm:t>
        <a:bodyPr/>
        <a:lstStyle/>
        <a:p>
          <a:endParaRPr lang="en-US"/>
        </a:p>
      </dgm:t>
    </dgm:pt>
    <dgm:pt modelId="{17E95157-B0E1-40A5-A3C6-59280AF444BC}" type="sibTrans" cxnId="{354A3F72-7DA5-4D2C-BB0C-D8A8A04D905B}">
      <dgm:prSet/>
      <dgm:spPr/>
      <dgm:t>
        <a:bodyPr/>
        <a:lstStyle/>
        <a:p>
          <a:endParaRPr lang="en-US"/>
        </a:p>
      </dgm:t>
    </dgm:pt>
    <dgm:pt modelId="{DD54D2B7-CDC8-42BA-B3AC-F36544FAD7EB}">
      <dgm:prSet phldrT="[Text]"/>
      <dgm:spPr/>
      <dgm:t>
        <a:bodyPr/>
        <a:lstStyle/>
        <a:p>
          <a:r>
            <a:rPr lang="en-US" dirty="0" smtClean="0"/>
            <a:t>Spa</a:t>
          </a:r>
          <a:endParaRPr lang="en-US" dirty="0"/>
        </a:p>
      </dgm:t>
    </dgm:pt>
    <dgm:pt modelId="{9926031A-DE55-480C-B4F1-D02733729914}" type="parTrans" cxnId="{3E9A94FD-27E8-4057-98A9-79C8375FFACF}">
      <dgm:prSet/>
      <dgm:spPr/>
      <dgm:t>
        <a:bodyPr/>
        <a:lstStyle/>
        <a:p>
          <a:endParaRPr lang="en-US"/>
        </a:p>
      </dgm:t>
    </dgm:pt>
    <dgm:pt modelId="{EF926B1B-2CFF-4458-A035-DB72F33D6D66}" type="sibTrans" cxnId="{3E9A94FD-27E8-4057-98A9-79C8375FFACF}">
      <dgm:prSet/>
      <dgm:spPr/>
      <dgm:t>
        <a:bodyPr/>
        <a:lstStyle/>
        <a:p>
          <a:endParaRPr lang="en-US"/>
        </a:p>
      </dgm:t>
    </dgm:pt>
    <dgm:pt modelId="{57BAC976-A6CE-4911-AF61-FB3E903EB2AB}">
      <dgm:prSet phldrT="[Text]"/>
      <dgm:spPr/>
      <dgm:t>
        <a:bodyPr/>
        <a:lstStyle/>
        <a:p>
          <a:r>
            <a:rPr lang="en-US" dirty="0" smtClean="0"/>
            <a:t>..max 35</a:t>
          </a:r>
          <a:endParaRPr lang="en-US" dirty="0"/>
        </a:p>
      </dgm:t>
    </dgm:pt>
    <dgm:pt modelId="{54EC4524-ED64-4618-9F62-295D7F7987EB}" type="parTrans" cxnId="{08B28EFD-2D1C-4609-8876-20337264DB1C}">
      <dgm:prSet/>
      <dgm:spPr/>
      <dgm:t>
        <a:bodyPr/>
        <a:lstStyle/>
        <a:p>
          <a:endParaRPr lang="en-US"/>
        </a:p>
      </dgm:t>
    </dgm:pt>
    <dgm:pt modelId="{9F91B065-21DE-490C-9D8F-5AA9E72ADB06}" type="sibTrans" cxnId="{08B28EFD-2D1C-4609-8876-20337264DB1C}">
      <dgm:prSet/>
      <dgm:spPr/>
      <dgm:t>
        <a:bodyPr/>
        <a:lstStyle/>
        <a:p>
          <a:endParaRPr lang="en-US"/>
        </a:p>
      </dgm:t>
    </dgm:pt>
    <dgm:pt modelId="{F289434C-34BC-4248-A857-5EEE48AF2A04}" type="pres">
      <dgm:prSet presAssocID="{5C71BE6D-8B24-4F38-9FC1-8C0B1D06A15A}" presName="Name0" presStyleCnt="0">
        <dgm:presLayoutVars>
          <dgm:chPref val="1"/>
          <dgm:dir/>
          <dgm:animOne val="branch"/>
          <dgm:animLvl val="lvl"/>
          <dgm:resizeHandles val="exact"/>
        </dgm:presLayoutVars>
      </dgm:prSet>
      <dgm:spPr/>
      <dgm:t>
        <a:bodyPr/>
        <a:lstStyle/>
        <a:p>
          <a:endParaRPr lang="en-US"/>
        </a:p>
      </dgm:t>
    </dgm:pt>
    <dgm:pt modelId="{A4C2D23B-C648-4E76-86C2-A9C4A32C771F}" type="pres">
      <dgm:prSet presAssocID="{CFE6FE9B-B92C-424E-9919-938B00AA8ECA}" presName="root1" presStyleCnt="0"/>
      <dgm:spPr/>
    </dgm:pt>
    <dgm:pt modelId="{B4A33D36-6A60-4C6F-BFD9-8C593B055606}" type="pres">
      <dgm:prSet presAssocID="{CFE6FE9B-B92C-424E-9919-938B00AA8ECA}" presName="LevelOneTextNode" presStyleLbl="node0" presStyleIdx="0" presStyleCnt="1">
        <dgm:presLayoutVars>
          <dgm:chPref val="3"/>
        </dgm:presLayoutVars>
      </dgm:prSet>
      <dgm:spPr/>
      <dgm:t>
        <a:bodyPr/>
        <a:lstStyle/>
        <a:p>
          <a:endParaRPr lang="en-US"/>
        </a:p>
      </dgm:t>
    </dgm:pt>
    <dgm:pt modelId="{0864B990-8FA3-4554-9349-911527AAD1ED}" type="pres">
      <dgm:prSet presAssocID="{CFE6FE9B-B92C-424E-9919-938B00AA8ECA}" presName="level2hierChild" presStyleCnt="0"/>
      <dgm:spPr/>
    </dgm:pt>
    <dgm:pt modelId="{60D08D6C-1ADD-4177-8DB1-F7B53A0C3E51}" type="pres">
      <dgm:prSet presAssocID="{C1078A18-64AD-4736-A502-349E1EF495E8}" presName="conn2-1" presStyleLbl="parChTrans1D2" presStyleIdx="0" presStyleCnt="4"/>
      <dgm:spPr/>
      <dgm:t>
        <a:bodyPr/>
        <a:lstStyle/>
        <a:p>
          <a:endParaRPr lang="en-US"/>
        </a:p>
      </dgm:t>
    </dgm:pt>
    <dgm:pt modelId="{BF5D1F68-66C7-4E55-BDCC-EC374BF6E049}" type="pres">
      <dgm:prSet presAssocID="{C1078A18-64AD-4736-A502-349E1EF495E8}" presName="connTx" presStyleLbl="parChTrans1D2" presStyleIdx="0" presStyleCnt="4"/>
      <dgm:spPr/>
      <dgm:t>
        <a:bodyPr/>
        <a:lstStyle/>
        <a:p>
          <a:endParaRPr lang="en-US"/>
        </a:p>
      </dgm:t>
    </dgm:pt>
    <dgm:pt modelId="{D766A5B0-F93A-4E18-98AA-A72068FD704E}" type="pres">
      <dgm:prSet presAssocID="{5F2C3D55-8D6F-4CAA-A9EA-EFB30EF8BAD7}" presName="root2" presStyleCnt="0"/>
      <dgm:spPr/>
    </dgm:pt>
    <dgm:pt modelId="{520207B3-E6E4-42D3-9B81-A944AF669D9B}" type="pres">
      <dgm:prSet presAssocID="{5F2C3D55-8D6F-4CAA-A9EA-EFB30EF8BAD7}" presName="LevelTwoTextNode" presStyleLbl="node2" presStyleIdx="0" presStyleCnt="4">
        <dgm:presLayoutVars>
          <dgm:chPref val="3"/>
        </dgm:presLayoutVars>
      </dgm:prSet>
      <dgm:spPr/>
      <dgm:t>
        <a:bodyPr/>
        <a:lstStyle/>
        <a:p>
          <a:endParaRPr lang="en-US"/>
        </a:p>
      </dgm:t>
    </dgm:pt>
    <dgm:pt modelId="{15611157-A20B-4406-8425-3D797FA72E15}" type="pres">
      <dgm:prSet presAssocID="{5F2C3D55-8D6F-4CAA-A9EA-EFB30EF8BAD7}" presName="level3hierChild" presStyleCnt="0"/>
      <dgm:spPr/>
    </dgm:pt>
    <dgm:pt modelId="{F1CEFBB1-5C7A-40F8-B466-11B7F6A29BCF}" type="pres">
      <dgm:prSet presAssocID="{C22536C0-0A44-4EDD-9E90-733B4618B407}" presName="conn2-1" presStyleLbl="parChTrans1D2" presStyleIdx="1" presStyleCnt="4"/>
      <dgm:spPr/>
      <dgm:t>
        <a:bodyPr/>
        <a:lstStyle/>
        <a:p>
          <a:endParaRPr lang="en-US"/>
        </a:p>
      </dgm:t>
    </dgm:pt>
    <dgm:pt modelId="{56D6E14A-26E2-4D46-A559-DC7473A8802F}" type="pres">
      <dgm:prSet presAssocID="{C22536C0-0A44-4EDD-9E90-733B4618B407}" presName="connTx" presStyleLbl="parChTrans1D2" presStyleIdx="1" presStyleCnt="4"/>
      <dgm:spPr/>
      <dgm:t>
        <a:bodyPr/>
        <a:lstStyle/>
        <a:p>
          <a:endParaRPr lang="en-US"/>
        </a:p>
      </dgm:t>
    </dgm:pt>
    <dgm:pt modelId="{C39834E8-DCD9-4594-931C-4C851423F976}" type="pres">
      <dgm:prSet presAssocID="{E36F1FF2-19A3-48B8-92D3-D13B43143CF1}" presName="root2" presStyleCnt="0"/>
      <dgm:spPr/>
    </dgm:pt>
    <dgm:pt modelId="{D6A91AE1-C467-4AFA-80DE-5F9FAC3A8034}" type="pres">
      <dgm:prSet presAssocID="{E36F1FF2-19A3-48B8-92D3-D13B43143CF1}" presName="LevelTwoTextNode" presStyleLbl="node2" presStyleIdx="1" presStyleCnt="4">
        <dgm:presLayoutVars>
          <dgm:chPref val="3"/>
        </dgm:presLayoutVars>
      </dgm:prSet>
      <dgm:spPr/>
      <dgm:t>
        <a:bodyPr/>
        <a:lstStyle/>
        <a:p>
          <a:endParaRPr lang="en-US"/>
        </a:p>
      </dgm:t>
    </dgm:pt>
    <dgm:pt modelId="{A163EC47-F2E3-498E-A751-AD4F45A2A354}" type="pres">
      <dgm:prSet presAssocID="{E36F1FF2-19A3-48B8-92D3-D13B43143CF1}" presName="level3hierChild" presStyleCnt="0"/>
      <dgm:spPr/>
    </dgm:pt>
    <dgm:pt modelId="{000EDFC7-AB58-4021-A76F-0709BEAA053B}" type="pres">
      <dgm:prSet presAssocID="{9926031A-DE55-480C-B4F1-D02733729914}" presName="conn2-1" presStyleLbl="parChTrans1D2" presStyleIdx="2" presStyleCnt="4"/>
      <dgm:spPr/>
      <dgm:t>
        <a:bodyPr/>
        <a:lstStyle/>
        <a:p>
          <a:endParaRPr lang="en-US"/>
        </a:p>
      </dgm:t>
    </dgm:pt>
    <dgm:pt modelId="{C3CEDC2D-EDE8-4203-B43A-21E52FBA0E5D}" type="pres">
      <dgm:prSet presAssocID="{9926031A-DE55-480C-B4F1-D02733729914}" presName="connTx" presStyleLbl="parChTrans1D2" presStyleIdx="2" presStyleCnt="4"/>
      <dgm:spPr/>
      <dgm:t>
        <a:bodyPr/>
        <a:lstStyle/>
        <a:p>
          <a:endParaRPr lang="en-US"/>
        </a:p>
      </dgm:t>
    </dgm:pt>
    <dgm:pt modelId="{A048CE1B-0F73-4E1C-9D64-A43CE30929A5}" type="pres">
      <dgm:prSet presAssocID="{DD54D2B7-CDC8-42BA-B3AC-F36544FAD7EB}" presName="root2" presStyleCnt="0"/>
      <dgm:spPr/>
    </dgm:pt>
    <dgm:pt modelId="{D004DE14-2339-4883-916C-9B47E7B6D397}" type="pres">
      <dgm:prSet presAssocID="{DD54D2B7-CDC8-42BA-B3AC-F36544FAD7EB}" presName="LevelTwoTextNode" presStyleLbl="node2" presStyleIdx="2" presStyleCnt="4">
        <dgm:presLayoutVars>
          <dgm:chPref val="3"/>
        </dgm:presLayoutVars>
      </dgm:prSet>
      <dgm:spPr/>
      <dgm:t>
        <a:bodyPr/>
        <a:lstStyle/>
        <a:p>
          <a:endParaRPr lang="en-US"/>
        </a:p>
      </dgm:t>
    </dgm:pt>
    <dgm:pt modelId="{083216E2-485E-4D55-ADB4-10F017DFF7EB}" type="pres">
      <dgm:prSet presAssocID="{DD54D2B7-CDC8-42BA-B3AC-F36544FAD7EB}" presName="level3hierChild" presStyleCnt="0"/>
      <dgm:spPr/>
    </dgm:pt>
    <dgm:pt modelId="{8322D8CD-0006-414A-AC14-3B6EAB459152}" type="pres">
      <dgm:prSet presAssocID="{54EC4524-ED64-4618-9F62-295D7F7987EB}" presName="conn2-1" presStyleLbl="parChTrans1D2" presStyleIdx="3" presStyleCnt="4"/>
      <dgm:spPr/>
      <dgm:t>
        <a:bodyPr/>
        <a:lstStyle/>
        <a:p>
          <a:endParaRPr lang="en-US"/>
        </a:p>
      </dgm:t>
    </dgm:pt>
    <dgm:pt modelId="{098467BA-406D-4360-A5CA-6C4ECECFC854}" type="pres">
      <dgm:prSet presAssocID="{54EC4524-ED64-4618-9F62-295D7F7987EB}" presName="connTx" presStyleLbl="parChTrans1D2" presStyleIdx="3" presStyleCnt="4"/>
      <dgm:spPr/>
      <dgm:t>
        <a:bodyPr/>
        <a:lstStyle/>
        <a:p>
          <a:endParaRPr lang="en-US"/>
        </a:p>
      </dgm:t>
    </dgm:pt>
    <dgm:pt modelId="{0EED8814-5C08-4D3E-9133-2DA081DABFC9}" type="pres">
      <dgm:prSet presAssocID="{57BAC976-A6CE-4911-AF61-FB3E903EB2AB}" presName="root2" presStyleCnt="0"/>
      <dgm:spPr/>
    </dgm:pt>
    <dgm:pt modelId="{2021DA23-0F61-4052-BD44-E0EBF68FD80D}" type="pres">
      <dgm:prSet presAssocID="{57BAC976-A6CE-4911-AF61-FB3E903EB2AB}" presName="LevelTwoTextNode" presStyleLbl="node2" presStyleIdx="3" presStyleCnt="4">
        <dgm:presLayoutVars>
          <dgm:chPref val="3"/>
        </dgm:presLayoutVars>
      </dgm:prSet>
      <dgm:spPr/>
      <dgm:t>
        <a:bodyPr/>
        <a:lstStyle/>
        <a:p>
          <a:endParaRPr lang="en-US"/>
        </a:p>
      </dgm:t>
    </dgm:pt>
    <dgm:pt modelId="{A2856AE0-19F7-478A-A5DF-3A150B921FEB}" type="pres">
      <dgm:prSet presAssocID="{57BAC976-A6CE-4911-AF61-FB3E903EB2AB}" presName="level3hierChild" presStyleCnt="0"/>
      <dgm:spPr/>
    </dgm:pt>
  </dgm:ptLst>
  <dgm:cxnLst>
    <dgm:cxn modelId="{640C38C5-F973-4DAB-A8FC-36B7B626A413}" type="presOf" srcId="{E36F1FF2-19A3-48B8-92D3-D13B43143CF1}" destId="{D6A91AE1-C467-4AFA-80DE-5F9FAC3A8034}" srcOrd="0" destOrd="0" presId="urn:microsoft.com/office/officeart/2008/layout/HorizontalMultiLevelHierarchy"/>
    <dgm:cxn modelId="{3DF4AFDF-4FAA-44C1-822A-F9FB70233A27}" type="presOf" srcId="{C22536C0-0A44-4EDD-9E90-733B4618B407}" destId="{56D6E14A-26E2-4D46-A559-DC7473A8802F}" srcOrd="1" destOrd="0" presId="urn:microsoft.com/office/officeart/2008/layout/HorizontalMultiLevelHierarchy"/>
    <dgm:cxn modelId="{F9B9DC99-B58E-4C4A-B5C8-1E24FC4157A2}" type="presOf" srcId="{54EC4524-ED64-4618-9F62-295D7F7987EB}" destId="{8322D8CD-0006-414A-AC14-3B6EAB459152}" srcOrd="0" destOrd="0" presId="urn:microsoft.com/office/officeart/2008/layout/HorizontalMultiLevelHierarchy"/>
    <dgm:cxn modelId="{20103015-14BA-48EE-988B-5AF190576D77}" srcId="{5C71BE6D-8B24-4F38-9FC1-8C0B1D06A15A}" destId="{CFE6FE9B-B92C-424E-9919-938B00AA8ECA}" srcOrd="0" destOrd="0" parTransId="{10204558-948E-44FF-8A3D-08AA838F8923}" sibTransId="{F50B9138-C3C3-4E4C-BF9A-2D979AFA3066}"/>
    <dgm:cxn modelId="{66F499CE-46B9-4F76-B301-6A336FB75112}" type="presOf" srcId="{9926031A-DE55-480C-B4F1-D02733729914}" destId="{000EDFC7-AB58-4021-A76F-0709BEAA053B}" srcOrd="0" destOrd="0" presId="urn:microsoft.com/office/officeart/2008/layout/HorizontalMultiLevelHierarchy"/>
    <dgm:cxn modelId="{08B28EFD-2D1C-4609-8876-20337264DB1C}" srcId="{CFE6FE9B-B92C-424E-9919-938B00AA8ECA}" destId="{57BAC976-A6CE-4911-AF61-FB3E903EB2AB}" srcOrd="3" destOrd="0" parTransId="{54EC4524-ED64-4618-9F62-295D7F7987EB}" sibTransId="{9F91B065-21DE-490C-9D8F-5AA9E72ADB06}"/>
    <dgm:cxn modelId="{354A3F72-7DA5-4D2C-BB0C-D8A8A04D905B}" srcId="{CFE6FE9B-B92C-424E-9919-938B00AA8ECA}" destId="{E36F1FF2-19A3-48B8-92D3-D13B43143CF1}" srcOrd="1" destOrd="0" parTransId="{C22536C0-0A44-4EDD-9E90-733B4618B407}" sibTransId="{17E95157-B0E1-40A5-A3C6-59280AF444BC}"/>
    <dgm:cxn modelId="{087A142A-2228-4131-B613-26B7F7635F4F}" type="presOf" srcId="{CFE6FE9B-B92C-424E-9919-938B00AA8ECA}" destId="{B4A33D36-6A60-4C6F-BFD9-8C593B055606}" srcOrd="0" destOrd="0" presId="urn:microsoft.com/office/officeart/2008/layout/HorizontalMultiLevelHierarchy"/>
    <dgm:cxn modelId="{355D1056-B1CC-4AE9-BF8D-BED954FB1B05}" type="presOf" srcId="{DD54D2B7-CDC8-42BA-B3AC-F36544FAD7EB}" destId="{D004DE14-2339-4883-916C-9B47E7B6D397}" srcOrd="0" destOrd="0" presId="urn:microsoft.com/office/officeart/2008/layout/HorizontalMultiLevelHierarchy"/>
    <dgm:cxn modelId="{A44A7DBB-C371-45A1-8D43-E0CDFC0CB192}" type="presOf" srcId="{C1078A18-64AD-4736-A502-349E1EF495E8}" destId="{BF5D1F68-66C7-4E55-BDCC-EC374BF6E049}" srcOrd="1" destOrd="0" presId="urn:microsoft.com/office/officeart/2008/layout/HorizontalMultiLevelHierarchy"/>
    <dgm:cxn modelId="{3E9A94FD-27E8-4057-98A9-79C8375FFACF}" srcId="{CFE6FE9B-B92C-424E-9919-938B00AA8ECA}" destId="{DD54D2B7-CDC8-42BA-B3AC-F36544FAD7EB}" srcOrd="2" destOrd="0" parTransId="{9926031A-DE55-480C-B4F1-D02733729914}" sibTransId="{EF926B1B-2CFF-4458-A035-DB72F33D6D66}"/>
    <dgm:cxn modelId="{0896D397-F1EB-4514-81DC-CCBC9F518F65}" type="presOf" srcId="{57BAC976-A6CE-4911-AF61-FB3E903EB2AB}" destId="{2021DA23-0F61-4052-BD44-E0EBF68FD80D}" srcOrd="0" destOrd="0" presId="urn:microsoft.com/office/officeart/2008/layout/HorizontalMultiLevelHierarchy"/>
    <dgm:cxn modelId="{BAA91D2E-A184-4C40-AE23-86859B2FD10C}" srcId="{CFE6FE9B-B92C-424E-9919-938B00AA8ECA}" destId="{5F2C3D55-8D6F-4CAA-A9EA-EFB30EF8BAD7}" srcOrd="0" destOrd="0" parTransId="{C1078A18-64AD-4736-A502-349E1EF495E8}" sibTransId="{30BEF218-619E-473D-9C79-D4BBB6DC0A8D}"/>
    <dgm:cxn modelId="{55C86D3F-1D50-4ADD-B0DA-70EB58913B54}" type="presOf" srcId="{54EC4524-ED64-4618-9F62-295D7F7987EB}" destId="{098467BA-406D-4360-A5CA-6C4ECECFC854}" srcOrd="1" destOrd="0" presId="urn:microsoft.com/office/officeart/2008/layout/HorizontalMultiLevelHierarchy"/>
    <dgm:cxn modelId="{ECBD9071-C162-4A5D-8C1E-202A5460CE44}" type="presOf" srcId="{C22536C0-0A44-4EDD-9E90-733B4618B407}" destId="{F1CEFBB1-5C7A-40F8-B466-11B7F6A29BCF}" srcOrd="0" destOrd="0" presId="urn:microsoft.com/office/officeart/2008/layout/HorizontalMultiLevelHierarchy"/>
    <dgm:cxn modelId="{990CF5B4-8518-48AD-AD3C-69FEC0A6C867}" type="presOf" srcId="{5F2C3D55-8D6F-4CAA-A9EA-EFB30EF8BAD7}" destId="{520207B3-E6E4-42D3-9B81-A944AF669D9B}" srcOrd="0" destOrd="0" presId="urn:microsoft.com/office/officeart/2008/layout/HorizontalMultiLevelHierarchy"/>
    <dgm:cxn modelId="{BE16886D-2930-4EE7-A8F9-40AF718E9BF5}" type="presOf" srcId="{9926031A-DE55-480C-B4F1-D02733729914}" destId="{C3CEDC2D-EDE8-4203-B43A-21E52FBA0E5D}" srcOrd="1" destOrd="0" presId="urn:microsoft.com/office/officeart/2008/layout/HorizontalMultiLevelHierarchy"/>
    <dgm:cxn modelId="{5D52CEAD-6358-436C-A287-426785E66FDD}" type="presOf" srcId="{C1078A18-64AD-4736-A502-349E1EF495E8}" destId="{60D08D6C-1ADD-4177-8DB1-F7B53A0C3E51}" srcOrd="0" destOrd="0" presId="urn:microsoft.com/office/officeart/2008/layout/HorizontalMultiLevelHierarchy"/>
    <dgm:cxn modelId="{4A47B95B-2AAE-4DFD-A952-22B75A0F306D}" type="presOf" srcId="{5C71BE6D-8B24-4F38-9FC1-8C0B1D06A15A}" destId="{F289434C-34BC-4248-A857-5EEE48AF2A04}" srcOrd="0" destOrd="0" presId="urn:microsoft.com/office/officeart/2008/layout/HorizontalMultiLevelHierarchy"/>
    <dgm:cxn modelId="{20C93772-E8FD-4C16-A48A-570E122FCBA3}" type="presParOf" srcId="{F289434C-34BC-4248-A857-5EEE48AF2A04}" destId="{A4C2D23B-C648-4E76-86C2-A9C4A32C771F}" srcOrd="0" destOrd="0" presId="urn:microsoft.com/office/officeart/2008/layout/HorizontalMultiLevelHierarchy"/>
    <dgm:cxn modelId="{A697E8C5-C665-417C-A24E-47BF61539A6D}" type="presParOf" srcId="{A4C2D23B-C648-4E76-86C2-A9C4A32C771F}" destId="{B4A33D36-6A60-4C6F-BFD9-8C593B055606}" srcOrd="0" destOrd="0" presId="urn:microsoft.com/office/officeart/2008/layout/HorizontalMultiLevelHierarchy"/>
    <dgm:cxn modelId="{FBB908F4-A28B-4D65-AE49-4350E3FAFC61}" type="presParOf" srcId="{A4C2D23B-C648-4E76-86C2-A9C4A32C771F}" destId="{0864B990-8FA3-4554-9349-911527AAD1ED}" srcOrd="1" destOrd="0" presId="urn:microsoft.com/office/officeart/2008/layout/HorizontalMultiLevelHierarchy"/>
    <dgm:cxn modelId="{199025FA-1FE6-418B-BD26-ACD0C5CE75A8}" type="presParOf" srcId="{0864B990-8FA3-4554-9349-911527AAD1ED}" destId="{60D08D6C-1ADD-4177-8DB1-F7B53A0C3E51}" srcOrd="0" destOrd="0" presId="urn:microsoft.com/office/officeart/2008/layout/HorizontalMultiLevelHierarchy"/>
    <dgm:cxn modelId="{20BAB30E-4516-462E-8BE9-C74FDF8CB5D1}" type="presParOf" srcId="{60D08D6C-1ADD-4177-8DB1-F7B53A0C3E51}" destId="{BF5D1F68-66C7-4E55-BDCC-EC374BF6E049}" srcOrd="0" destOrd="0" presId="urn:microsoft.com/office/officeart/2008/layout/HorizontalMultiLevelHierarchy"/>
    <dgm:cxn modelId="{6CECA91F-E2B1-4759-B832-1D3DF9BAA42C}" type="presParOf" srcId="{0864B990-8FA3-4554-9349-911527AAD1ED}" destId="{D766A5B0-F93A-4E18-98AA-A72068FD704E}" srcOrd="1" destOrd="0" presId="urn:microsoft.com/office/officeart/2008/layout/HorizontalMultiLevelHierarchy"/>
    <dgm:cxn modelId="{5EB7F42A-9B6C-40E3-B14D-E4FC4AD25C00}" type="presParOf" srcId="{D766A5B0-F93A-4E18-98AA-A72068FD704E}" destId="{520207B3-E6E4-42D3-9B81-A944AF669D9B}" srcOrd="0" destOrd="0" presId="urn:microsoft.com/office/officeart/2008/layout/HorizontalMultiLevelHierarchy"/>
    <dgm:cxn modelId="{A2282750-9124-463A-A45B-AF9DD71B59E8}" type="presParOf" srcId="{D766A5B0-F93A-4E18-98AA-A72068FD704E}" destId="{15611157-A20B-4406-8425-3D797FA72E15}" srcOrd="1" destOrd="0" presId="urn:microsoft.com/office/officeart/2008/layout/HorizontalMultiLevelHierarchy"/>
    <dgm:cxn modelId="{8D1786A4-E2AB-42EE-8D0C-8F3532EA2152}" type="presParOf" srcId="{0864B990-8FA3-4554-9349-911527AAD1ED}" destId="{F1CEFBB1-5C7A-40F8-B466-11B7F6A29BCF}" srcOrd="2" destOrd="0" presId="urn:microsoft.com/office/officeart/2008/layout/HorizontalMultiLevelHierarchy"/>
    <dgm:cxn modelId="{7D72AEF1-4DC9-4BC6-8F1C-BE1A43F695C1}" type="presParOf" srcId="{F1CEFBB1-5C7A-40F8-B466-11B7F6A29BCF}" destId="{56D6E14A-26E2-4D46-A559-DC7473A8802F}" srcOrd="0" destOrd="0" presId="urn:microsoft.com/office/officeart/2008/layout/HorizontalMultiLevelHierarchy"/>
    <dgm:cxn modelId="{2CA26904-6CF0-4AA5-AAA1-FF750B35DD0F}" type="presParOf" srcId="{0864B990-8FA3-4554-9349-911527AAD1ED}" destId="{C39834E8-DCD9-4594-931C-4C851423F976}" srcOrd="3" destOrd="0" presId="urn:microsoft.com/office/officeart/2008/layout/HorizontalMultiLevelHierarchy"/>
    <dgm:cxn modelId="{4C18282C-EE0F-4626-BD9E-7C94B77A24C3}" type="presParOf" srcId="{C39834E8-DCD9-4594-931C-4C851423F976}" destId="{D6A91AE1-C467-4AFA-80DE-5F9FAC3A8034}" srcOrd="0" destOrd="0" presId="urn:microsoft.com/office/officeart/2008/layout/HorizontalMultiLevelHierarchy"/>
    <dgm:cxn modelId="{39C4E734-BDED-41E0-BB3F-BB8A049FA074}" type="presParOf" srcId="{C39834E8-DCD9-4594-931C-4C851423F976}" destId="{A163EC47-F2E3-498E-A751-AD4F45A2A354}" srcOrd="1" destOrd="0" presId="urn:microsoft.com/office/officeart/2008/layout/HorizontalMultiLevelHierarchy"/>
    <dgm:cxn modelId="{16C1C823-AE53-40DB-996F-0DC82A7629E1}" type="presParOf" srcId="{0864B990-8FA3-4554-9349-911527AAD1ED}" destId="{000EDFC7-AB58-4021-A76F-0709BEAA053B}" srcOrd="4" destOrd="0" presId="urn:microsoft.com/office/officeart/2008/layout/HorizontalMultiLevelHierarchy"/>
    <dgm:cxn modelId="{E924FE89-D4CF-4EF6-BA54-424419FAD2C9}" type="presParOf" srcId="{000EDFC7-AB58-4021-A76F-0709BEAA053B}" destId="{C3CEDC2D-EDE8-4203-B43A-21E52FBA0E5D}" srcOrd="0" destOrd="0" presId="urn:microsoft.com/office/officeart/2008/layout/HorizontalMultiLevelHierarchy"/>
    <dgm:cxn modelId="{0919BDB4-3B47-4398-9883-608C42C38AC3}" type="presParOf" srcId="{0864B990-8FA3-4554-9349-911527AAD1ED}" destId="{A048CE1B-0F73-4E1C-9D64-A43CE30929A5}" srcOrd="5" destOrd="0" presId="urn:microsoft.com/office/officeart/2008/layout/HorizontalMultiLevelHierarchy"/>
    <dgm:cxn modelId="{6934C1D3-B9B3-445D-A70F-397EAE672677}" type="presParOf" srcId="{A048CE1B-0F73-4E1C-9D64-A43CE30929A5}" destId="{D004DE14-2339-4883-916C-9B47E7B6D397}" srcOrd="0" destOrd="0" presId="urn:microsoft.com/office/officeart/2008/layout/HorizontalMultiLevelHierarchy"/>
    <dgm:cxn modelId="{E17CD54D-8B10-4A1F-AFD2-0DB5C2E85F44}" type="presParOf" srcId="{A048CE1B-0F73-4E1C-9D64-A43CE30929A5}" destId="{083216E2-485E-4D55-ADB4-10F017DFF7EB}" srcOrd="1" destOrd="0" presId="urn:microsoft.com/office/officeart/2008/layout/HorizontalMultiLevelHierarchy"/>
    <dgm:cxn modelId="{AA5DDACC-0710-492C-9DB2-503D70CFBC57}" type="presParOf" srcId="{0864B990-8FA3-4554-9349-911527AAD1ED}" destId="{8322D8CD-0006-414A-AC14-3B6EAB459152}" srcOrd="6" destOrd="0" presId="urn:microsoft.com/office/officeart/2008/layout/HorizontalMultiLevelHierarchy"/>
    <dgm:cxn modelId="{57144F19-976F-464B-829B-D325EA0E38DE}" type="presParOf" srcId="{8322D8CD-0006-414A-AC14-3B6EAB459152}" destId="{098467BA-406D-4360-A5CA-6C4ECECFC854}" srcOrd="0" destOrd="0" presId="urn:microsoft.com/office/officeart/2008/layout/HorizontalMultiLevelHierarchy"/>
    <dgm:cxn modelId="{E5AB52C3-E427-4D7A-B0F6-1B9435A1B493}" type="presParOf" srcId="{0864B990-8FA3-4554-9349-911527AAD1ED}" destId="{0EED8814-5C08-4D3E-9133-2DA081DABFC9}" srcOrd="7" destOrd="0" presId="urn:microsoft.com/office/officeart/2008/layout/HorizontalMultiLevelHierarchy"/>
    <dgm:cxn modelId="{417F57DB-C362-4767-AF1D-2E54767E46D9}" type="presParOf" srcId="{0EED8814-5C08-4D3E-9133-2DA081DABFC9}" destId="{2021DA23-0F61-4052-BD44-E0EBF68FD80D}" srcOrd="0" destOrd="0" presId="urn:microsoft.com/office/officeart/2008/layout/HorizontalMultiLevelHierarchy"/>
    <dgm:cxn modelId="{175F48AC-77C5-4942-9594-B0E95DA2546F}" type="presParOf" srcId="{0EED8814-5C08-4D3E-9133-2DA081DABFC9}" destId="{A2856AE0-19F7-478A-A5DF-3A150B921FEB}"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FEC9942C-0881-4B31-A9C9-CEAAA6AAB63C}"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ED395E29-5609-40BC-9E04-5AD9F1CC035F}">
      <dgm:prSet phldrT="[Text]" custT="1"/>
      <dgm:spPr>
        <a:solidFill>
          <a:schemeClr val="accent2"/>
        </a:solidFill>
      </dgm:spPr>
      <dgm:t>
        <a:bodyPr/>
        <a:lstStyle/>
        <a:p>
          <a:r>
            <a:rPr lang="en-US" sz="4800" dirty="0" smtClean="0"/>
            <a:t>Turnover 1.5 Cr./&gt;</a:t>
          </a:r>
          <a:endParaRPr lang="en-US" sz="4800" dirty="0"/>
        </a:p>
      </dgm:t>
    </dgm:pt>
    <dgm:pt modelId="{20C718EE-E668-461C-8B56-48CC433182B0}" type="parTrans" cxnId="{A236E44A-F2B1-4262-9383-59C347581F47}">
      <dgm:prSet/>
      <dgm:spPr/>
      <dgm:t>
        <a:bodyPr/>
        <a:lstStyle/>
        <a:p>
          <a:endParaRPr lang="en-US"/>
        </a:p>
      </dgm:t>
    </dgm:pt>
    <dgm:pt modelId="{9BEDBB14-4013-4982-889D-CFCDB4C042AD}" type="sibTrans" cxnId="{A236E44A-F2B1-4262-9383-59C347581F47}">
      <dgm:prSet/>
      <dgm:spPr/>
      <dgm:t>
        <a:bodyPr/>
        <a:lstStyle/>
        <a:p>
          <a:endParaRPr lang="en-US"/>
        </a:p>
      </dgm:t>
    </dgm:pt>
    <dgm:pt modelId="{D8E8DA56-F99C-4CC4-8825-302CA137D539}">
      <dgm:prSet phldrT="[Text]" custT="1"/>
      <dgm:spPr>
        <a:solidFill>
          <a:schemeClr val="accent2"/>
        </a:solidFill>
      </dgm:spPr>
      <dgm:t>
        <a:bodyPr/>
        <a:lstStyle/>
        <a:p>
          <a:r>
            <a:rPr lang="en-US" sz="4800" dirty="0" smtClean="0"/>
            <a:t>Turnover &lt;1.5 cr</a:t>
          </a:r>
          <a:endParaRPr lang="en-US" sz="4800" dirty="0"/>
        </a:p>
      </dgm:t>
    </dgm:pt>
    <dgm:pt modelId="{887F0D30-6E6C-4630-B865-4EEC8BE626DA}" type="parTrans" cxnId="{F27AD9EA-17DE-4F5B-AD7E-9EA7384FCD2E}">
      <dgm:prSet/>
      <dgm:spPr/>
      <dgm:t>
        <a:bodyPr/>
        <a:lstStyle/>
        <a:p>
          <a:endParaRPr lang="en-US"/>
        </a:p>
      </dgm:t>
    </dgm:pt>
    <dgm:pt modelId="{FD609229-F9F0-4FC7-93B6-4ECC31A5BB93}" type="sibTrans" cxnId="{F27AD9EA-17DE-4F5B-AD7E-9EA7384FCD2E}">
      <dgm:prSet/>
      <dgm:spPr/>
      <dgm:t>
        <a:bodyPr/>
        <a:lstStyle/>
        <a:p>
          <a:endParaRPr lang="en-US"/>
        </a:p>
      </dgm:t>
    </dgm:pt>
    <dgm:pt modelId="{8000847D-09AE-494E-9C90-2DCF0EDE7736}" type="pres">
      <dgm:prSet presAssocID="{FEC9942C-0881-4B31-A9C9-CEAAA6AAB63C}" presName="compositeShape" presStyleCnt="0">
        <dgm:presLayoutVars>
          <dgm:chMax val="2"/>
          <dgm:dir/>
          <dgm:resizeHandles val="exact"/>
        </dgm:presLayoutVars>
      </dgm:prSet>
      <dgm:spPr/>
      <dgm:t>
        <a:bodyPr/>
        <a:lstStyle/>
        <a:p>
          <a:endParaRPr lang="en-US"/>
        </a:p>
      </dgm:t>
    </dgm:pt>
    <dgm:pt modelId="{8D4C63FB-CD04-4F5A-99B4-A8734AB95120}" type="pres">
      <dgm:prSet presAssocID="{ED395E29-5609-40BC-9E04-5AD9F1CC035F}" presName="upArrow" presStyleLbl="node1" presStyleIdx="0" presStyleCnt="2"/>
      <dgm:spPr/>
    </dgm:pt>
    <dgm:pt modelId="{953F5F14-29CD-42BE-A011-F6B4A78C1EC3}" type="pres">
      <dgm:prSet presAssocID="{ED395E29-5609-40BC-9E04-5AD9F1CC035F}" presName="upArrowText" presStyleLbl="revTx" presStyleIdx="0" presStyleCnt="2">
        <dgm:presLayoutVars>
          <dgm:chMax val="0"/>
          <dgm:bulletEnabled val="1"/>
        </dgm:presLayoutVars>
      </dgm:prSet>
      <dgm:spPr/>
      <dgm:t>
        <a:bodyPr/>
        <a:lstStyle/>
        <a:p>
          <a:endParaRPr lang="en-US"/>
        </a:p>
      </dgm:t>
    </dgm:pt>
    <dgm:pt modelId="{BADAFED6-9442-454B-8D5E-30D5A4DE9934}" type="pres">
      <dgm:prSet presAssocID="{D8E8DA56-F99C-4CC4-8825-302CA137D539}" presName="downArrow" presStyleLbl="node1" presStyleIdx="1" presStyleCnt="2"/>
      <dgm:spPr/>
    </dgm:pt>
    <dgm:pt modelId="{2BE1A8FD-BCD4-4C8C-ACDC-7E0A18C73105}" type="pres">
      <dgm:prSet presAssocID="{D8E8DA56-F99C-4CC4-8825-302CA137D539}" presName="downArrowText" presStyleLbl="revTx" presStyleIdx="1" presStyleCnt="2">
        <dgm:presLayoutVars>
          <dgm:chMax val="0"/>
          <dgm:bulletEnabled val="1"/>
        </dgm:presLayoutVars>
      </dgm:prSet>
      <dgm:spPr/>
      <dgm:t>
        <a:bodyPr/>
        <a:lstStyle/>
        <a:p>
          <a:endParaRPr lang="en-US"/>
        </a:p>
      </dgm:t>
    </dgm:pt>
  </dgm:ptLst>
  <dgm:cxnLst>
    <dgm:cxn modelId="{A236E44A-F2B1-4262-9383-59C347581F47}" srcId="{FEC9942C-0881-4B31-A9C9-CEAAA6AAB63C}" destId="{ED395E29-5609-40BC-9E04-5AD9F1CC035F}" srcOrd="0" destOrd="0" parTransId="{20C718EE-E668-461C-8B56-48CC433182B0}" sibTransId="{9BEDBB14-4013-4982-889D-CFCDB4C042AD}"/>
    <dgm:cxn modelId="{912FD8AE-33D2-4F29-800C-2CA6035D0FB8}" type="presOf" srcId="{ED395E29-5609-40BC-9E04-5AD9F1CC035F}" destId="{953F5F14-29CD-42BE-A011-F6B4A78C1EC3}" srcOrd="0" destOrd="0" presId="urn:microsoft.com/office/officeart/2005/8/layout/arrow4"/>
    <dgm:cxn modelId="{C772130B-034D-4814-87A1-E6E18BD1F01D}" type="presOf" srcId="{D8E8DA56-F99C-4CC4-8825-302CA137D539}" destId="{2BE1A8FD-BCD4-4C8C-ACDC-7E0A18C73105}" srcOrd="0" destOrd="0" presId="urn:microsoft.com/office/officeart/2005/8/layout/arrow4"/>
    <dgm:cxn modelId="{8DCE0B87-24B2-4540-83E0-F327E5FA3D08}" type="presOf" srcId="{FEC9942C-0881-4B31-A9C9-CEAAA6AAB63C}" destId="{8000847D-09AE-494E-9C90-2DCF0EDE7736}" srcOrd="0" destOrd="0" presId="urn:microsoft.com/office/officeart/2005/8/layout/arrow4"/>
    <dgm:cxn modelId="{F27AD9EA-17DE-4F5B-AD7E-9EA7384FCD2E}" srcId="{FEC9942C-0881-4B31-A9C9-CEAAA6AAB63C}" destId="{D8E8DA56-F99C-4CC4-8825-302CA137D539}" srcOrd="1" destOrd="0" parTransId="{887F0D30-6E6C-4630-B865-4EEC8BE626DA}" sibTransId="{FD609229-F9F0-4FC7-93B6-4ECC31A5BB93}"/>
    <dgm:cxn modelId="{8062974F-288A-4264-A0D8-C25B5E622691}" type="presParOf" srcId="{8000847D-09AE-494E-9C90-2DCF0EDE7736}" destId="{8D4C63FB-CD04-4F5A-99B4-A8734AB95120}" srcOrd="0" destOrd="0" presId="urn:microsoft.com/office/officeart/2005/8/layout/arrow4"/>
    <dgm:cxn modelId="{50C23127-7B5D-43A6-88C7-F3B93B89ABB8}" type="presParOf" srcId="{8000847D-09AE-494E-9C90-2DCF0EDE7736}" destId="{953F5F14-29CD-42BE-A011-F6B4A78C1EC3}" srcOrd="1" destOrd="0" presId="urn:microsoft.com/office/officeart/2005/8/layout/arrow4"/>
    <dgm:cxn modelId="{0BB32B63-FCEB-47F4-A224-35C3873AC1D1}" type="presParOf" srcId="{8000847D-09AE-494E-9C90-2DCF0EDE7736}" destId="{BADAFED6-9442-454B-8D5E-30D5A4DE9934}" srcOrd="2" destOrd="0" presId="urn:microsoft.com/office/officeart/2005/8/layout/arrow4"/>
    <dgm:cxn modelId="{0225D600-0A1E-4AAC-963B-7D68466580CA}" type="presParOf" srcId="{8000847D-09AE-494E-9C90-2DCF0EDE7736}" destId="{2BE1A8FD-BCD4-4C8C-ACDC-7E0A18C73105}" srcOrd="3" destOrd="0" presId="urn:microsoft.com/office/officeart/2005/8/layout/arrow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AF8F76-9D23-4319-9A5A-C366E4FEB8A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B264B03-04B2-4C58-8E53-EE2A4DE641BD}">
      <dgm:prSet phldrT="[Text]"/>
      <dgm:spPr/>
      <dgm:t>
        <a:bodyPr/>
        <a:lstStyle/>
        <a:p>
          <a:r>
            <a:rPr lang="en-US" dirty="0" smtClean="0"/>
            <a:t>Input Credit</a:t>
          </a:r>
          <a:endParaRPr lang="en-US" dirty="0"/>
        </a:p>
      </dgm:t>
    </dgm:pt>
    <dgm:pt modelId="{A4C96931-C0EF-49C5-A917-EB9395C84BB1}" type="parTrans" cxnId="{47CE206E-E462-4A60-91F5-D12878DA43CA}">
      <dgm:prSet/>
      <dgm:spPr/>
      <dgm:t>
        <a:bodyPr/>
        <a:lstStyle/>
        <a:p>
          <a:endParaRPr lang="en-US"/>
        </a:p>
      </dgm:t>
    </dgm:pt>
    <dgm:pt modelId="{936FAFEE-912D-40C3-A463-504E656A2CD5}" type="sibTrans" cxnId="{47CE206E-E462-4A60-91F5-D12878DA43CA}">
      <dgm:prSet/>
      <dgm:spPr/>
      <dgm:t>
        <a:bodyPr/>
        <a:lstStyle/>
        <a:p>
          <a:endParaRPr lang="en-US"/>
        </a:p>
      </dgm:t>
    </dgm:pt>
    <dgm:pt modelId="{2C826228-A997-4808-BFFC-BF682C34D715}">
      <dgm:prSet phldrT="[Text]"/>
      <dgm:spPr/>
      <dgm:t>
        <a:bodyPr/>
        <a:lstStyle/>
        <a:p>
          <a:r>
            <a:rPr lang="en-US" dirty="0" smtClean="0"/>
            <a:t>Jan’18</a:t>
          </a:r>
          <a:endParaRPr lang="en-US" dirty="0"/>
        </a:p>
      </dgm:t>
    </dgm:pt>
    <dgm:pt modelId="{B3C58E15-96BE-409D-8B10-8A6575539F53}" type="parTrans" cxnId="{A83EDE4C-3E24-4EC0-8571-AF730FD32334}">
      <dgm:prSet/>
      <dgm:spPr/>
      <dgm:t>
        <a:bodyPr/>
        <a:lstStyle/>
        <a:p>
          <a:endParaRPr lang="en-US"/>
        </a:p>
      </dgm:t>
    </dgm:pt>
    <dgm:pt modelId="{A0F21973-E7E6-46F3-8265-0F4CC1D67F88}" type="sibTrans" cxnId="{A83EDE4C-3E24-4EC0-8571-AF730FD32334}">
      <dgm:prSet/>
      <dgm:spPr/>
      <dgm:t>
        <a:bodyPr/>
        <a:lstStyle/>
        <a:p>
          <a:endParaRPr lang="en-US"/>
        </a:p>
      </dgm:t>
    </dgm:pt>
    <dgm:pt modelId="{48B32287-A031-4B74-9680-AA261FD83FB8}">
      <dgm:prSet phldrT="[Text]"/>
      <dgm:spPr/>
      <dgm:t>
        <a:bodyPr/>
        <a:lstStyle/>
        <a:p>
          <a:r>
            <a:rPr lang="en-US" dirty="0" smtClean="0"/>
            <a:t>Feb’18</a:t>
          </a:r>
          <a:endParaRPr lang="en-US" dirty="0"/>
        </a:p>
      </dgm:t>
    </dgm:pt>
    <dgm:pt modelId="{7F015D34-94DA-4326-8677-60CC1504A777}" type="parTrans" cxnId="{5129928C-81F0-4374-AF61-E1251FB09189}">
      <dgm:prSet/>
      <dgm:spPr/>
      <dgm:t>
        <a:bodyPr/>
        <a:lstStyle/>
        <a:p>
          <a:endParaRPr lang="en-US"/>
        </a:p>
      </dgm:t>
    </dgm:pt>
    <dgm:pt modelId="{EB24E2DD-40F0-41C9-8476-6F512E7179F7}" type="sibTrans" cxnId="{5129928C-81F0-4374-AF61-E1251FB09189}">
      <dgm:prSet/>
      <dgm:spPr/>
      <dgm:t>
        <a:bodyPr/>
        <a:lstStyle/>
        <a:p>
          <a:endParaRPr lang="en-US"/>
        </a:p>
      </dgm:t>
    </dgm:pt>
    <dgm:pt modelId="{B3ACCDB9-A7A6-44E3-8ACC-ABC8A7262BD5}">
      <dgm:prSet phldrT="[Text]"/>
      <dgm:spPr/>
      <dgm:t>
        <a:bodyPr/>
        <a:lstStyle/>
        <a:p>
          <a:r>
            <a:rPr lang="en-US" dirty="0" smtClean="0"/>
            <a:t>Tax Paid on input</a:t>
          </a:r>
          <a:endParaRPr lang="en-US" dirty="0"/>
        </a:p>
      </dgm:t>
    </dgm:pt>
    <dgm:pt modelId="{A6190271-38D3-4295-B5F5-53A9A40CF632}" type="parTrans" cxnId="{D95A376B-F748-4D01-9D09-76EDAEE101F7}">
      <dgm:prSet/>
      <dgm:spPr/>
      <dgm:t>
        <a:bodyPr/>
        <a:lstStyle/>
        <a:p>
          <a:endParaRPr lang="en-US"/>
        </a:p>
      </dgm:t>
    </dgm:pt>
    <dgm:pt modelId="{C3A6E3F0-AC72-492E-B3D3-CCBD2646B07E}" type="sibTrans" cxnId="{D95A376B-F748-4D01-9D09-76EDAEE101F7}">
      <dgm:prSet/>
      <dgm:spPr/>
      <dgm:t>
        <a:bodyPr/>
        <a:lstStyle/>
        <a:p>
          <a:endParaRPr lang="en-US"/>
        </a:p>
      </dgm:t>
    </dgm:pt>
    <dgm:pt modelId="{8E5DB0C1-3D93-4095-B5D6-20CB0BD7308A}">
      <dgm:prSet phldrT="[Text]"/>
      <dgm:spPr/>
      <dgm:t>
        <a:bodyPr/>
        <a:lstStyle/>
        <a:p>
          <a:r>
            <a:rPr lang="en-US" dirty="0" smtClean="0"/>
            <a:t>10,000</a:t>
          </a:r>
          <a:endParaRPr lang="en-US" dirty="0"/>
        </a:p>
      </dgm:t>
    </dgm:pt>
    <dgm:pt modelId="{15050F95-71FD-4C2B-A5DC-F6A3D929F11D}" type="parTrans" cxnId="{2D590291-5977-491F-B625-8FE1B2598335}">
      <dgm:prSet/>
      <dgm:spPr/>
      <dgm:t>
        <a:bodyPr/>
        <a:lstStyle/>
        <a:p>
          <a:endParaRPr lang="en-US"/>
        </a:p>
      </dgm:t>
    </dgm:pt>
    <dgm:pt modelId="{F90E0805-5F9C-4B36-AE6C-621B92479CD9}" type="sibTrans" cxnId="{2D590291-5977-491F-B625-8FE1B2598335}">
      <dgm:prSet/>
      <dgm:spPr/>
      <dgm:t>
        <a:bodyPr/>
        <a:lstStyle/>
        <a:p>
          <a:endParaRPr lang="en-US"/>
        </a:p>
      </dgm:t>
    </dgm:pt>
    <dgm:pt modelId="{9A93F411-1BEB-4F45-9F0A-3438141A6133}">
      <dgm:prSet phldrT="[Text]"/>
      <dgm:spPr/>
      <dgm:t>
        <a:bodyPr/>
        <a:lstStyle/>
        <a:p>
          <a:r>
            <a:rPr lang="en-US" dirty="0" smtClean="0"/>
            <a:t>0 </a:t>
          </a:r>
          <a:endParaRPr lang="en-US" dirty="0"/>
        </a:p>
      </dgm:t>
    </dgm:pt>
    <dgm:pt modelId="{247417D6-0E1C-40F9-AE82-7E5564DC3001}" type="parTrans" cxnId="{EEA62AAA-DFFB-4326-91A0-B1B3493B4566}">
      <dgm:prSet/>
      <dgm:spPr/>
      <dgm:t>
        <a:bodyPr/>
        <a:lstStyle/>
        <a:p>
          <a:endParaRPr lang="en-US"/>
        </a:p>
      </dgm:t>
    </dgm:pt>
    <dgm:pt modelId="{940F8FE0-7928-490E-82C3-74B424C0C02A}" type="sibTrans" cxnId="{EEA62AAA-DFFB-4326-91A0-B1B3493B4566}">
      <dgm:prSet/>
      <dgm:spPr/>
      <dgm:t>
        <a:bodyPr/>
        <a:lstStyle/>
        <a:p>
          <a:endParaRPr lang="en-US"/>
        </a:p>
      </dgm:t>
    </dgm:pt>
    <dgm:pt modelId="{8FC36F92-9563-4E03-A042-7B5F32BB8C13}">
      <dgm:prSet phldrT="[Text]"/>
      <dgm:spPr/>
      <dgm:t>
        <a:bodyPr/>
        <a:lstStyle/>
        <a:p>
          <a:r>
            <a:rPr lang="en-US" dirty="0" smtClean="0"/>
            <a:t>Tax Received on Output</a:t>
          </a:r>
          <a:endParaRPr lang="en-US" dirty="0"/>
        </a:p>
      </dgm:t>
    </dgm:pt>
    <dgm:pt modelId="{7ACB1327-42F8-468D-A201-332FF821AC0C}" type="parTrans" cxnId="{99A0BC2E-0A5F-42C8-BB44-932B58074987}">
      <dgm:prSet/>
      <dgm:spPr/>
      <dgm:t>
        <a:bodyPr/>
        <a:lstStyle/>
        <a:p>
          <a:endParaRPr lang="en-US"/>
        </a:p>
      </dgm:t>
    </dgm:pt>
    <dgm:pt modelId="{80B3C86C-9935-439D-9E45-919B8499BBD9}" type="sibTrans" cxnId="{99A0BC2E-0A5F-42C8-BB44-932B58074987}">
      <dgm:prSet/>
      <dgm:spPr/>
      <dgm:t>
        <a:bodyPr/>
        <a:lstStyle/>
        <a:p>
          <a:endParaRPr lang="en-US"/>
        </a:p>
      </dgm:t>
    </dgm:pt>
    <dgm:pt modelId="{6875C5F2-E8DE-40E9-8CF6-EA3FADFF4C87}">
      <dgm:prSet phldrT="[Text]"/>
      <dgm:spPr/>
      <dgm:t>
        <a:bodyPr/>
        <a:lstStyle/>
        <a:p>
          <a:r>
            <a:rPr lang="en-US" dirty="0" smtClean="0"/>
            <a:t>4000</a:t>
          </a:r>
          <a:endParaRPr lang="en-US" dirty="0"/>
        </a:p>
      </dgm:t>
    </dgm:pt>
    <dgm:pt modelId="{255A70D8-8655-4F31-891E-7A0AC9DC68E7}" type="parTrans" cxnId="{C0BFED60-04F0-44A6-A61A-FA19FC967919}">
      <dgm:prSet/>
      <dgm:spPr/>
      <dgm:t>
        <a:bodyPr/>
        <a:lstStyle/>
        <a:p>
          <a:endParaRPr lang="en-US"/>
        </a:p>
      </dgm:t>
    </dgm:pt>
    <dgm:pt modelId="{32C132A7-AA24-4304-AAF7-7BE4B85F9DDE}" type="sibTrans" cxnId="{C0BFED60-04F0-44A6-A61A-FA19FC967919}">
      <dgm:prSet/>
      <dgm:spPr/>
      <dgm:t>
        <a:bodyPr/>
        <a:lstStyle/>
        <a:p>
          <a:endParaRPr lang="en-US"/>
        </a:p>
      </dgm:t>
    </dgm:pt>
    <dgm:pt modelId="{3DC97F78-F821-4889-AECE-5DD20BAFD098}">
      <dgm:prSet phldrT="[Text]"/>
      <dgm:spPr/>
      <dgm:t>
        <a:bodyPr/>
        <a:lstStyle/>
        <a:p>
          <a:r>
            <a:rPr lang="en-US" dirty="0" smtClean="0"/>
            <a:t>5,000</a:t>
          </a:r>
          <a:endParaRPr lang="en-US" dirty="0"/>
        </a:p>
      </dgm:t>
    </dgm:pt>
    <dgm:pt modelId="{34E8C214-8FA3-49CB-B4CC-E713065AA39D}" type="parTrans" cxnId="{40C643E9-318E-4272-A1F6-41E4FBCFD214}">
      <dgm:prSet/>
      <dgm:spPr/>
      <dgm:t>
        <a:bodyPr/>
        <a:lstStyle/>
        <a:p>
          <a:endParaRPr lang="en-US"/>
        </a:p>
      </dgm:t>
    </dgm:pt>
    <dgm:pt modelId="{051A9002-D8A4-49C4-8E91-D7962D2A31FD}" type="sibTrans" cxnId="{40C643E9-318E-4272-A1F6-41E4FBCFD214}">
      <dgm:prSet/>
      <dgm:spPr/>
      <dgm:t>
        <a:bodyPr/>
        <a:lstStyle/>
        <a:p>
          <a:endParaRPr lang="en-US"/>
        </a:p>
      </dgm:t>
    </dgm:pt>
    <dgm:pt modelId="{FB10F8F8-0687-4F79-BA46-B217D3C6F05B}" type="pres">
      <dgm:prSet presAssocID="{5BAF8F76-9D23-4319-9A5A-C366E4FEB8AF}" presName="theList" presStyleCnt="0">
        <dgm:presLayoutVars>
          <dgm:dir/>
          <dgm:animLvl val="lvl"/>
          <dgm:resizeHandles val="exact"/>
        </dgm:presLayoutVars>
      </dgm:prSet>
      <dgm:spPr/>
      <dgm:t>
        <a:bodyPr/>
        <a:lstStyle/>
        <a:p>
          <a:endParaRPr lang="en-US"/>
        </a:p>
      </dgm:t>
    </dgm:pt>
    <dgm:pt modelId="{A60451DA-818C-4220-947B-B15E700590C8}" type="pres">
      <dgm:prSet presAssocID="{CB264B03-04B2-4C58-8E53-EE2A4DE641BD}" presName="compNode" presStyleCnt="0"/>
      <dgm:spPr/>
    </dgm:pt>
    <dgm:pt modelId="{ABB6A464-18F5-41DC-BD33-FACE5431D276}" type="pres">
      <dgm:prSet presAssocID="{CB264B03-04B2-4C58-8E53-EE2A4DE641BD}" presName="aNode" presStyleLbl="bgShp" presStyleIdx="0" presStyleCnt="3"/>
      <dgm:spPr/>
      <dgm:t>
        <a:bodyPr/>
        <a:lstStyle/>
        <a:p>
          <a:endParaRPr lang="en-US"/>
        </a:p>
      </dgm:t>
    </dgm:pt>
    <dgm:pt modelId="{06DE5FEE-8F7C-485F-AF8F-C4E159675B91}" type="pres">
      <dgm:prSet presAssocID="{CB264B03-04B2-4C58-8E53-EE2A4DE641BD}" presName="textNode" presStyleLbl="bgShp" presStyleIdx="0" presStyleCnt="3"/>
      <dgm:spPr/>
      <dgm:t>
        <a:bodyPr/>
        <a:lstStyle/>
        <a:p>
          <a:endParaRPr lang="en-US"/>
        </a:p>
      </dgm:t>
    </dgm:pt>
    <dgm:pt modelId="{DC4C8928-7F3F-4C8F-B644-327A7A5AABDD}" type="pres">
      <dgm:prSet presAssocID="{CB264B03-04B2-4C58-8E53-EE2A4DE641BD}" presName="compChildNode" presStyleCnt="0"/>
      <dgm:spPr/>
    </dgm:pt>
    <dgm:pt modelId="{5B41E3A8-3E13-42A6-ACD3-8C2C76914F9A}" type="pres">
      <dgm:prSet presAssocID="{CB264B03-04B2-4C58-8E53-EE2A4DE641BD}" presName="theInnerList" presStyleCnt="0"/>
      <dgm:spPr/>
    </dgm:pt>
    <dgm:pt modelId="{D68F7754-A0A4-4A80-9642-36F04BB65179}" type="pres">
      <dgm:prSet presAssocID="{2C826228-A997-4808-BFFC-BF682C34D715}" presName="childNode" presStyleLbl="node1" presStyleIdx="0" presStyleCnt="6">
        <dgm:presLayoutVars>
          <dgm:bulletEnabled val="1"/>
        </dgm:presLayoutVars>
      </dgm:prSet>
      <dgm:spPr/>
      <dgm:t>
        <a:bodyPr/>
        <a:lstStyle/>
        <a:p>
          <a:endParaRPr lang="en-US"/>
        </a:p>
      </dgm:t>
    </dgm:pt>
    <dgm:pt modelId="{7E8215E3-7A09-4A8C-802C-0BC7332C98F0}" type="pres">
      <dgm:prSet presAssocID="{2C826228-A997-4808-BFFC-BF682C34D715}" presName="aSpace2" presStyleCnt="0"/>
      <dgm:spPr/>
    </dgm:pt>
    <dgm:pt modelId="{12DC8EE1-D2F1-440D-B453-C736BC076805}" type="pres">
      <dgm:prSet presAssocID="{48B32287-A031-4B74-9680-AA261FD83FB8}" presName="childNode" presStyleLbl="node1" presStyleIdx="1" presStyleCnt="6">
        <dgm:presLayoutVars>
          <dgm:bulletEnabled val="1"/>
        </dgm:presLayoutVars>
      </dgm:prSet>
      <dgm:spPr/>
      <dgm:t>
        <a:bodyPr/>
        <a:lstStyle/>
        <a:p>
          <a:endParaRPr lang="en-US"/>
        </a:p>
      </dgm:t>
    </dgm:pt>
    <dgm:pt modelId="{090D978D-735E-466F-9FF7-9A61EBA20C9C}" type="pres">
      <dgm:prSet presAssocID="{CB264B03-04B2-4C58-8E53-EE2A4DE641BD}" presName="aSpace" presStyleCnt="0"/>
      <dgm:spPr/>
    </dgm:pt>
    <dgm:pt modelId="{BB80118D-CC7A-4A7E-9F05-FE51DB33BFFC}" type="pres">
      <dgm:prSet presAssocID="{B3ACCDB9-A7A6-44E3-8ACC-ABC8A7262BD5}" presName="compNode" presStyleCnt="0"/>
      <dgm:spPr/>
    </dgm:pt>
    <dgm:pt modelId="{A9D25181-F27C-4919-BFCB-4AE3E57A3AB0}" type="pres">
      <dgm:prSet presAssocID="{B3ACCDB9-A7A6-44E3-8ACC-ABC8A7262BD5}" presName="aNode" presStyleLbl="bgShp" presStyleIdx="1" presStyleCnt="3"/>
      <dgm:spPr/>
      <dgm:t>
        <a:bodyPr/>
        <a:lstStyle/>
        <a:p>
          <a:endParaRPr lang="en-US"/>
        </a:p>
      </dgm:t>
    </dgm:pt>
    <dgm:pt modelId="{AE941CFC-67E5-402C-B883-59EADF174894}" type="pres">
      <dgm:prSet presAssocID="{B3ACCDB9-A7A6-44E3-8ACC-ABC8A7262BD5}" presName="textNode" presStyleLbl="bgShp" presStyleIdx="1" presStyleCnt="3"/>
      <dgm:spPr/>
      <dgm:t>
        <a:bodyPr/>
        <a:lstStyle/>
        <a:p>
          <a:endParaRPr lang="en-US"/>
        </a:p>
      </dgm:t>
    </dgm:pt>
    <dgm:pt modelId="{4A51376B-EFD6-4891-B1D6-A8F9B2808AC7}" type="pres">
      <dgm:prSet presAssocID="{B3ACCDB9-A7A6-44E3-8ACC-ABC8A7262BD5}" presName="compChildNode" presStyleCnt="0"/>
      <dgm:spPr/>
    </dgm:pt>
    <dgm:pt modelId="{17ECD83E-6DA4-42E9-864D-9CFD3C8E7B48}" type="pres">
      <dgm:prSet presAssocID="{B3ACCDB9-A7A6-44E3-8ACC-ABC8A7262BD5}" presName="theInnerList" presStyleCnt="0"/>
      <dgm:spPr/>
    </dgm:pt>
    <dgm:pt modelId="{6B31FA28-E1CF-49BD-9B08-CB74DA3C53BD}" type="pres">
      <dgm:prSet presAssocID="{8E5DB0C1-3D93-4095-B5D6-20CB0BD7308A}" presName="childNode" presStyleLbl="node1" presStyleIdx="2" presStyleCnt="6">
        <dgm:presLayoutVars>
          <dgm:bulletEnabled val="1"/>
        </dgm:presLayoutVars>
      </dgm:prSet>
      <dgm:spPr/>
      <dgm:t>
        <a:bodyPr/>
        <a:lstStyle/>
        <a:p>
          <a:endParaRPr lang="en-US"/>
        </a:p>
      </dgm:t>
    </dgm:pt>
    <dgm:pt modelId="{8A12476F-79BD-4B24-8836-65697CD6949C}" type="pres">
      <dgm:prSet presAssocID="{8E5DB0C1-3D93-4095-B5D6-20CB0BD7308A}" presName="aSpace2" presStyleCnt="0"/>
      <dgm:spPr/>
    </dgm:pt>
    <dgm:pt modelId="{CC11B6DB-499A-4FB5-9657-7AAB1949C18D}" type="pres">
      <dgm:prSet presAssocID="{9A93F411-1BEB-4F45-9F0A-3438141A6133}" presName="childNode" presStyleLbl="node1" presStyleIdx="3" presStyleCnt="6">
        <dgm:presLayoutVars>
          <dgm:bulletEnabled val="1"/>
        </dgm:presLayoutVars>
      </dgm:prSet>
      <dgm:spPr/>
      <dgm:t>
        <a:bodyPr/>
        <a:lstStyle/>
        <a:p>
          <a:endParaRPr lang="en-US"/>
        </a:p>
      </dgm:t>
    </dgm:pt>
    <dgm:pt modelId="{A4BDA59D-4BF3-43E8-8D3C-59EF93207D3B}" type="pres">
      <dgm:prSet presAssocID="{B3ACCDB9-A7A6-44E3-8ACC-ABC8A7262BD5}" presName="aSpace" presStyleCnt="0"/>
      <dgm:spPr/>
    </dgm:pt>
    <dgm:pt modelId="{4201C82C-D2E2-4898-8952-C2B928581B42}" type="pres">
      <dgm:prSet presAssocID="{8FC36F92-9563-4E03-A042-7B5F32BB8C13}" presName="compNode" presStyleCnt="0"/>
      <dgm:spPr/>
    </dgm:pt>
    <dgm:pt modelId="{529F1DD7-1C8E-41BC-996B-F4E3BA436883}" type="pres">
      <dgm:prSet presAssocID="{8FC36F92-9563-4E03-A042-7B5F32BB8C13}" presName="aNode" presStyleLbl="bgShp" presStyleIdx="2" presStyleCnt="3"/>
      <dgm:spPr/>
      <dgm:t>
        <a:bodyPr/>
        <a:lstStyle/>
        <a:p>
          <a:endParaRPr lang="en-US"/>
        </a:p>
      </dgm:t>
    </dgm:pt>
    <dgm:pt modelId="{C5FCE330-7595-43EC-A9CC-A3EABF9DBD4F}" type="pres">
      <dgm:prSet presAssocID="{8FC36F92-9563-4E03-A042-7B5F32BB8C13}" presName="textNode" presStyleLbl="bgShp" presStyleIdx="2" presStyleCnt="3"/>
      <dgm:spPr/>
      <dgm:t>
        <a:bodyPr/>
        <a:lstStyle/>
        <a:p>
          <a:endParaRPr lang="en-US"/>
        </a:p>
      </dgm:t>
    </dgm:pt>
    <dgm:pt modelId="{C0708553-F209-42B9-8F08-6AA242655A9B}" type="pres">
      <dgm:prSet presAssocID="{8FC36F92-9563-4E03-A042-7B5F32BB8C13}" presName="compChildNode" presStyleCnt="0"/>
      <dgm:spPr/>
    </dgm:pt>
    <dgm:pt modelId="{70B8285D-D9A5-4F78-BAB6-539E05D90FCA}" type="pres">
      <dgm:prSet presAssocID="{8FC36F92-9563-4E03-A042-7B5F32BB8C13}" presName="theInnerList" presStyleCnt="0"/>
      <dgm:spPr/>
    </dgm:pt>
    <dgm:pt modelId="{16F963D6-A271-436A-9291-860FC43B5C65}" type="pres">
      <dgm:prSet presAssocID="{6875C5F2-E8DE-40E9-8CF6-EA3FADFF4C87}" presName="childNode" presStyleLbl="node1" presStyleIdx="4" presStyleCnt="6">
        <dgm:presLayoutVars>
          <dgm:bulletEnabled val="1"/>
        </dgm:presLayoutVars>
      </dgm:prSet>
      <dgm:spPr/>
      <dgm:t>
        <a:bodyPr/>
        <a:lstStyle/>
        <a:p>
          <a:endParaRPr lang="en-US"/>
        </a:p>
      </dgm:t>
    </dgm:pt>
    <dgm:pt modelId="{D029723D-4C86-4B3A-8BF7-376E0F4F948C}" type="pres">
      <dgm:prSet presAssocID="{6875C5F2-E8DE-40E9-8CF6-EA3FADFF4C87}" presName="aSpace2" presStyleCnt="0"/>
      <dgm:spPr/>
    </dgm:pt>
    <dgm:pt modelId="{D88D8F81-F82D-4DC9-A97C-3C9E82681720}" type="pres">
      <dgm:prSet presAssocID="{3DC97F78-F821-4889-AECE-5DD20BAFD098}" presName="childNode" presStyleLbl="node1" presStyleIdx="5" presStyleCnt="6">
        <dgm:presLayoutVars>
          <dgm:bulletEnabled val="1"/>
        </dgm:presLayoutVars>
      </dgm:prSet>
      <dgm:spPr/>
      <dgm:t>
        <a:bodyPr/>
        <a:lstStyle/>
        <a:p>
          <a:endParaRPr lang="en-US"/>
        </a:p>
      </dgm:t>
    </dgm:pt>
  </dgm:ptLst>
  <dgm:cxnLst>
    <dgm:cxn modelId="{A10F7311-3067-4285-A2DB-DEACC45760A4}" type="presOf" srcId="{CB264B03-04B2-4C58-8E53-EE2A4DE641BD}" destId="{06DE5FEE-8F7C-485F-AF8F-C4E159675B91}" srcOrd="1" destOrd="0" presId="urn:microsoft.com/office/officeart/2005/8/layout/lProcess2"/>
    <dgm:cxn modelId="{1698EF00-49C2-4693-A6B6-EBC108FC7001}" type="presOf" srcId="{B3ACCDB9-A7A6-44E3-8ACC-ABC8A7262BD5}" destId="{A9D25181-F27C-4919-BFCB-4AE3E57A3AB0}" srcOrd="0" destOrd="0" presId="urn:microsoft.com/office/officeart/2005/8/layout/lProcess2"/>
    <dgm:cxn modelId="{A70797D5-1794-430E-81FB-C902F461B284}" type="presOf" srcId="{CB264B03-04B2-4C58-8E53-EE2A4DE641BD}" destId="{ABB6A464-18F5-41DC-BD33-FACE5431D276}" srcOrd="0" destOrd="0" presId="urn:microsoft.com/office/officeart/2005/8/layout/lProcess2"/>
    <dgm:cxn modelId="{AA4665E6-BE76-4DBB-9899-CBAE8F2FFF0B}" type="presOf" srcId="{B3ACCDB9-A7A6-44E3-8ACC-ABC8A7262BD5}" destId="{AE941CFC-67E5-402C-B883-59EADF174894}" srcOrd="1" destOrd="0" presId="urn:microsoft.com/office/officeart/2005/8/layout/lProcess2"/>
    <dgm:cxn modelId="{0A37C82D-028A-448C-898A-F8C11FDA5A30}" type="presOf" srcId="{8FC36F92-9563-4E03-A042-7B5F32BB8C13}" destId="{C5FCE330-7595-43EC-A9CC-A3EABF9DBD4F}" srcOrd="1" destOrd="0" presId="urn:microsoft.com/office/officeart/2005/8/layout/lProcess2"/>
    <dgm:cxn modelId="{99A0BC2E-0A5F-42C8-BB44-932B58074987}" srcId="{5BAF8F76-9D23-4319-9A5A-C366E4FEB8AF}" destId="{8FC36F92-9563-4E03-A042-7B5F32BB8C13}" srcOrd="2" destOrd="0" parTransId="{7ACB1327-42F8-468D-A201-332FF821AC0C}" sibTransId="{80B3C86C-9935-439D-9E45-919B8499BBD9}"/>
    <dgm:cxn modelId="{EEA62AAA-DFFB-4326-91A0-B1B3493B4566}" srcId="{B3ACCDB9-A7A6-44E3-8ACC-ABC8A7262BD5}" destId="{9A93F411-1BEB-4F45-9F0A-3438141A6133}" srcOrd="1" destOrd="0" parTransId="{247417D6-0E1C-40F9-AE82-7E5564DC3001}" sibTransId="{940F8FE0-7928-490E-82C3-74B424C0C02A}"/>
    <dgm:cxn modelId="{904194E7-D6B1-474A-AD4E-4D50978B085F}" type="presOf" srcId="{8FC36F92-9563-4E03-A042-7B5F32BB8C13}" destId="{529F1DD7-1C8E-41BC-996B-F4E3BA436883}" srcOrd="0" destOrd="0" presId="urn:microsoft.com/office/officeart/2005/8/layout/lProcess2"/>
    <dgm:cxn modelId="{5129928C-81F0-4374-AF61-E1251FB09189}" srcId="{CB264B03-04B2-4C58-8E53-EE2A4DE641BD}" destId="{48B32287-A031-4B74-9680-AA261FD83FB8}" srcOrd="1" destOrd="0" parTransId="{7F015D34-94DA-4326-8677-60CC1504A777}" sibTransId="{EB24E2DD-40F0-41C9-8476-6F512E7179F7}"/>
    <dgm:cxn modelId="{1A95ABA2-259B-41C8-86AA-4C8242C06A1F}" type="presOf" srcId="{8E5DB0C1-3D93-4095-B5D6-20CB0BD7308A}" destId="{6B31FA28-E1CF-49BD-9B08-CB74DA3C53BD}" srcOrd="0" destOrd="0" presId="urn:microsoft.com/office/officeart/2005/8/layout/lProcess2"/>
    <dgm:cxn modelId="{A83EDE4C-3E24-4EC0-8571-AF730FD32334}" srcId="{CB264B03-04B2-4C58-8E53-EE2A4DE641BD}" destId="{2C826228-A997-4808-BFFC-BF682C34D715}" srcOrd="0" destOrd="0" parTransId="{B3C58E15-96BE-409D-8B10-8A6575539F53}" sibTransId="{A0F21973-E7E6-46F3-8265-0F4CC1D67F88}"/>
    <dgm:cxn modelId="{69D159CD-CDD4-4758-ACB1-D89169895358}" type="presOf" srcId="{48B32287-A031-4B74-9680-AA261FD83FB8}" destId="{12DC8EE1-D2F1-440D-B453-C736BC076805}" srcOrd="0" destOrd="0" presId="urn:microsoft.com/office/officeart/2005/8/layout/lProcess2"/>
    <dgm:cxn modelId="{0EB1EAC5-D860-4A5B-9E70-670A3582FA49}" type="presOf" srcId="{9A93F411-1BEB-4F45-9F0A-3438141A6133}" destId="{CC11B6DB-499A-4FB5-9657-7AAB1949C18D}" srcOrd="0" destOrd="0" presId="urn:microsoft.com/office/officeart/2005/8/layout/lProcess2"/>
    <dgm:cxn modelId="{92A85BD1-0119-48A4-815B-3A44BD890338}" type="presOf" srcId="{5BAF8F76-9D23-4319-9A5A-C366E4FEB8AF}" destId="{FB10F8F8-0687-4F79-BA46-B217D3C6F05B}" srcOrd="0" destOrd="0" presId="urn:microsoft.com/office/officeart/2005/8/layout/lProcess2"/>
    <dgm:cxn modelId="{7BD21873-40B1-40CB-AB76-AD6D9109A7AA}" type="presOf" srcId="{2C826228-A997-4808-BFFC-BF682C34D715}" destId="{D68F7754-A0A4-4A80-9642-36F04BB65179}" srcOrd="0" destOrd="0" presId="urn:microsoft.com/office/officeart/2005/8/layout/lProcess2"/>
    <dgm:cxn modelId="{40C643E9-318E-4272-A1F6-41E4FBCFD214}" srcId="{8FC36F92-9563-4E03-A042-7B5F32BB8C13}" destId="{3DC97F78-F821-4889-AECE-5DD20BAFD098}" srcOrd="1" destOrd="0" parTransId="{34E8C214-8FA3-49CB-B4CC-E713065AA39D}" sibTransId="{051A9002-D8A4-49C4-8E91-D7962D2A31FD}"/>
    <dgm:cxn modelId="{47CE206E-E462-4A60-91F5-D12878DA43CA}" srcId="{5BAF8F76-9D23-4319-9A5A-C366E4FEB8AF}" destId="{CB264B03-04B2-4C58-8E53-EE2A4DE641BD}" srcOrd="0" destOrd="0" parTransId="{A4C96931-C0EF-49C5-A917-EB9395C84BB1}" sibTransId="{936FAFEE-912D-40C3-A463-504E656A2CD5}"/>
    <dgm:cxn modelId="{2D590291-5977-491F-B625-8FE1B2598335}" srcId="{B3ACCDB9-A7A6-44E3-8ACC-ABC8A7262BD5}" destId="{8E5DB0C1-3D93-4095-B5D6-20CB0BD7308A}" srcOrd="0" destOrd="0" parTransId="{15050F95-71FD-4C2B-A5DC-F6A3D929F11D}" sibTransId="{F90E0805-5F9C-4B36-AE6C-621B92479CD9}"/>
    <dgm:cxn modelId="{C0BFED60-04F0-44A6-A61A-FA19FC967919}" srcId="{8FC36F92-9563-4E03-A042-7B5F32BB8C13}" destId="{6875C5F2-E8DE-40E9-8CF6-EA3FADFF4C87}" srcOrd="0" destOrd="0" parTransId="{255A70D8-8655-4F31-891E-7A0AC9DC68E7}" sibTransId="{32C132A7-AA24-4304-AAF7-7BE4B85F9DDE}"/>
    <dgm:cxn modelId="{1AFD1437-1725-49FD-B3B8-0ED0D454D0B7}" type="presOf" srcId="{6875C5F2-E8DE-40E9-8CF6-EA3FADFF4C87}" destId="{16F963D6-A271-436A-9291-860FC43B5C65}" srcOrd="0" destOrd="0" presId="urn:microsoft.com/office/officeart/2005/8/layout/lProcess2"/>
    <dgm:cxn modelId="{D95A376B-F748-4D01-9D09-76EDAEE101F7}" srcId="{5BAF8F76-9D23-4319-9A5A-C366E4FEB8AF}" destId="{B3ACCDB9-A7A6-44E3-8ACC-ABC8A7262BD5}" srcOrd="1" destOrd="0" parTransId="{A6190271-38D3-4295-B5F5-53A9A40CF632}" sibTransId="{C3A6E3F0-AC72-492E-B3D3-CCBD2646B07E}"/>
    <dgm:cxn modelId="{F0994CAA-91CD-4F7C-AF2C-48452CA9FBAF}" type="presOf" srcId="{3DC97F78-F821-4889-AECE-5DD20BAFD098}" destId="{D88D8F81-F82D-4DC9-A97C-3C9E82681720}" srcOrd="0" destOrd="0" presId="urn:microsoft.com/office/officeart/2005/8/layout/lProcess2"/>
    <dgm:cxn modelId="{57E9DEB2-6A0A-4BFF-87E7-FD2D065B1122}" type="presParOf" srcId="{FB10F8F8-0687-4F79-BA46-B217D3C6F05B}" destId="{A60451DA-818C-4220-947B-B15E700590C8}" srcOrd="0" destOrd="0" presId="urn:microsoft.com/office/officeart/2005/8/layout/lProcess2"/>
    <dgm:cxn modelId="{B7EF21A8-709E-4681-A113-6D6F69BD370C}" type="presParOf" srcId="{A60451DA-818C-4220-947B-B15E700590C8}" destId="{ABB6A464-18F5-41DC-BD33-FACE5431D276}" srcOrd="0" destOrd="0" presId="urn:microsoft.com/office/officeart/2005/8/layout/lProcess2"/>
    <dgm:cxn modelId="{41B759CA-4417-4900-84D5-8ED1DC915220}" type="presParOf" srcId="{A60451DA-818C-4220-947B-B15E700590C8}" destId="{06DE5FEE-8F7C-485F-AF8F-C4E159675B91}" srcOrd="1" destOrd="0" presId="urn:microsoft.com/office/officeart/2005/8/layout/lProcess2"/>
    <dgm:cxn modelId="{9DF6148A-3450-4EED-9676-E552269CD09A}" type="presParOf" srcId="{A60451DA-818C-4220-947B-B15E700590C8}" destId="{DC4C8928-7F3F-4C8F-B644-327A7A5AABDD}" srcOrd="2" destOrd="0" presId="urn:microsoft.com/office/officeart/2005/8/layout/lProcess2"/>
    <dgm:cxn modelId="{D351BB1F-DC58-4DC0-9A57-EEA9EDE68BFC}" type="presParOf" srcId="{DC4C8928-7F3F-4C8F-B644-327A7A5AABDD}" destId="{5B41E3A8-3E13-42A6-ACD3-8C2C76914F9A}" srcOrd="0" destOrd="0" presId="urn:microsoft.com/office/officeart/2005/8/layout/lProcess2"/>
    <dgm:cxn modelId="{A96F3307-C21E-4891-A804-F16AD5E49B93}" type="presParOf" srcId="{5B41E3A8-3E13-42A6-ACD3-8C2C76914F9A}" destId="{D68F7754-A0A4-4A80-9642-36F04BB65179}" srcOrd="0" destOrd="0" presId="urn:microsoft.com/office/officeart/2005/8/layout/lProcess2"/>
    <dgm:cxn modelId="{0DF8A9F5-6E01-4D14-87B5-8C33008DF359}" type="presParOf" srcId="{5B41E3A8-3E13-42A6-ACD3-8C2C76914F9A}" destId="{7E8215E3-7A09-4A8C-802C-0BC7332C98F0}" srcOrd="1" destOrd="0" presId="urn:microsoft.com/office/officeart/2005/8/layout/lProcess2"/>
    <dgm:cxn modelId="{86995E98-E2E8-41F0-B923-DCF55E992067}" type="presParOf" srcId="{5B41E3A8-3E13-42A6-ACD3-8C2C76914F9A}" destId="{12DC8EE1-D2F1-440D-B453-C736BC076805}" srcOrd="2" destOrd="0" presId="urn:microsoft.com/office/officeart/2005/8/layout/lProcess2"/>
    <dgm:cxn modelId="{B372F426-3C2F-4D13-9A44-C0BD9E5B7FEB}" type="presParOf" srcId="{FB10F8F8-0687-4F79-BA46-B217D3C6F05B}" destId="{090D978D-735E-466F-9FF7-9A61EBA20C9C}" srcOrd="1" destOrd="0" presId="urn:microsoft.com/office/officeart/2005/8/layout/lProcess2"/>
    <dgm:cxn modelId="{76CF8D9B-55D9-4088-AB35-0D8F8E1B8B3E}" type="presParOf" srcId="{FB10F8F8-0687-4F79-BA46-B217D3C6F05B}" destId="{BB80118D-CC7A-4A7E-9F05-FE51DB33BFFC}" srcOrd="2" destOrd="0" presId="urn:microsoft.com/office/officeart/2005/8/layout/lProcess2"/>
    <dgm:cxn modelId="{A2AEDCE6-E559-42D9-9A12-48E9BE7849BA}" type="presParOf" srcId="{BB80118D-CC7A-4A7E-9F05-FE51DB33BFFC}" destId="{A9D25181-F27C-4919-BFCB-4AE3E57A3AB0}" srcOrd="0" destOrd="0" presId="urn:microsoft.com/office/officeart/2005/8/layout/lProcess2"/>
    <dgm:cxn modelId="{08E8E089-DBBE-4E72-9BC8-210752D1AC55}" type="presParOf" srcId="{BB80118D-CC7A-4A7E-9F05-FE51DB33BFFC}" destId="{AE941CFC-67E5-402C-B883-59EADF174894}" srcOrd="1" destOrd="0" presId="urn:microsoft.com/office/officeart/2005/8/layout/lProcess2"/>
    <dgm:cxn modelId="{BD845711-3496-42FA-8AC1-3B9F4AB6DEED}" type="presParOf" srcId="{BB80118D-CC7A-4A7E-9F05-FE51DB33BFFC}" destId="{4A51376B-EFD6-4891-B1D6-A8F9B2808AC7}" srcOrd="2" destOrd="0" presId="urn:microsoft.com/office/officeart/2005/8/layout/lProcess2"/>
    <dgm:cxn modelId="{B2C27327-E7A7-4745-B495-4515697F4B96}" type="presParOf" srcId="{4A51376B-EFD6-4891-B1D6-A8F9B2808AC7}" destId="{17ECD83E-6DA4-42E9-864D-9CFD3C8E7B48}" srcOrd="0" destOrd="0" presId="urn:microsoft.com/office/officeart/2005/8/layout/lProcess2"/>
    <dgm:cxn modelId="{312A1368-B266-4281-BA24-B4FBA7CD77C0}" type="presParOf" srcId="{17ECD83E-6DA4-42E9-864D-9CFD3C8E7B48}" destId="{6B31FA28-E1CF-49BD-9B08-CB74DA3C53BD}" srcOrd="0" destOrd="0" presId="urn:microsoft.com/office/officeart/2005/8/layout/lProcess2"/>
    <dgm:cxn modelId="{8D33F5BA-B20D-45BD-8A7D-5476A634E543}" type="presParOf" srcId="{17ECD83E-6DA4-42E9-864D-9CFD3C8E7B48}" destId="{8A12476F-79BD-4B24-8836-65697CD6949C}" srcOrd="1" destOrd="0" presId="urn:microsoft.com/office/officeart/2005/8/layout/lProcess2"/>
    <dgm:cxn modelId="{56B17447-EEA8-4FF7-905F-74F5E7C8BD8E}" type="presParOf" srcId="{17ECD83E-6DA4-42E9-864D-9CFD3C8E7B48}" destId="{CC11B6DB-499A-4FB5-9657-7AAB1949C18D}" srcOrd="2" destOrd="0" presId="urn:microsoft.com/office/officeart/2005/8/layout/lProcess2"/>
    <dgm:cxn modelId="{2652F428-F880-46B4-852C-45CB0CA76232}" type="presParOf" srcId="{FB10F8F8-0687-4F79-BA46-B217D3C6F05B}" destId="{A4BDA59D-4BF3-43E8-8D3C-59EF93207D3B}" srcOrd="3" destOrd="0" presId="urn:microsoft.com/office/officeart/2005/8/layout/lProcess2"/>
    <dgm:cxn modelId="{9FB075DC-BB6E-4FD8-9B61-D56E58CDE4B4}" type="presParOf" srcId="{FB10F8F8-0687-4F79-BA46-B217D3C6F05B}" destId="{4201C82C-D2E2-4898-8952-C2B928581B42}" srcOrd="4" destOrd="0" presId="urn:microsoft.com/office/officeart/2005/8/layout/lProcess2"/>
    <dgm:cxn modelId="{1CE6E6BD-E5BF-4C3B-8590-1D7140962B90}" type="presParOf" srcId="{4201C82C-D2E2-4898-8952-C2B928581B42}" destId="{529F1DD7-1C8E-41BC-996B-F4E3BA436883}" srcOrd="0" destOrd="0" presId="urn:microsoft.com/office/officeart/2005/8/layout/lProcess2"/>
    <dgm:cxn modelId="{52AB9E20-D9AA-4961-A12A-157362E7A11E}" type="presParOf" srcId="{4201C82C-D2E2-4898-8952-C2B928581B42}" destId="{C5FCE330-7595-43EC-A9CC-A3EABF9DBD4F}" srcOrd="1" destOrd="0" presId="urn:microsoft.com/office/officeart/2005/8/layout/lProcess2"/>
    <dgm:cxn modelId="{FF5EC48F-59E6-455F-AB97-89A4BD762D2A}" type="presParOf" srcId="{4201C82C-D2E2-4898-8952-C2B928581B42}" destId="{C0708553-F209-42B9-8F08-6AA242655A9B}" srcOrd="2" destOrd="0" presId="urn:microsoft.com/office/officeart/2005/8/layout/lProcess2"/>
    <dgm:cxn modelId="{0246625E-517F-4A11-8F00-4E7781F0BDE9}" type="presParOf" srcId="{C0708553-F209-42B9-8F08-6AA242655A9B}" destId="{70B8285D-D9A5-4F78-BAB6-539E05D90FCA}" srcOrd="0" destOrd="0" presId="urn:microsoft.com/office/officeart/2005/8/layout/lProcess2"/>
    <dgm:cxn modelId="{4D11986D-6D4E-4780-93CE-74331D2893CD}" type="presParOf" srcId="{70B8285D-D9A5-4F78-BAB6-539E05D90FCA}" destId="{16F963D6-A271-436A-9291-860FC43B5C65}" srcOrd="0" destOrd="0" presId="urn:microsoft.com/office/officeart/2005/8/layout/lProcess2"/>
    <dgm:cxn modelId="{3FC23B13-F584-4D3B-A780-00DD78164029}" type="presParOf" srcId="{70B8285D-D9A5-4F78-BAB6-539E05D90FCA}" destId="{D029723D-4C86-4B3A-8BF7-376E0F4F948C}" srcOrd="1" destOrd="0" presId="urn:microsoft.com/office/officeart/2005/8/layout/lProcess2"/>
    <dgm:cxn modelId="{2A785E66-5D87-4B59-9E36-6DCC740FEF23}" type="presParOf" srcId="{70B8285D-D9A5-4F78-BAB6-539E05D90FCA}" destId="{D88D8F81-F82D-4DC9-A97C-3C9E82681720}" srcOrd="2"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39C08D3-6B00-44F8-8930-451E9AF45C55}"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593EA301-F1D0-4299-9027-984E35CF0F77}">
      <dgm:prSet phldrT="[Text]"/>
      <dgm:spPr/>
      <dgm:t>
        <a:bodyPr/>
        <a:lstStyle/>
        <a:p>
          <a:r>
            <a:rPr lang="hi-IN" dirty="0" smtClean="0"/>
            <a:t>States to get 100% compensation; </a:t>
          </a:r>
          <a:r>
            <a:rPr lang="en-US" dirty="0" smtClean="0"/>
            <a:t>S</a:t>
          </a:r>
          <a:r>
            <a:rPr lang="hi-IN" dirty="0" smtClean="0"/>
            <a:t>taff becomes </a:t>
          </a:r>
          <a:r>
            <a:rPr lang="en-US" dirty="0" smtClean="0"/>
            <a:t>slack</a:t>
          </a:r>
          <a:r>
            <a:rPr lang="hi-IN" dirty="0" smtClean="0"/>
            <a:t>, </a:t>
          </a:r>
          <a:r>
            <a:rPr lang="en-US" dirty="0" smtClean="0"/>
            <a:t/>
          </a:r>
          <a:br>
            <a:rPr lang="en-US" dirty="0" smtClean="0"/>
          </a:br>
          <a:r>
            <a:rPr lang="en-US" dirty="0" smtClean="0"/>
            <a:t>Tax </a:t>
          </a:r>
          <a:r>
            <a:rPr lang="hi-IN" dirty="0" smtClean="0"/>
            <a:t>Evasion↑ </a:t>
          </a:r>
          <a:r>
            <a:rPr lang="en-US" dirty="0" smtClean="0"/>
            <a:t/>
          </a:r>
          <a:br>
            <a:rPr lang="en-US" dirty="0" smtClean="0"/>
          </a:br>
          <a:r>
            <a:rPr lang="en-US" dirty="0" smtClean="0"/>
            <a:t>T</a:t>
          </a:r>
          <a:r>
            <a:rPr lang="hi-IN" dirty="0" smtClean="0"/>
            <a:t>ax base ↓</a:t>
          </a:r>
          <a:endParaRPr lang="en-US" dirty="0" smtClean="0"/>
        </a:p>
        <a:p>
          <a:r>
            <a:rPr lang="en-US" dirty="0" smtClean="0"/>
            <a:t>FRBM </a:t>
          </a:r>
          <a:r>
            <a:rPr lang="en-US" dirty="0" smtClean="0">
              <a:solidFill>
                <a:srgbClr val="FFC000"/>
              </a:solidFill>
            </a:rPr>
            <a:t>in letter but not “in spirit”</a:t>
          </a:r>
          <a:endParaRPr lang="en-US" dirty="0">
            <a:solidFill>
              <a:srgbClr val="FFC000"/>
            </a:solidFill>
          </a:endParaRPr>
        </a:p>
      </dgm:t>
    </dgm:pt>
    <dgm:pt modelId="{D078C0F1-30A4-4F5E-A6A6-4B93B7B28CF7}" type="parTrans" cxnId="{7A37AB54-1CC6-4884-B911-C74D7C1A9D8C}">
      <dgm:prSet/>
      <dgm:spPr/>
      <dgm:t>
        <a:bodyPr/>
        <a:lstStyle/>
        <a:p>
          <a:endParaRPr lang="en-US"/>
        </a:p>
      </dgm:t>
    </dgm:pt>
    <dgm:pt modelId="{713DC3AC-7C90-4BEB-B10B-24DD60C90578}" type="sibTrans" cxnId="{7A37AB54-1CC6-4884-B911-C74D7C1A9D8C}">
      <dgm:prSet/>
      <dgm:spPr/>
      <dgm:t>
        <a:bodyPr/>
        <a:lstStyle/>
        <a:p>
          <a:endParaRPr lang="en-US"/>
        </a:p>
      </dgm:t>
    </dgm:pt>
    <dgm:pt modelId="{5F2D0D1F-8004-458A-8564-A2F7F8D0ECE8}">
      <dgm:prSet phldrT="[Text]"/>
      <dgm:spPr/>
      <dgm:t>
        <a:bodyPr/>
        <a:lstStyle/>
        <a:p>
          <a:r>
            <a:rPr lang="en-US" dirty="0" smtClean="0"/>
            <a:t>Personnel</a:t>
          </a:r>
          <a:r>
            <a:rPr lang="hi-IN" dirty="0" smtClean="0"/>
            <a:t>, </a:t>
          </a:r>
          <a:r>
            <a:rPr lang="en-US" dirty="0" smtClean="0"/>
            <a:t>P</a:t>
          </a:r>
          <a:r>
            <a:rPr lang="hi-IN" dirty="0" smtClean="0"/>
            <a:t>osting, promotion, seniority &amp; assimilation of </a:t>
          </a:r>
          <a:r>
            <a:rPr lang="en-US" dirty="0" smtClean="0"/>
            <a:t> St</a:t>
          </a:r>
          <a:r>
            <a:rPr lang="hi-IN" dirty="0" smtClean="0"/>
            <a:t>ate VAT vs. CBEC</a:t>
          </a:r>
          <a:endParaRPr lang="en-US" dirty="0"/>
        </a:p>
      </dgm:t>
    </dgm:pt>
    <dgm:pt modelId="{242B77F8-02BC-4956-82E1-4C756F45FD4E}" type="parTrans" cxnId="{992C523D-927F-4247-B7B3-607EFFB3F6DF}">
      <dgm:prSet/>
      <dgm:spPr/>
      <dgm:t>
        <a:bodyPr/>
        <a:lstStyle/>
        <a:p>
          <a:endParaRPr lang="en-US"/>
        </a:p>
      </dgm:t>
    </dgm:pt>
    <dgm:pt modelId="{E0182867-91DA-43A8-A207-5F3F9C088B1D}" type="sibTrans" cxnId="{992C523D-927F-4247-B7B3-607EFFB3F6DF}">
      <dgm:prSet/>
      <dgm:spPr/>
      <dgm:t>
        <a:bodyPr/>
        <a:lstStyle/>
        <a:p>
          <a:endParaRPr lang="en-US"/>
        </a:p>
      </dgm:t>
    </dgm:pt>
    <dgm:pt modelId="{B5E5E81A-7DC3-4A3C-9539-E7ECDD34CEEF}">
      <dgm:prSet phldrT="[Text]"/>
      <dgm:spPr/>
      <dgm:t>
        <a:bodyPr/>
        <a:lstStyle/>
        <a:p>
          <a:r>
            <a:rPr lang="en-US" dirty="0" smtClean="0"/>
            <a:t>Data Migration, ICT connectivity with GSTN network</a:t>
          </a:r>
          <a:endParaRPr lang="en-US" dirty="0"/>
        </a:p>
      </dgm:t>
    </dgm:pt>
    <dgm:pt modelId="{3D99A884-DD38-4AB7-8AD9-CE86DF9B8826}" type="parTrans" cxnId="{BB868548-AE96-415C-ABC2-92E88FE94F03}">
      <dgm:prSet/>
      <dgm:spPr/>
      <dgm:t>
        <a:bodyPr/>
        <a:lstStyle/>
        <a:p>
          <a:endParaRPr lang="en-US"/>
        </a:p>
      </dgm:t>
    </dgm:pt>
    <dgm:pt modelId="{4E30E436-C24F-4DEC-8161-DD9A5AA05638}" type="sibTrans" cxnId="{BB868548-AE96-415C-ABC2-92E88FE94F03}">
      <dgm:prSet/>
      <dgm:spPr/>
      <dgm:t>
        <a:bodyPr/>
        <a:lstStyle/>
        <a:p>
          <a:endParaRPr lang="en-US"/>
        </a:p>
      </dgm:t>
    </dgm:pt>
    <dgm:pt modelId="{E3BF0BFA-4044-41AA-8A97-A789CD00FC33}" type="pres">
      <dgm:prSet presAssocID="{A39C08D3-6B00-44F8-8930-451E9AF45C55}" presName="Name0" presStyleCnt="0">
        <dgm:presLayoutVars>
          <dgm:chMax/>
          <dgm:chPref/>
          <dgm:dir/>
          <dgm:animLvl val="lvl"/>
          <dgm:resizeHandles val="exact"/>
        </dgm:presLayoutVars>
      </dgm:prSet>
      <dgm:spPr/>
      <dgm:t>
        <a:bodyPr/>
        <a:lstStyle/>
        <a:p>
          <a:endParaRPr lang="en-US"/>
        </a:p>
      </dgm:t>
    </dgm:pt>
    <dgm:pt modelId="{FDED266C-51C4-4876-880D-2FC7BC8AC5E1}" type="pres">
      <dgm:prSet presAssocID="{593EA301-F1D0-4299-9027-984E35CF0F77}" presName="composite" presStyleCnt="0"/>
      <dgm:spPr/>
    </dgm:pt>
    <dgm:pt modelId="{CD730BAD-CFAB-481E-A2E8-FE25A41E6F66}" type="pres">
      <dgm:prSet presAssocID="{593EA301-F1D0-4299-9027-984E35CF0F77}" presName="Image" presStyleLbl="alignNode1" presStyleIdx="0" presStyleCnt="3" custScaleY="8350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DC64EC4-D0BF-4823-A766-55A6C0236966}" type="pres">
      <dgm:prSet presAssocID="{593EA301-F1D0-4299-9027-984E35CF0F77}" presName="Accent" presStyleLbl="parChTrans1D1" presStyleIdx="0" presStyleCnt="3"/>
      <dgm:spPr/>
    </dgm:pt>
    <dgm:pt modelId="{F953DAC9-13CD-49D0-8F81-5650FAB99C69}" type="pres">
      <dgm:prSet presAssocID="{593EA301-F1D0-4299-9027-984E35CF0F77}" presName="Parent" presStyleLbl="revTx" presStyleIdx="0" presStyleCnt="3">
        <dgm:presLayoutVars>
          <dgm:chMax val="0"/>
          <dgm:chPref val="0"/>
          <dgm:bulletEnabled val="1"/>
        </dgm:presLayoutVars>
      </dgm:prSet>
      <dgm:spPr/>
      <dgm:t>
        <a:bodyPr/>
        <a:lstStyle/>
        <a:p>
          <a:endParaRPr lang="en-US"/>
        </a:p>
      </dgm:t>
    </dgm:pt>
    <dgm:pt modelId="{2B9A09D2-204A-4E13-B148-07C8B6E1E9FB}" type="pres">
      <dgm:prSet presAssocID="{713DC3AC-7C90-4BEB-B10B-24DD60C90578}" presName="sibTrans" presStyleCnt="0"/>
      <dgm:spPr/>
    </dgm:pt>
    <dgm:pt modelId="{CAA4EEBC-4C5A-41EA-A9FE-06D28C33AF20}" type="pres">
      <dgm:prSet presAssocID="{5F2D0D1F-8004-458A-8564-A2F7F8D0ECE8}" presName="composite" presStyleCnt="0"/>
      <dgm:spPr/>
    </dgm:pt>
    <dgm:pt modelId="{C5426D46-A948-4744-A3B9-19F60CC1C80F}" type="pres">
      <dgm:prSet presAssocID="{5F2D0D1F-8004-458A-8564-A2F7F8D0ECE8}" presName="Image" presStyleLbl="alignNode1" presStyleIdx="1" presStyleCnt="3" custScaleY="84161"/>
      <dgm:spPr>
        <a:blipFill rotWithShape="1">
          <a:blip xmlns:r="http://schemas.openxmlformats.org/officeDocument/2006/relationships" r:embed="rId2"/>
          <a:stretch>
            <a:fillRect/>
          </a:stretch>
        </a:blipFill>
      </dgm:spPr>
      <dgm:t>
        <a:bodyPr/>
        <a:lstStyle/>
        <a:p>
          <a:endParaRPr lang="en-US"/>
        </a:p>
      </dgm:t>
    </dgm:pt>
    <dgm:pt modelId="{3BBA59D8-4CBE-408A-85BA-B40F82A561E6}" type="pres">
      <dgm:prSet presAssocID="{5F2D0D1F-8004-458A-8564-A2F7F8D0ECE8}" presName="Accent" presStyleLbl="parChTrans1D1" presStyleIdx="1" presStyleCnt="3"/>
      <dgm:spPr/>
    </dgm:pt>
    <dgm:pt modelId="{CBC8C6AD-1D32-4D3A-90DA-BC6C973BDD17}" type="pres">
      <dgm:prSet presAssocID="{5F2D0D1F-8004-458A-8564-A2F7F8D0ECE8}" presName="Parent" presStyleLbl="revTx" presStyleIdx="1" presStyleCnt="3">
        <dgm:presLayoutVars>
          <dgm:chMax val="0"/>
          <dgm:chPref val="0"/>
          <dgm:bulletEnabled val="1"/>
        </dgm:presLayoutVars>
      </dgm:prSet>
      <dgm:spPr/>
      <dgm:t>
        <a:bodyPr/>
        <a:lstStyle/>
        <a:p>
          <a:endParaRPr lang="en-US"/>
        </a:p>
      </dgm:t>
    </dgm:pt>
    <dgm:pt modelId="{99F19B43-8BAA-4554-80F6-4BA1EC39F982}" type="pres">
      <dgm:prSet presAssocID="{E0182867-91DA-43A8-A207-5F3F9C088B1D}" presName="sibTrans" presStyleCnt="0"/>
      <dgm:spPr/>
    </dgm:pt>
    <dgm:pt modelId="{06CA2A56-CB99-432E-9C67-6C51434B96E7}" type="pres">
      <dgm:prSet presAssocID="{B5E5E81A-7DC3-4A3C-9539-E7ECDD34CEEF}" presName="composite" presStyleCnt="0"/>
      <dgm:spPr/>
    </dgm:pt>
    <dgm:pt modelId="{6A015A88-7D75-40BD-94FE-BB1BD03A5D43}" type="pres">
      <dgm:prSet presAssocID="{B5E5E81A-7DC3-4A3C-9539-E7ECDD34CEEF}" presName="Image" presStyleLbl="alignNode1" presStyleIdx="2" presStyleCnt="3" custScaleY="8678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A6C81E9A-2B80-4621-AB1C-BCCE50AA1D73}" type="pres">
      <dgm:prSet presAssocID="{B5E5E81A-7DC3-4A3C-9539-E7ECDD34CEEF}" presName="Accent" presStyleLbl="parChTrans1D1" presStyleIdx="2" presStyleCnt="3"/>
      <dgm:spPr/>
    </dgm:pt>
    <dgm:pt modelId="{477633CA-6266-4896-919E-2099F9905642}" type="pres">
      <dgm:prSet presAssocID="{B5E5E81A-7DC3-4A3C-9539-E7ECDD34CEEF}" presName="Parent" presStyleLbl="revTx" presStyleIdx="2" presStyleCnt="3">
        <dgm:presLayoutVars>
          <dgm:chMax val="0"/>
          <dgm:chPref val="0"/>
          <dgm:bulletEnabled val="1"/>
        </dgm:presLayoutVars>
      </dgm:prSet>
      <dgm:spPr/>
      <dgm:t>
        <a:bodyPr/>
        <a:lstStyle/>
        <a:p>
          <a:endParaRPr lang="en-US"/>
        </a:p>
      </dgm:t>
    </dgm:pt>
  </dgm:ptLst>
  <dgm:cxnLst>
    <dgm:cxn modelId="{BB868548-AE96-415C-ABC2-92E88FE94F03}" srcId="{A39C08D3-6B00-44F8-8930-451E9AF45C55}" destId="{B5E5E81A-7DC3-4A3C-9539-E7ECDD34CEEF}" srcOrd="2" destOrd="0" parTransId="{3D99A884-DD38-4AB7-8AD9-CE86DF9B8826}" sibTransId="{4E30E436-C24F-4DEC-8161-DD9A5AA05638}"/>
    <dgm:cxn modelId="{992C523D-927F-4247-B7B3-607EFFB3F6DF}" srcId="{A39C08D3-6B00-44F8-8930-451E9AF45C55}" destId="{5F2D0D1F-8004-458A-8564-A2F7F8D0ECE8}" srcOrd="1" destOrd="0" parTransId="{242B77F8-02BC-4956-82E1-4C756F45FD4E}" sibTransId="{E0182867-91DA-43A8-A207-5F3F9C088B1D}"/>
    <dgm:cxn modelId="{7A37AB54-1CC6-4884-B911-C74D7C1A9D8C}" srcId="{A39C08D3-6B00-44F8-8930-451E9AF45C55}" destId="{593EA301-F1D0-4299-9027-984E35CF0F77}" srcOrd="0" destOrd="0" parTransId="{D078C0F1-30A4-4F5E-A6A6-4B93B7B28CF7}" sibTransId="{713DC3AC-7C90-4BEB-B10B-24DD60C90578}"/>
    <dgm:cxn modelId="{E76E637A-8B33-45BF-8BD4-97FCF6F08E06}" type="presOf" srcId="{B5E5E81A-7DC3-4A3C-9539-E7ECDD34CEEF}" destId="{477633CA-6266-4896-919E-2099F9905642}" srcOrd="0" destOrd="0" presId="urn:microsoft.com/office/officeart/2008/layout/PictureLineup"/>
    <dgm:cxn modelId="{64882F23-E688-4DDC-91F0-2B8F39C9DF68}" type="presOf" srcId="{A39C08D3-6B00-44F8-8930-451E9AF45C55}" destId="{E3BF0BFA-4044-41AA-8A97-A789CD00FC33}" srcOrd="0" destOrd="0" presId="urn:microsoft.com/office/officeart/2008/layout/PictureLineup"/>
    <dgm:cxn modelId="{08D3A1DA-E022-4104-848D-BC3AA0D33973}" type="presOf" srcId="{5F2D0D1F-8004-458A-8564-A2F7F8D0ECE8}" destId="{CBC8C6AD-1D32-4D3A-90DA-BC6C973BDD17}" srcOrd="0" destOrd="0" presId="urn:microsoft.com/office/officeart/2008/layout/PictureLineup"/>
    <dgm:cxn modelId="{1E2944A5-644F-4F73-A274-73AA65CE6EFA}" type="presOf" srcId="{593EA301-F1D0-4299-9027-984E35CF0F77}" destId="{F953DAC9-13CD-49D0-8F81-5650FAB99C69}" srcOrd="0" destOrd="0" presId="urn:microsoft.com/office/officeart/2008/layout/PictureLineup"/>
    <dgm:cxn modelId="{DB2D4859-D7DC-4B63-B7B6-84BBE831F45A}" type="presParOf" srcId="{E3BF0BFA-4044-41AA-8A97-A789CD00FC33}" destId="{FDED266C-51C4-4876-880D-2FC7BC8AC5E1}" srcOrd="0" destOrd="0" presId="urn:microsoft.com/office/officeart/2008/layout/PictureLineup"/>
    <dgm:cxn modelId="{23799858-0A04-468E-BDC1-BA0D524359AD}" type="presParOf" srcId="{FDED266C-51C4-4876-880D-2FC7BC8AC5E1}" destId="{CD730BAD-CFAB-481E-A2E8-FE25A41E6F66}" srcOrd="0" destOrd="0" presId="urn:microsoft.com/office/officeart/2008/layout/PictureLineup"/>
    <dgm:cxn modelId="{8627747E-2AED-49DB-9FD2-1EB6147E67B1}" type="presParOf" srcId="{FDED266C-51C4-4876-880D-2FC7BC8AC5E1}" destId="{8DC64EC4-D0BF-4823-A766-55A6C0236966}" srcOrd="1" destOrd="0" presId="urn:microsoft.com/office/officeart/2008/layout/PictureLineup"/>
    <dgm:cxn modelId="{9A92D7B8-5E2A-45F7-A6C5-50FB1A221DB8}" type="presParOf" srcId="{FDED266C-51C4-4876-880D-2FC7BC8AC5E1}" destId="{F953DAC9-13CD-49D0-8F81-5650FAB99C69}" srcOrd="2" destOrd="0" presId="urn:microsoft.com/office/officeart/2008/layout/PictureLineup"/>
    <dgm:cxn modelId="{15805800-7B86-470A-B0D3-37D33FADC7D6}" type="presParOf" srcId="{E3BF0BFA-4044-41AA-8A97-A789CD00FC33}" destId="{2B9A09D2-204A-4E13-B148-07C8B6E1E9FB}" srcOrd="1" destOrd="0" presId="urn:microsoft.com/office/officeart/2008/layout/PictureLineup"/>
    <dgm:cxn modelId="{6D60B1D9-F2BE-4C34-89C5-1E4E5C03581E}" type="presParOf" srcId="{E3BF0BFA-4044-41AA-8A97-A789CD00FC33}" destId="{CAA4EEBC-4C5A-41EA-A9FE-06D28C33AF20}" srcOrd="2" destOrd="0" presId="urn:microsoft.com/office/officeart/2008/layout/PictureLineup"/>
    <dgm:cxn modelId="{AA2D38B9-33E6-4175-8B75-93D6E2C93FB0}" type="presParOf" srcId="{CAA4EEBC-4C5A-41EA-A9FE-06D28C33AF20}" destId="{C5426D46-A948-4744-A3B9-19F60CC1C80F}" srcOrd="0" destOrd="0" presId="urn:microsoft.com/office/officeart/2008/layout/PictureLineup"/>
    <dgm:cxn modelId="{21912BBC-7AB7-4866-85F5-C63A56939118}" type="presParOf" srcId="{CAA4EEBC-4C5A-41EA-A9FE-06D28C33AF20}" destId="{3BBA59D8-4CBE-408A-85BA-B40F82A561E6}" srcOrd="1" destOrd="0" presId="urn:microsoft.com/office/officeart/2008/layout/PictureLineup"/>
    <dgm:cxn modelId="{A4079061-479C-4099-B4CB-9BB67022C181}" type="presParOf" srcId="{CAA4EEBC-4C5A-41EA-A9FE-06D28C33AF20}" destId="{CBC8C6AD-1D32-4D3A-90DA-BC6C973BDD17}" srcOrd="2" destOrd="0" presId="urn:microsoft.com/office/officeart/2008/layout/PictureLineup"/>
    <dgm:cxn modelId="{4FF48416-B5CD-4317-ABF5-2AF0D6DEEA32}" type="presParOf" srcId="{E3BF0BFA-4044-41AA-8A97-A789CD00FC33}" destId="{99F19B43-8BAA-4554-80F6-4BA1EC39F982}" srcOrd="3" destOrd="0" presId="urn:microsoft.com/office/officeart/2008/layout/PictureLineup"/>
    <dgm:cxn modelId="{81D67687-4002-443F-9836-70A2890BACAF}" type="presParOf" srcId="{E3BF0BFA-4044-41AA-8A97-A789CD00FC33}" destId="{06CA2A56-CB99-432E-9C67-6C51434B96E7}" srcOrd="4" destOrd="0" presId="urn:microsoft.com/office/officeart/2008/layout/PictureLineup"/>
    <dgm:cxn modelId="{F5F29F01-926F-4D61-A778-294A2DF3530F}" type="presParOf" srcId="{06CA2A56-CB99-432E-9C67-6C51434B96E7}" destId="{6A015A88-7D75-40BD-94FE-BB1BD03A5D43}" srcOrd="0" destOrd="0" presId="urn:microsoft.com/office/officeart/2008/layout/PictureLineup"/>
    <dgm:cxn modelId="{3C8693E4-0745-4109-9490-32FC58A458DC}" type="presParOf" srcId="{06CA2A56-CB99-432E-9C67-6C51434B96E7}" destId="{A6C81E9A-2B80-4621-AB1C-BCCE50AA1D73}" srcOrd="1" destOrd="0" presId="urn:microsoft.com/office/officeart/2008/layout/PictureLineup"/>
    <dgm:cxn modelId="{3297C460-99D4-412F-A293-0936061C58EE}" type="presParOf" srcId="{06CA2A56-CB99-432E-9C67-6C51434B96E7}" destId="{477633CA-6266-4896-919E-2099F9905642}"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6779A682-F46D-4188-ADDA-9445F9C513FF}"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CEDEFEF3-D5DB-48C5-AF1F-7FB779E19DA2}">
      <dgm:prSet phldrT="[Text]"/>
      <dgm:spPr/>
      <dgm:t>
        <a:bodyPr/>
        <a:lstStyle/>
        <a:p>
          <a:r>
            <a:rPr lang="en-US" dirty="0" smtClean="0"/>
            <a:t>Compensation </a:t>
          </a:r>
          <a:endParaRPr lang="en-US" dirty="0"/>
        </a:p>
      </dgm:t>
    </dgm:pt>
    <dgm:pt modelId="{FA8A3952-262B-452F-B313-F440AD1B3D3B}" type="parTrans" cxnId="{84E2FA9A-F53C-4FA1-943B-E5AF28E85476}">
      <dgm:prSet/>
      <dgm:spPr/>
      <dgm:t>
        <a:bodyPr/>
        <a:lstStyle/>
        <a:p>
          <a:endParaRPr lang="en-US"/>
        </a:p>
      </dgm:t>
    </dgm:pt>
    <dgm:pt modelId="{C9110730-A3A8-4295-B760-88203CCCD6DB}" type="sibTrans" cxnId="{84E2FA9A-F53C-4FA1-943B-E5AF28E85476}">
      <dgm:prSet/>
      <dgm:spPr/>
      <dgm:t>
        <a:bodyPr/>
        <a:lstStyle/>
        <a:p>
          <a:endParaRPr lang="en-US"/>
        </a:p>
      </dgm:t>
    </dgm:pt>
    <dgm:pt modelId="{FC0A04D0-0B75-4617-B982-19837F12D668}">
      <dgm:prSet/>
      <dgm:spPr/>
      <dgm:t>
        <a:bodyPr/>
        <a:lstStyle/>
        <a:p>
          <a:r>
            <a:rPr lang="en-US" dirty="0" smtClean="0"/>
            <a:t>Classification</a:t>
          </a:r>
          <a:endParaRPr lang="en-US" dirty="0"/>
        </a:p>
      </dgm:t>
    </dgm:pt>
    <dgm:pt modelId="{554BC827-CC76-4B42-A299-786B444ACB8D}" type="parTrans" cxnId="{48B922EE-8506-403D-BDA5-0F429009D1C7}">
      <dgm:prSet/>
      <dgm:spPr/>
      <dgm:t>
        <a:bodyPr/>
        <a:lstStyle/>
        <a:p>
          <a:endParaRPr lang="en-US"/>
        </a:p>
      </dgm:t>
    </dgm:pt>
    <dgm:pt modelId="{033D07F5-2147-450E-9B35-6302D2F4B1A8}" type="sibTrans" cxnId="{48B922EE-8506-403D-BDA5-0F429009D1C7}">
      <dgm:prSet/>
      <dgm:spPr/>
      <dgm:t>
        <a:bodyPr/>
        <a:lstStyle/>
        <a:p>
          <a:endParaRPr lang="en-US"/>
        </a:p>
      </dgm:t>
    </dgm:pt>
    <dgm:pt modelId="{A1EAF6E1-D11F-49BE-AD66-CC9E00F7C1F4}">
      <dgm:prSet/>
      <dgm:spPr/>
      <dgm:t>
        <a:bodyPr/>
        <a:lstStyle/>
        <a:p>
          <a:r>
            <a:rPr lang="en-US" dirty="0" smtClean="0"/>
            <a:t>Compliance</a:t>
          </a:r>
          <a:endParaRPr lang="en-US" dirty="0"/>
        </a:p>
      </dgm:t>
    </dgm:pt>
    <dgm:pt modelId="{77DE3494-4686-47ED-BF76-7A5B29944FA0}" type="parTrans" cxnId="{39B9D527-A2EC-401D-96EA-F238583AE9E0}">
      <dgm:prSet/>
      <dgm:spPr/>
      <dgm:t>
        <a:bodyPr/>
        <a:lstStyle/>
        <a:p>
          <a:endParaRPr lang="en-US"/>
        </a:p>
      </dgm:t>
    </dgm:pt>
    <dgm:pt modelId="{4D663213-488E-4B77-B633-7457E300CFB8}" type="sibTrans" cxnId="{39B9D527-A2EC-401D-96EA-F238583AE9E0}">
      <dgm:prSet/>
      <dgm:spPr/>
      <dgm:t>
        <a:bodyPr/>
        <a:lstStyle/>
        <a:p>
          <a:endParaRPr lang="en-US"/>
        </a:p>
      </dgm:t>
    </dgm:pt>
    <dgm:pt modelId="{E5AA6022-23A2-498E-9CA8-771837666727}">
      <dgm:prSet/>
      <dgm:spPr/>
      <dgm:t>
        <a:bodyPr/>
        <a:lstStyle/>
        <a:p>
          <a:r>
            <a:rPr lang="en-US" dirty="0" err="1" smtClean="0"/>
            <a:t>Ecomm</a:t>
          </a:r>
          <a:r>
            <a:rPr lang="en-US" dirty="0" smtClean="0"/>
            <a:t>: TCS</a:t>
          </a:r>
          <a:endParaRPr lang="en-US" dirty="0"/>
        </a:p>
      </dgm:t>
    </dgm:pt>
    <dgm:pt modelId="{A6F200F3-ACC5-4ABF-BD61-BC6BBBDC74D6}" type="parTrans" cxnId="{CFF59C01-49D1-475E-AEEF-22F23812C2A4}">
      <dgm:prSet/>
      <dgm:spPr/>
      <dgm:t>
        <a:bodyPr/>
        <a:lstStyle/>
        <a:p>
          <a:endParaRPr lang="en-US"/>
        </a:p>
      </dgm:t>
    </dgm:pt>
    <dgm:pt modelId="{6BDDECAF-9541-4A80-9912-98B354A4DCD0}" type="sibTrans" cxnId="{CFF59C01-49D1-475E-AEEF-22F23812C2A4}">
      <dgm:prSet/>
      <dgm:spPr/>
      <dgm:t>
        <a:bodyPr/>
        <a:lstStyle/>
        <a:p>
          <a:endParaRPr lang="en-US"/>
        </a:p>
      </dgm:t>
    </dgm:pt>
    <dgm:pt modelId="{9C9D7BE2-C447-47A6-ADBC-0C1840CD21FE}">
      <dgm:prSet/>
      <dgm:spPr/>
      <dgm:t>
        <a:bodyPr/>
        <a:lstStyle/>
        <a:p>
          <a:r>
            <a:rPr lang="en-US" dirty="0" smtClean="0"/>
            <a:t>E-way Bill</a:t>
          </a:r>
          <a:endParaRPr lang="en-US" dirty="0"/>
        </a:p>
      </dgm:t>
    </dgm:pt>
    <dgm:pt modelId="{B51D30EA-8874-4F61-A51B-FF0771F0E614}" type="parTrans" cxnId="{0A6E08C9-B326-494F-91E5-08DB787EB72B}">
      <dgm:prSet/>
      <dgm:spPr/>
      <dgm:t>
        <a:bodyPr/>
        <a:lstStyle/>
        <a:p>
          <a:endParaRPr lang="en-US"/>
        </a:p>
      </dgm:t>
    </dgm:pt>
    <dgm:pt modelId="{E9827D3B-611B-40C1-8418-A03FB0079621}" type="sibTrans" cxnId="{0A6E08C9-B326-494F-91E5-08DB787EB72B}">
      <dgm:prSet/>
      <dgm:spPr/>
      <dgm:t>
        <a:bodyPr/>
        <a:lstStyle/>
        <a:p>
          <a:endParaRPr lang="en-US"/>
        </a:p>
      </dgm:t>
    </dgm:pt>
    <dgm:pt modelId="{1829187D-4A32-46EA-8DD8-CF58951C462F}">
      <dgm:prSet/>
      <dgm:spPr/>
      <dgm:t>
        <a:bodyPr/>
        <a:lstStyle/>
        <a:p>
          <a:r>
            <a:rPr lang="en-US" dirty="0" smtClean="0"/>
            <a:t>Administrative Challenges</a:t>
          </a:r>
          <a:endParaRPr lang="en-US" dirty="0"/>
        </a:p>
      </dgm:t>
    </dgm:pt>
    <dgm:pt modelId="{72E0DA0D-1994-40B5-B94A-B608967F5E55}" type="parTrans" cxnId="{7D342470-CF54-4B9C-9460-387D9CB72482}">
      <dgm:prSet/>
      <dgm:spPr/>
      <dgm:t>
        <a:bodyPr/>
        <a:lstStyle/>
        <a:p>
          <a:endParaRPr lang="en-US"/>
        </a:p>
      </dgm:t>
    </dgm:pt>
    <dgm:pt modelId="{7ED57F8C-0C99-4793-86F6-FE2ABB12F4AF}" type="sibTrans" cxnId="{7D342470-CF54-4B9C-9460-387D9CB72482}">
      <dgm:prSet/>
      <dgm:spPr/>
      <dgm:t>
        <a:bodyPr/>
        <a:lstStyle/>
        <a:p>
          <a:endParaRPr lang="en-US"/>
        </a:p>
      </dgm:t>
    </dgm:pt>
    <dgm:pt modelId="{A573B204-DB80-4274-8FCA-9D13DC7C4D09}">
      <dgm:prSet/>
      <dgm:spPr/>
      <dgm:t>
        <a:bodyPr/>
        <a:lstStyle/>
        <a:p>
          <a:r>
            <a:rPr lang="en-US" dirty="0" smtClean="0"/>
            <a:t>MSME</a:t>
          </a:r>
          <a:endParaRPr lang="en-US" dirty="0"/>
        </a:p>
      </dgm:t>
    </dgm:pt>
    <dgm:pt modelId="{5CD47F4C-B9E0-461E-BAA4-FBAED138A29F}" type="parTrans" cxnId="{59298788-81C3-4AF8-AE38-5CA1FAE583F6}">
      <dgm:prSet/>
      <dgm:spPr/>
      <dgm:t>
        <a:bodyPr/>
        <a:lstStyle/>
        <a:p>
          <a:endParaRPr lang="en-US"/>
        </a:p>
      </dgm:t>
    </dgm:pt>
    <dgm:pt modelId="{A5D304A8-609A-43B8-97AF-32B83D3E25A8}" type="sibTrans" cxnId="{59298788-81C3-4AF8-AE38-5CA1FAE583F6}">
      <dgm:prSet/>
      <dgm:spPr/>
      <dgm:t>
        <a:bodyPr/>
        <a:lstStyle/>
        <a:p>
          <a:endParaRPr lang="en-US"/>
        </a:p>
      </dgm:t>
    </dgm:pt>
    <dgm:pt modelId="{BB69773F-ADA5-4F64-8841-5F4C428E9AEB}">
      <dgm:prSet/>
      <dgm:spPr/>
      <dgm:t>
        <a:bodyPr/>
        <a:lstStyle/>
        <a:p>
          <a:r>
            <a:rPr lang="en-US" dirty="0" smtClean="0"/>
            <a:t>Advance ruling</a:t>
          </a:r>
          <a:endParaRPr lang="en-US" dirty="0"/>
        </a:p>
      </dgm:t>
    </dgm:pt>
    <dgm:pt modelId="{F5E9DBF9-B8E0-4E0C-AD20-1AE459A3BCFE}" type="parTrans" cxnId="{8CE78477-07ED-4AB0-B5CD-26319D2623C0}">
      <dgm:prSet/>
      <dgm:spPr/>
      <dgm:t>
        <a:bodyPr/>
        <a:lstStyle/>
        <a:p>
          <a:endParaRPr lang="en-US"/>
        </a:p>
      </dgm:t>
    </dgm:pt>
    <dgm:pt modelId="{3FEEC2FE-3069-454A-A492-3DEF940DB5C1}" type="sibTrans" cxnId="{8CE78477-07ED-4AB0-B5CD-26319D2623C0}">
      <dgm:prSet/>
      <dgm:spPr/>
      <dgm:t>
        <a:bodyPr/>
        <a:lstStyle/>
        <a:p>
          <a:endParaRPr lang="en-US"/>
        </a:p>
      </dgm:t>
    </dgm:pt>
    <dgm:pt modelId="{2CC165BC-BD3F-46B2-9D80-3CAE8D00590E}" type="pres">
      <dgm:prSet presAssocID="{6779A682-F46D-4188-ADDA-9445F9C513FF}" presName="diagram" presStyleCnt="0">
        <dgm:presLayoutVars>
          <dgm:dir/>
          <dgm:resizeHandles val="exact"/>
        </dgm:presLayoutVars>
      </dgm:prSet>
      <dgm:spPr/>
      <dgm:t>
        <a:bodyPr/>
        <a:lstStyle/>
        <a:p>
          <a:endParaRPr lang="en-US"/>
        </a:p>
      </dgm:t>
    </dgm:pt>
    <dgm:pt modelId="{A7415EFF-76EE-4458-AABF-B3AE703E62C9}" type="pres">
      <dgm:prSet presAssocID="{CEDEFEF3-D5DB-48C5-AF1F-7FB779E19DA2}" presName="node" presStyleLbl="node1" presStyleIdx="0" presStyleCnt="6">
        <dgm:presLayoutVars>
          <dgm:bulletEnabled val="1"/>
        </dgm:presLayoutVars>
      </dgm:prSet>
      <dgm:spPr/>
      <dgm:t>
        <a:bodyPr/>
        <a:lstStyle/>
        <a:p>
          <a:endParaRPr lang="en-US"/>
        </a:p>
      </dgm:t>
    </dgm:pt>
    <dgm:pt modelId="{DA8EB627-AE76-49E3-BF41-6D2CCB1FEDEC}" type="pres">
      <dgm:prSet presAssocID="{C9110730-A3A8-4295-B760-88203CCCD6DB}" presName="sibTrans" presStyleCnt="0"/>
      <dgm:spPr/>
    </dgm:pt>
    <dgm:pt modelId="{47F4686A-F137-4A4D-9441-8B914696B5E9}" type="pres">
      <dgm:prSet presAssocID="{FC0A04D0-0B75-4617-B982-19837F12D668}" presName="node" presStyleLbl="node1" presStyleIdx="1" presStyleCnt="6">
        <dgm:presLayoutVars>
          <dgm:bulletEnabled val="1"/>
        </dgm:presLayoutVars>
      </dgm:prSet>
      <dgm:spPr/>
      <dgm:t>
        <a:bodyPr/>
        <a:lstStyle/>
        <a:p>
          <a:endParaRPr lang="en-US"/>
        </a:p>
      </dgm:t>
    </dgm:pt>
    <dgm:pt modelId="{0230CED3-B5FD-475C-A79E-AF439BA192C9}" type="pres">
      <dgm:prSet presAssocID="{033D07F5-2147-450E-9B35-6302D2F4B1A8}" presName="sibTrans" presStyleCnt="0"/>
      <dgm:spPr/>
    </dgm:pt>
    <dgm:pt modelId="{77C12678-BC70-4D2E-9AD6-76E0953135ED}" type="pres">
      <dgm:prSet presAssocID="{A1EAF6E1-D11F-49BE-AD66-CC9E00F7C1F4}" presName="node" presStyleLbl="node1" presStyleIdx="2" presStyleCnt="6">
        <dgm:presLayoutVars>
          <dgm:bulletEnabled val="1"/>
        </dgm:presLayoutVars>
      </dgm:prSet>
      <dgm:spPr/>
      <dgm:t>
        <a:bodyPr/>
        <a:lstStyle/>
        <a:p>
          <a:endParaRPr lang="en-US"/>
        </a:p>
      </dgm:t>
    </dgm:pt>
    <dgm:pt modelId="{54BCB645-70FF-49EE-A7AF-285EBB116D8D}" type="pres">
      <dgm:prSet presAssocID="{4D663213-488E-4B77-B633-7457E300CFB8}" presName="sibTrans" presStyleCnt="0"/>
      <dgm:spPr/>
    </dgm:pt>
    <dgm:pt modelId="{FE212F94-1567-4240-853A-595ED16A21A5}" type="pres">
      <dgm:prSet presAssocID="{E5AA6022-23A2-498E-9CA8-771837666727}" presName="node" presStyleLbl="node1" presStyleIdx="3" presStyleCnt="6">
        <dgm:presLayoutVars>
          <dgm:bulletEnabled val="1"/>
        </dgm:presLayoutVars>
      </dgm:prSet>
      <dgm:spPr/>
      <dgm:t>
        <a:bodyPr/>
        <a:lstStyle/>
        <a:p>
          <a:endParaRPr lang="en-US"/>
        </a:p>
      </dgm:t>
    </dgm:pt>
    <dgm:pt modelId="{55851340-F24B-4BA5-BE78-893912DFB463}" type="pres">
      <dgm:prSet presAssocID="{6BDDECAF-9541-4A80-9912-98B354A4DCD0}" presName="sibTrans" presStyleCnt="0"/>
      <dgm:spPr/>
    </dgm:pt>
    <dgm:pt modelId="{E2CF2F95-1243-411B-A37B-68A6340C4476}" type="pres">
      <dgm:prSet presAssocID="{9C9D7BE2-C447-47A6-ADBC-0C1840CD21FE}" presName="node" presStyleLbl="node1" presStyleIdx="4" presStyleCnt="6">
        <dgm:presLayoutVars>
          <dgm:bulletEnabled val="1"/>
        </dgm:presLayoutVars>
      </dgm:prSet>
      <dgm:spPr/>
      <dgm:t>
        <a:bodyPr/>
        <a:lstStyle/>
        <a:p>
          <a:endParaRPr lang="en-US"/>
        </a:p>
      </dgm:t>
    </dgm:pt>
    <dgm:pt modelId="{3C9B66C7-010F-4572-AE21-9571B743D6B0}" type="pres">
      <dgm:prSet presAssocID="{E9827D3B-611B-40C1-8418-A03FB0079621}" presName="sibTrans" presStyleCnt="0"/>
      <dgm:spPr/>
    </dgm:pt>
    <dgm:pt modelId="{992D2DE0-02A1-4736-90D3-5C86B5C0CD6C}" type="pres">
      <dgm:prSet presAssocID="{1829187D-4A32-46EA-8DD8-CF58951C462F}" presName="node" presStyleLbl="node1" presStyleIdx="5" presStyleCnt="6">
        <dgm:presLayoutVars>
          <dgm:bulletEnabled val="1"/>
        </dgm:presLayoutVars>
      </dgm:prSet>
      <dgm:spPr/>
      <dgm:t>
        <a:bodyPr/>
        <a:lstStyle/>
        <a:p>
          <a:endParaRPr lang="en-US"/>
        </a:p>
      </dgm:t>
    </dgm:pt>
  </dgm:ptLst>
  <dgm:cxnLst>
    <dgm:cxn modelId="{CFF59C01-49D1-475E-AEEF-22F23812C2A4}" srcId="{6779A682-F46D-4188-ADDA-9445F9C513FF}" destId="{E5AA6022-23A2-498E-9CA8-771837666727}" srcOrd="3" destOrd="0" parTransId="{A6F200F3-ACC5-4ABF-BD61-BC6BBBDC74D6}" sibTransId="{6BDDECAF-9541-4A80-9912-98B354A4DCD0}"/>
    <dgm:cxn modelId="{8CE78477-07ED-4AB0-B5CD-26319D2623C0}" srcId="{FC0A04D0-0B75-4617-B982-19837F12D668}" destId="{BB69773F-ADA5-4F64-8841-5F4C428E9AEB}" srcOrd="0" destOrd="0" parTransId="{F5E9DBF9-B8E0-4E0C-AD20-1AE459A3BCFE}" sibTransId="{3FEEC2FE-3069-454A-A492-3DEF940DB5C1}"/>
    <dgm:cxn modelId="{CA1992B4-5FA4-43F6-AE7A-D3F2A805B7D7}" type="presOf" srcId="{1829187D-4A32-46EA-8DD8-CF58951C462F}" destId="{992D2DE0-02A1-4736-90D3-5C86B5C0CD6C}" srcOrd="0" destOrd="0" presId="urn:microsoft.com/office/officeart/2005/8/layout/default"/>
    <dgm:cxn modelId="{59298788-81C3-4AF8-AE38-5CA1FAE583F6}" srcId="{A1EAF6E1-D11F-49BE-AD66-CC9E00F7C1F4}" destId="{A573B204-DB80-4274-8FCA-9D13DC7C4D09}" srcOrd="0" destOrd="0" parTransId="{5CD47F4C-B9E0-461E-BAA4-FBAED138A29F}" sibTransId="{A5D304A8-609A-43B8-97AF-32B83D3E25A8}"/>
    <dgm:cxn modelId="{C176C3B8-4B22-4303-AEB6-A2F479AB059C}" type="presOf" srcId="{BB69773F-ADA5-4F64-8841-5F4C428E9AEB}" destId="{47F4686A-F137-4A4D-9441-8B914696B5E9}" srcOrd="0" destOrd="1" presId="urn:microsoft.com/office/officeart/2005/8/layout/default"/>
    <dgm:cxn modelId="{48C1EDD0-61AD-44AD-B33A-D87AC11C20E8}" type="presOf" srcId="{A573B204-DB80-4274-8FCA-9D13DC7C4D09}" destId="{77C12678-BC70-4D2E-9AD6-76E0953135ED}" srcOrd="0" destOrd="1" presId="urn:microsoft.com/office/officeart/2005/8/layout/default"/>
    <dgm:cxn modelId="{A964FCE2-EAC9-4984-BBD9-4F576489C4F6}" type="presOf" srcId="{CEDEFEF3-D5DB-48C5-AF1F-7FB779E19DA2}" destId="{A7415EFF-76EE-4458-AABF-B3AE703E62C9}" srcOrd="0" destOrd="0" presId="urn:microsoft.com/office/officeart/2005/8/layout/default"/>
    <dgm:cxn modelId="{968A6990-C155-4D4B-B910-C6E39B6FC784}" type="presOf" srcId="{6779A682-F46D-4188-ADDA-9445F9C513FF}" destId="{2CC165BC-BD3F-46B2-9D80-3CAE8D00590E}" srcOrd="0" destOrd="0" presId="urn:microsoft.com/office/officeart/2005/8/layout/default"/>
    <dgm:cxn modelId="{84E2FA9A-F53C-4FA1-943B-E5AF28E85476}" srcId="{6779A682-F46D-4188-ADDA-9445F9C513FF}" destId="{CEDEFEF3-D5DB-48C5-AF1F-7FB779E19DA2}" srcOrd="0" destOrd="0" parTransId="{FA8A3952-262B-452F-B313-F440AD1B3D3B}" sibTransId="{C9110730-A3A8-4295-B760-88203CCCD6DB}"/>
    <dgm:cxn modelId="{51BBECB0-F526-4926-94C1-D0DC0B123394}" type="presOf" srcId="{9C9D7BE2-C447-47A6-ADBC-0C1840CD21FE}" destId="{E2CF2F95-1243-411B-A37B-68A6340C4476}" srcOrd="0" destOrd="0" presId="urn:microsoft.com/office/officeart/2005/8/layout/default"/>
    <dgm:cxn modelId="{7D342470-CF54-4B9C-9460-387D9CB72482}" srcId="{6779A682-F46D-4188-ADDA-9445F9C513FF}" destId="{1829187D-4A32-46EA-8DD8-CF58951C462F}" srcOrd="5" destOrd="0" parTransId="{72E0DA0D-1994-40B5-B94A-B608967F5E55}" sibTransId="{7ED57F8C-0C99-4793-86F6-FE2ABB12F4AF}"/>
    <dgm:cxn modelId="{EE46FEB3-CB6A-4ED8-BFEC-9570FB2B968C}" type="presOf" srcId="{FC0A04D0-0B75-4617-B982-19837F12D668}" destId="{47F4686A-F137-4A4D-9441-8B914696B5E9}" srcOrd="0" destOrd="0" presId="urn:microsoft.com/office/officeart/2005/8/layout/default"/>
    <dgm:cxn modelId="{39B9D527-A2EC-401D-96EA-F238583AE9E0}" srcId="{6779A682-F46D-4188-ADDA-9445F9C513FF}" destId="{A1EAF6E1-D11F-49BE-AD66-CC9E00F7C1F4}" srcOrd="2" destOrd="0" parTransId="{77DE3494-4686-47ED-BF76-7A5B29944FA0}" sibTransId="{4D663213-488E-4B77-B633-7457E300CFB8}"/>
    <dgm:cxn modelId="{0A6E08C9-B326-494F-91E5-08DB787EB72B}" srcId="{6779A682-F46D-4188-ADDA-9445F9C513FF}" destId="{9C9D7BE2-C447-47A6-ADBC-0C1840CD21FE}" srcOrd="4" destOrd="0" parTransId="{B51D30EA-8874-4F61-A51B-FF0771F0E614}" sibTransId="{E9827D3B-611B-40C1-8418-A03FB0079621}"/>
    <dgm:cxn modelId="{850E4006-2E2B-4FDD-8633-8AF0CA332E56}" type="presOf" srcId="{E5AA6022-23A2-498E-9CA8-771837666727}" destId="{FE212F94-1567-4240-853A-595ED16A21A5}" srcOrd="0" destOrd="0" presId="urn:microsoft.com/office/officeart/2005/8/layout/default"/>
    <dgm:cxn modelId="{48B922EE-8506-403D-BDA5-0F429009D1C7}" srcId="{6779A682-F46D-4188-ADDA-9445F9C513FF}" destId="{FC0A04D0-0B75-4617-B982-19837F12D668}" srcOrd="1" destOrd="0" parTransId="{554BC827-CC76-4B42-A299-786B444ACB8D}" sibTransId="{033D07F5-2147-450E-9B35-6302D2F4B1A8}"/>
    <dgm:cxn modelId="{1BA08937-3B0E-4824-99EB-7A4D5954A99B}" type="presOf" srcId="{A1EAF6E1-D11F-49BE-AD66-CC9E00F7C1F4}" destId="{77C12678-BC70-4D2E-9AD6-76E0953135ED}" srcOrd="0" destOrd="0" presId="urn:microsoft.com/office/officeart/2005/8/layout/default"/>
    <dgm:cxn modelId="{61A9D641-F819-4A7A-8876-D606821436F4}" type="presParOf" srcId="{2CC165BC-BD3F-46B2-9D80-3CAE8D00590E}" destId="{A7415EFF-76EE-4458-AABF-B3AE703E62C9}" srcOrd="0" destOrd="0" presId="urn:microsoft.com/office/officeart/2005/8/layout/default"/>
    <dgm:cxn modelId="{A6BE98E9-54A3-4DB1-9C72-29B3C145B7CE}" type="presParOf" srcId="{2CC165BC-BD3F-46B2-9D80-3CAE8D00590E}" destId="{DA8EB627-AE76-49E3-BF41-6D2CCB1FEDEC}" srcOrd="1" destOrd="0" presId="urn:microsoft.com/office/officeart/2005/8/layout/default"/>
    <dgm:cxn modelId="{ECD9469B-97D2-41D1-B67D-A59E4E1243FA}" type="presParOf" srcId="{2CC165BC-BD3F-46B2-9D80-3CAE8D00590E}" destId="{47F4686A-F137-4A4D-9441-8B914696B5E9}" srcOrd="2" destOrd="0" presId="urn:microsoft.com/office/officeart/2005/8/layout/default"/>
    <dgm:cxn modelId="{CAC432E4-F179-494B-87A2-FC7A1EDD76A7}" type="presParOf" srcId="{2CC165BC-BD3F-46B2-9D80-3CAE8D00590E}" destId="{0230CED3-B5FD-475C-A79E-AF439BA192C9}" srcOrd="3" destOrd="0" presId="urn:microsoft.com/office/officeart/2005/8/layout/default"/>
    <dgm:cxn modelId="{B7BB1749-CB01-4423-A382-DCECD05BE119}" type="presParOf" srcId="{2CC165BC-BD3F-46B2-9D80-3CAE8D00590E}" destId="{77C12678-BC70-4D2E-9AD6-76E0953135ED}" srcOrd="4" destOrd="0" presId="urn:microsoft.com/office/officeart/2005/8/layout/default"/>
    <dgm:cxn modelId="{13678C05-DE01-4DEC-9A1E-4A46A0550A49}" type="presParOf" srcId="{2CC165BC-BD3F-46B2-9D80-3CAE8D00590E}" destId="{54BCB645-70FF-49EE-A7AF-285EBB116D8D}" srcOrd="5" destOrd="0" presId="urn:microsoft.com/office/officeart/2005/8/layout/default"/>
    <dgm:cxn modelId="{D7811A15-1C40-4ECD-A084-8E09A0F30A61}" type="presParOf" srcId="{2CC165BC-BD3F-46B2-9D80-3CAE8D00590E}" destId="{FE212F94-1567-4240-853A-595ED16A21A5}" srcOrd="6" destOrd="0" presId="urn:microsoft.com/office/officeart/2005/8/layout/default"/>
    <dgm:cxn modelId="{069BAB93-4127-4295-83DB-45F6EEC14A37}" type="presParOf" srcId="{2CC165BC-BD3F-46B2-9D80-3CAE8D00590E}" destId="{55851340-F24B-4BA5-BE78-893912DFB463}" srcOrd="7" destOrd="0" presId="urn:microsoft.com/office/officeart/2005/8/layout/default"/>
    <dgm:cxn modelId="{2B170E7E-A8ED-4608-A57F-12803FBBD5D9}" type="presParOf" srcId="{2CC165BC-BD3F-46B2-9D80-3CAE8D00590E}" destId="{E2CF2F95-1243-411B-A37B-68A6340C4476}" srcOrd="8" destOrd="0" presId="urn:microsoft.com/office/officeart/2005/8/layout/default"/>
    <dgm:cxn modelId="{8AD78847-9927-40DB-8F95-5809880B4AF3}" type="presParOf" srcId="{2CC165BC-BD3F-46B2-9D80-3CAE8D00590E}" destId="{3C9B66C7-010F-4572-AE21-9571B743D6B0}" srcOrd="9" destOrd="0" presId="urn:microsoft.com/office/officeart/2005/8/layout/default"/>
    <dgm:cxn modelId="{76C9E28F-79AB-4B41-ABDD-B8D29C455625}" type="presParOf" srcId="{2CC165BC-BD3F-46B2-9D80-3CAE8D00590E}" destId="{992D2DE0-02A1-4736-90D3-5C86B5C0CD6C}"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hemeClr val="accent5"/>
          </a:lnRef>
          <a:fillRef idx="3">
            <a:schemeClr val="accent5"/>
          </a:fillRef>
          <a:effectRef idx="3">
            <a:schemeClr val="accent5"/>
          </a:effectRef>
          <a:fontRef idx="minor">
            <a:schemeClr val="lt1"/>
          </a:fontRef>
        </dgm:style>
      </dgm:prSet>
      <dgm:spPr>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271A5A-2DEA-4AEC-9BEB-9BB2A8AF0D9D}" type="doc">
      <dgm:prSet loTypeId="urn:microsoft.com/office/officeart/2005/8/layout/vProcess5" loCatId="process" qsTypeId="urn:microsoft.com/office/officeart/2005/8/quickstyle/3d4" qsCatId="3D" csTypeId="urn:microsoft.com/office/officeart/2005/8/colors/accent1_3" csCatId="accent1" phldr="1"/>
      <dgm:spPr/>
      <dgm:t>
        <a:bodyPr/>
        <a:lstStyle/>
        <a:p>
          <a:endParaRPr lang="en-US"/>
        </a:p>
      </dgm:t>
    </dgm:pt>
    <dgm:pt modelId="{C3D61BB1-C4F3-47A0-980D-92258DBA7A5F}">
      <dgm:prSet phldrT="[Text]"/>
      <dgm:spPr/>
      <dgm:t>
        <a:bodyPr/>
        <a:lstStyle/>
        <a:p>
          <a:r>
            <a:rPr lang="en-US" dirty="0" smtClean="0">
              <a:effectLst>
                <a:outerShdw blurRad="38100" dist="38100" dir="2700000" algn="tl">
                  <a:srgbClr val="000000">
                    <a:alpha val="43137"/>
                  </a:srgbClr>
                </a:outerShdw>
              </a:effectLst>
            </a:rPr>
            <a:t>CENVAT</a:t>
          </a:r>
          <a:endParaRPr lang="en-US" dirty="0">
            <a:effectLst>
              <a:outerShdw blurRad="38100" dist="38100" dir="2700000" algn="tl">
                <a:srgbClr val="000000">
                  <a:alpha val="43137"/>
                </a:srgbClr>
              </a:outerShdw>
            </a:effectLst>
          </a:endParaRPr>
        </a:p>
      </dgm:t>
    </dgm:pt>
    <dgm:pt modelId="{6B2CA82B-ACD2-4D63-810B-4E8199C402E7}" type="parTrans" cxnId="{00D2CA4C-973E-4860-A8C9-FE7A5D48DF85}">
      <dgm:prSet/>
      <dgm:spPr/>
      <dgm:t>
        <a:bodyPr/>
        <a:lstStyle/>
        <a:p>
          <a:endParaRPr lang="en-US"/>
        </a:p>
      </dgm:t>
    </dgm:pt>
    <dgm:pt modelId="{055BBDE0-5E88-4E3A-BDCA-BAC90E3C1480}" type="sibTrans" cxnId="{00D2CA4C-973E-4860-A8C9-FE7A5D48DF85}">
      <dgm:prSet/>
      <dgm:spPr/>
      <dgm:t>
        <a:bodyPr/>
        <a:lstStyle/>
        <a:p>
          <a:endParaRPr lang="en-US"/>
        </a:p>
      </dgm:t>
    </dgm:pt>
    <dgm:pt modelId="{BED09551-2B5C-4E5E-9E0E-AFA7111C0378}">
      <dgm:prSet phldrT="[Text]"/>
      <dgm:spPr/>
      <dgm:t>
        <a:bodyPr/>
        <a:lstStyle/>
        <a:p>
          <a:r>
            <a:rPr lang="en-US" dirty="0" smtClean="0">
              <a:effectLst>
                <a:outerShdw blurRad="38100" dist="38100" dir="2700000" algn="tl">
                  <a:srgbClr val="000000">
                    <a:alpha val="43137"/>
                  </a:srgbClr>
                </a:outerShdw>
              </a:effectLst>
            </a:rPr>
            <a:t>MODVAT</a:t>
          </a:r>
          <a:endParaRPr lang="en-US" dirty="0">
            <a:effectLst>
              <a:outerShdw blurRad="38100" dist="38100" dir="2700000" algn="tl">
                <a:srgbClr val="000000">
                  <a:alpha val="43137"/>
                </a:srgbClr>
              </a:outerShdw>
            </a:effectLst>
          </a:endParaRPr>
        </a:p>
      </dgm:t>
    </dgm:pt>
    <dgm:pt modelId="{5C748B89-6962-4ABB-A9DD-402BFF34F163}" type="parTrans" cxnId="{FEE6B186-670F-4B07-8B3B-E652F558DB1D}">
      <dgm:prSet/>
      <dgm:spPr/>
      <dgm:t>
        <a:bodyPr/>
        <a:lstStyle/>
        <a:p>
          <a:endParaRPr lang="en-US"/>
        </a:p>
      </dgm:t>
    </dgm:pt>
    <dgm:pt modelId="{59A7C7BF-6682-4790-9205-D3FEB8EA23CC}" type="sibTrans" cxnId="{FEE6B186-670F-4B07-8B3B-E652F558DB1D}">
      <dgm:prSet/>
      <dgm:spPr/>
      <dgm:t>
        <a:bodyPr/>
        <a:lstStyle/>
        <a:p>
          <a:endParaRPr lang="en-US"/>
        </a:p>
      </dgm:t>
    </dgm:pt>
    <dgm:pt modelId="{46C5FC77-D74D-4FB7-9E19-80ABF1E1ADBB}">
      <dgm:prSet phldrT="[Text]"/>
      <dgm:spPr/>
      <dgm:t>
        <a:bodyPr/>
        <a:lstStyle/>
        <a:p>
          <a:r>
            <a:rPr lang="en-US" dirty="0" smtClean="0">
              <a:effectLst>
                <a:outerShdw blurRad="38100" dist="38100" dir="2700000" algn="tl">
                  <a:srgbClr val="000000">
                    <a:alpha val="43137"/>
                  </a:srgbClr>
                </a:outerShdw>
              </a:effectLst>
            </a:rPr>
            <a:t>VAT</a:t>
          </a:r>
          <a:endParaRPr lang="en-US" dirty="0">
            <a:effectLst>
              <a:outerShdw blurRad="38100" dist="38100" dir="2700000" algn="tl">
                <a:srgbClr val="000000">
                  <a:alpha val="43137"/>
                </a:srgbClr>
              </a:outerShdw>
            </a:effectLst>
          </a:endParaRPr>
        </a:p>
      </dgm:t>
    </dgm:pt>
    <dgm:pt modelId="{47AAB5FC-A56C-42E2-9180-9AD9A225D8F1}" type="parTrans" cxnId="{51872848-0295-4C58-86C9-23E263CF14B4}">
      <dgm:prSet/>
      <dgm:spPr/>
      <dgm:t>
        <a:bodyPr/>
        <a:lstStyle/>
        <a:p>
          <a:endParaRPr lang="en-US"/>
        </a:p>
      </dgm:t>
    </dgm:pt>
    <dgm:pt modelId="{48E95EC1-3719-4DAF-97CB-DE3AF70FD92D}" type="sibTrans" cxnId="{51872848-0295-4C58-86C9-23E263CF14B4}">
      <dgm:prSet/>
      <dgm:spPr/>
      <dgm:t>
        <a:bodyPr/>
        <a:lstStyle/>
        <a:p>
          <a:endParaRPr lang="en-US"/>
        </a:p>
      </dgm:t>
    </dgm:pt>
    <dgm:pt modelId="{8B6F6743-602A-4E70-B5CB-FC4731F8366C}">
      <dgm:prSet phldrT="[Text]"/>
      <dgm:spPr/>
      <dgm:t>
        <a:bodyPr/>
        <a:lstStyle/>
        <a:p>
          <a:r>
            <a:rPr lang="en-US" dirty="0" smtClean="0">
              <a:effectLst>
                <a:outerShdw blurRad="38100" dist="38100" dir="2700000" algn="tl">
                  <a:srgbClr val="000000">
                    <a:alpha val="43137"/>
                  </a:srgbClr>
                </a:outerShdw>
              </a:effectLst>
            </a:rPr>
            <a:t>GST</a:t>
          </a:r>
          <a:endParaRPr lang="en-US" dirty="0">
            <a:effectLst>
              <a:outerShdw blurRad="38100" dist="38100" dir="2700000" algn="tl">
                <a:srgbClr val="000000">
                  <a:alpha val="43137"/>
                </a:srgbClr>
              </a:outerShdw>
            </a:effectLst>
          </a:endParaRPr>
        </a:p>
      </dgm:t>
    </dgm:pt>
    <dgm:pt modelId="{F9DC461D-F9A2-43FE-A834-83F24853B7AA}" type="parTrans" cxnId="{F4A7B534-9551-4D51-AEE3-23E3CEE50936}">
      <dgm:prSet/>
      <dgm:spPr/>
      <dgm:t>
        <a:bodyPr/>
        <a:lstStyle/>
        <a:p>
          <a:endParaRPr lang="en-US"/>
        </a:p>
      </dgm:t>
    </dgm:pt>
    <dgm:pt modelId="{2D6780DE-8DA2-45F5-9A31-25D4F95EFF32}" type="sibTrans" cxnId="{F4A7B534-9551-4D51-AEE3-23E3CEE50936}">
      <dgm:prSet/>
      <dgm:spPr/>
      <dgm:t>
        <a:bodyPr/>
        <a:lstStyle/>
        <a:p>
          <a:endParaRPr lang="en-US"/>
        </a:p>
      </dgm:t>
    </dgm:pt>
    <dgm:pt modelId="{15254E96-49A9-49A2-91FC-6553F53231AD}" type="pres">
      <dgm:prSet presAssocID="{9E271A5A-2DEA-4AEC-9BEB-9BB2A8AF0D9D}" presName="outerComposite" presStyleCnt="0">
        <dgm:presLayoutVars>
          <dgm:chMax val="5"/>
          <dgm:dir/>
          <dgm:resizeHandles val="exact"/>
        </dgm:presLayoutVars>
      </dgm:prSet>
      <dgm:spPr/>
      <dgm:t>
        <a:bodyPr/>
        <a:lstStyle/>
        <a:p>
          <a:endParaRPr lang="en-US"/>
        </a:p>
      </dgm:t>
    </dgm:pt>
    <dgm:pt modelId="{BC12AEFF-1E69-47E1-A551-7A9A9B0CB509}" type="pres">
      <dgm:prSet presAssocID="{9E271A5A-2DEA-4AEC-9BEB-9BB2A8AF0D9D}" presName="dummyMaxCanvas" presStyleCnt="0">
        <dgm:presLayoutVars/>
      </dgm:prSet>
      <dgm:spPr/>
    </dgm:pt>
    <dgm:pt modelId="{09B19098-2CF0-45B5-952C-C3E37907BFDD}" type="pres">
      <dgm:prSet presAssocID="{9E271A5A-2DEA-4AEC-9BEB-9BB2A8AF0D9D}" presName="FourNodes_1" presStyleLbl="node1" presStyleIdx="0" presStyleCnt="4">
        <dgm:presLayoutVars>
          <dgm:bulletEnabled val="1"/>
        </dgm:presLayoutVars>
      </dgm:prSet>
      <dgm:spPr/>
      <dgm:t>
        <a:bodyPr/>
        <a:lstStyle/>
        <a:p>
          <a:endParaRPr lang="en-US"/>
        </a:p>
      </dgm:t>
    </dgm:pt>
    <dgm:pt modelId="{60BF35C6-CDAD-4F5F-8401-777C62F6369D}" type="pres">
      <dgm:prSet presAssocID="{9E271A5A-2DEA-4AEC-9BEB-9BB2A8AF0D9D}" presName="FourNodes_2" presStyleLbl="node1" presStyleIdx="1" presStyleCnt="4">
        <dgm:presLayoutVars>
          <dgm:bulletEnabled val="1"/>
        </dgm:presLayoutVars>
      </dgm:prSet>
      <dgm:spPr/>
      <dgm:t>
        <a:bodyPr/>
        <a:lstStyle/>
        <a:p>
          <a:endParaRPr lang="en-US"/>
        </a:p>
      </dgm:t>
    </dgm:pt>
    <dgm:pt modelId="{C37E9EBA-A8EB-4215-9D17-860A34F6E54B}" type="pres">
      <dgm:prSet presAssocID="{9E271A5A-2DEA-4AEC-9BEB-9BB2A8AF0D9D}" presName="FourNodes_3" presStyleLbl="node1" presStyleIdx="2" presStyleCnt="4">
        <dgm:presLayoutVars>
          <dgm:bulletEnabled val="1"/>
        </dgm:presLayoutVars>
      </dgm:prSet>
      <dgm:spPr/>
      <dgm:t>
        <a:bodyPr/>
        <a:lstStyle/>
        <a:p>
          <a:endParaRPr lang="en-US"/>
        </a:p>
      </dgm:t>
    </dgm:pt>
    <dgm:pt modelId="{38B8BD3D-7198-451C-84EA-BBD8544357DF}" type="pres">
      <dgm:prSet presAssocID="{9E271A5A-2DEA-4AEC-9BEB-9BB2A8AF0D9D}" presName="FourNodes_4" presStyleLbl="node1" presStyleIdx="3" presStyleCnt="4">
        <dgm:presLayoutVars>
          <dgm:bulletEnabled val="1"/>
        </dgm:presLayoutVars>
      </dgm:prSet>
      <dgm:spPr/>
      <dgm:t>
        <a:bodyPr/>
        <a:lstStyle/>
        <a:p>
          <a:endParaRPr lang="en-US"/>
        </a:p>
      </dgm:t>
    </dgm:pt>
    <dgm:pt modelId="{EBAF6323-FCC4-4CA1-BE7C-600BF0D40CAE}" type="pres">
      <dgm:prSet presAssocID="{9E271A5A-2DEA-4AEC-9BEB-9BB2A8AF0D9D}" presName="FourConn_1-2" presStyleLbl="fgAccFollowNode1" presStyleIdx="0" presStyleCnt="3">
        <dgm:presLayoutVars>
          <dgm:bulletEnabled val="1"/>
        </dgm:presLayoutVars>
      </dgm:prSet>
      <dgm:spPr/>
      <dgm:t>
        <a:bodyPr/>
        <a:lstStyle/>
        <a:p>
          <a:endParaRPr lang="en-US"/>
        </a:p>
      </dgm:t>
    </dgm:pt>
    <dgm:pt modelId="{562B75E6-FADA-448E-9367-3B72B0C87214}" type="pres">
      <dgm:prSet presAssocID="{9E271A5A-2DEA-4AEC-9BEB-9BB2A8AF0D9D}" presName="FourConn_2-3" presStyleLbl="fgAccFollowNode1" presStyleIdx="1" presStyleCnt="3">
        <dgm:presLayoutVars>
          <dgm:bulletEnabled val="1"/>
        </dgm:presLayoutVars>
      </dgm:prSet>
      <dgm:spPr/>
      <dgm:t>
        <a:bodyPr/>
        <a:lstStyle/>
        <a:p>
          <a:endParaRPr lang="en-US"/>
        </a:p>
      </dgm:t>
    </dgm:pt>
    <dgm:pt modelId="{A87FF150-8A05-44ED-B751-2E30E55F5DA0}" type="pres">
      <dgm:prSet presAssocID="{9E271A5A-2DEA-4AEC-9BEB-9BB2A8AF0D9D}" presName="FourConn_3-4" presStyleLbl="fgAccFollowNode1" presStyleIdx="2" presStyleCnt="3">
        <dgm:presLayoutVars>
          <dgm:bulletEnabled val="1"/>
        </dgm:presLayoutVars>
      </dgm:prSet>
      <dgm:spPr/>
      <dgm:t>
        <a:bodyPr/>
        <a:lstStyle/>
        <a:p>
          <a:endParaRPr lang="en-US"/>
        </a:p>
      </dgm:t>
    </dgm:pt>
    <dgm:pt modelId="{739624B6-B9BD-4CFF-8156-E44731F47B37}" type="pres">
      <dgm:prSet presAssocID="{9E271A5A-2DEA-4AEC-9BEB-9BB2A8AF0D9D}" presName="FourNodes_1_text" presStyleLbl="node1" presStyleIdx="3" presStyleCnt="4">
        <dgm:presLayoutVars>
          <dgm:bulletEnabled val="1"/>
        </dgm:presLayoutVars>
      </dgm:prSet>
      <dgm:spPr/>
      <dgm:t>
        <a:bodyPr/>
        <a:lstStyle/>
        <a:p>
          <a:endParaRPr lang="en-US"/>
        </a:p>
      </dgm:t>
    </dgm:pt>
    <dgm:pt modelId="{556650C0-B3B7-4F14-B4E2-BEA95311FC41}" type="pres">
      <dgm:prSet presAssocID="{9E271A5A-2DEA-4AEC-9BEB-9BB2A8AF0D9D}" presName="FourNodes_2_text" presStyleLbl="node1" presStyleIdx="3" presStyleCnt="4">
        <dgm:presLayoutVars>
          <dgm:bulletEnabled val="1"/>
        </dgm:presLayoutVars>
      </dgm:prSet>
      <dgm:spPr/>
      <dgm:t>
        <a:bodyPr/>
        <a:lstStyle/>
        <a:p>
          <a:endParaRPr lang="en-US"/>
        </a:p>
      </dgm:t>
    </dgm:pt>
    <dgm:pt modelId="{CABBAF7A-9A7B-4608-8825-2349DA3E970C}" type="pres">
      <dgm:prSet presAssocID="{9E271A5A-2DEA-4AEC-9BEB-9BB2A8AF0D9D}" presName="FourNodes_3_text" presStyleLbl="node1" presStyleIdx="3" presStyleCnt="4">
        <dgm:presLayoutVars>
          <dgm:bulletEnabled val="1"/>
        </dgm:presLayoutVars>
      </dgm:prSet>
      <dgm:spPr/>
      <dgm:t>
        <a:bodyPr/>
        <a:lstStyle/>
        <a:p>
          <a:endParaRPr lang="en-US"/>
        </a:p>
      </dgm:t>
    </dgm:pt>
    <dgm:pt modelId="{92A83624-F00A-415F-8D5B-99990F049303}" type="pres">
      <dgm:prSet presAssocID="{9E271A5A-2DEA-4AEC-9BEB-9BB2A8AF0D9D}" presName="FourNodes_4_text" presStyleLbl="node1" presStyleIdx="3" presStyleCnt="4">
        <dgm:presLayoutVars>
          <dgm:bulletEnabled val="1"/>
        </dgm:presLayoutVars>
      </dgm:prSet>
      <dgm:spPr/>
      <dgm:t>
        <a:bodyPr/>
        <a:lstStyle/>
        <a:p>
          <a:endParaRPr lang="en-US"/>
        </a:p>
      </dgm:t>
    </dgm:pt>
  </dgm:ptLst>
  <dgm:cxnLst>
    <dgm:cxn modelId="{FEE6B186-670F-4B07-8B3B-E652F558DB1D}" srcId="{9E271A5A-2DEA-4AEC-9BEB-9BB2A8AF0D9D}" destId="{BED09551-2B5C-4E5E-9E0E-AFA7111C0378}" srcOrd="1" destOrd="0" parTransId="{5C748B89-6962-4ABB-A9DD-402BFF34F163}" sibTransId="{59A7C7BF-6682-4790-9205-D3FEB8EA23CC}"/>
    <dgm:cxn modelId="{346D798A-D842-48F4-B808-A9211C01DD3D}" type="presOf" srcId="{C3D61BB1-C4F3-47A0-980D-92258DBA7A5F}" destId="{739624B6-B9BD-4CFF-8156-E44731F47B37}" srcOrd="1" destOrd="0" presId="urn:microsoft.com/office/officeart/2005/8/layout/vProcess5"/>
    <dgm:cxn modelId="{F2567D29-338C-403F-BE68-07F4274BC637}" type="presOf" srcId="{48E95EC1-3719-4DAF-97CB-DE3AF70FD92D}" destId="{A87FF150-8A05-44ED-B751-2E30E55F5DA0}" srcOrd="0" destOrd="0" presId="urn:microsoft.com/office/officeart/2005/8/layout/vProcess5"/>
    <dgm:cxn modelId="{35D14B84-E94D-4ACB-BA2D-2C40C7113893}" type="presOf" srcId="{BED09551-2B5C-4E5E-9E0E-AFA7111C0378}" destId="{556650C0-B3B7-4F14-B4E2-BEA95311FC41}" srcOrd="1" destOrd="0" presId="urn:microsoft.com/office/officeart/2005/8/layout/vProcess5"/>
    <dgm:cxn modelId="{C28007F9-4E6C-41CB-95D2-8C1EBCBE4B70}" type="presOf" srcId="{8B6F6743-602A-4E70-B5CB-FC4731F8366C}" destId="{38B8BD3D-7198-451C-84EA-BBD8544357DF}" srcOrd="0" destOrd="0" presId="urn:microsoft.com/office/officeart/2005/8/layout/vProcess5"/>
    <dgm:cxn modelId="{51872848-0295-4C58-86C9-23E263CF14B4}" srcId="{9E271A5A-2DEA-4AEC-9BEB-9BB2A8AF0D9D}" destId="{46C5FC77-D74D-4FB7-9E19-80ABF1E1ADBB}" srcOrd="2" destOrd="0" parTransId="{47AAB5FC-A56C-42E2-9180-9AD9A225D8F1}" sibTransId="{48E95EC1-3719-4DAF-97CB-DE3AF70FD92D}"/>
    <dgm:cxn modelId="{A5D5168C-3343-409A-A217-4326B2C465F6}" type="presOf" srcId="{9E271A5A-2DEA-4AEC-9BEB-9BB2A8AF0D9D}" destId="{15254E96-49A9-49A2-91FC-6553F53231AD}" srcOrd="0" destOrd="0" presId="urn:microsoft.com/office/officeart/2005/8/layout/vProcess5"/>
    <dgm:cxn modelId="{A22D5940-2EE2-443E-9DC2-FA6791E64184}" type="presOf" srcId="{C3D61BB1-C4F3-47A0-980D-92258DBA7A5F}" destId="{09B19098-2CF0-45B5-952C-C3E37907BFDD}" srcOrd="0" destOrd="0" presId="urn:microsoft.com/office/officeart/2005/8/layout/vProcess5"/>
    <dgm:cxn modelId="{2964A390-2F0E-42BD-A75A-CB272EE9DB6F}" type="presOf" srcId="{46C5FC77-D74D-4FB7-9E19-80ABF1E1ADBB}" destId="{CABBAF7A-9A7B-4608-8825-2349DA3E970C}" srcOrd="1" destOrd="0" presId="urn:microsoft.com/office/officeart/2005/8/layout/vProcess5"/>
    <dgm:cxn modelId="{A0EC036D-A50B-488F-A8A7-851A6B021D25}" type="presOf" srcId="{BED09551-2B5C-4E5E-9E0E-AFA7111C0378}" destId="{60BF35C6-CDAD-4F5F-8401-777C62F6369D}" srcOrd="0" destOrd="0" presId="urn:microsoft.com/office/officeart/2005/8/layout/vProcess5"/>
    <dgm:cxn modelId="{5B9055DB-DB5E-49F9-BC80-7D8225218923}" type="presOf" srcId="{8B6F6743-602A-4E70-B5CB-FC4731F8366C}" destId="{92A83624-F00A-415F-8D5B-99990F049303}" srcOrd="1" destOrd="0" presId="urn:microsoft.com/office/officeart/2005/8/layout/vProcess5"/>
    <dgm:cxn modelId="{443C5651-47B6-4BBD-B214-26BE69CEFDA9}" type="presOf" srcId="{59A7C7BF-6682-4790-9205-D3FEB8EA23CC}" destId="{562B75E6-FADA-448E-9367-3B72B0C87214}" srcOrd="0" destOrd="0" presId="urn:microsoft.com/office/officeart/2005/8/layout/vProcess5"/>
    <dgm:cxn modelId="{00D2CA4C-973E-4860-A8C9-FE7A5D48DF85}" srcId="{9E271A5A-2DEA-4AEC-9BEB-9BB2A8AF0D9D}" destId="{C3D61BB1-C4F3-47A0-980D-92258DBA7A5F}" srcOrd="0" destOrd="0" parTransId="{6B2CA82B-ACD2-4D63-810B-4E8199C402E7}" sibTransId="{055BBDE0-5E88-4E3A-BDCA-BAC90E3C1480}"/>
    <dgm:cxn modelId="{F4A7B534-9551-4D51-AEE3-23E3CEE50936}" srcId="{9E271A5A-2DEA-4AEC-9BEB-9BB2A8AF0D9D}" destId="{8B6F6743-602A-4E70-B5CB-FC4731F8366C}" srcOrd="3" destOrd="0" parTransId="{F9DC461D-F9A2-43FE-A834-83F24853B7AA}" sibTransId="{2D6780DE-8DA2-45F5-9A31-25D4F95EFF32}"/>
    <dgm:cxn modelId="{C3DC9F5C-F024-47D7-9856-D70445894EF0}" type="presOf" srcId="{46C5FC77-D74D-4FB7-9E19-80ABF1E1ADBB}" destId="{C37E9EBA-A8EB-4215-9D17-860A34F6E54B}" srcOrd="0" destOrd="0" presId="urn:microsoft.com/office/officeart/2005/8/layout/vProcess5"/>
    <dgm:cxn modelId="{25E888F1-6135-403A-85D2-BE0BD62C1161}" type="presOf" srcId="{055BBDE0-5E88-4E3A-BDCA-BAC90E3C1480}" destId="{EBAF6323-FCC4-4CA1-BE7C-600BF0D40CAE}" srcOrd="0" destOrd="0" presId="urn:microsoft.com/office/officeart/2005/8/layout/vProcess5"/>
    <dgm:cxn modelId="{16B7D552-1C1A-4634-9127-F955BD6C8E1C}" type="presParOf" srcId="{15254E96-49A9-49A2-91FC-6553F53231AD}" destId="{BC12AEFF-1E69-47E1-A551-7A9A9B0CB509}" srcOrd="0" destOrd="0" presId="urn:microsoft.com/office/officeart/2005/8/layout/vProcess5"/>
    <dgm:cxn modelId="{18A17D8D-3376-47E9-ABB5-1D16DD078643}" type="presParOf" srcId="{15254E96-49A9-49A2-91FC-6553F53231AD}" destId="{09B19098-2CF0-45B5-952C-C3E37907BFDD}" srcOrd="1" destOrd="0" presId="urn:microsoft.com/office/officeart/2005/8/layout/vProcess5"/>
    <dgm:cxn modelId="{095905E5-CBCC-4F31-896A-8E829FCC5AF0}" type="presParOf" srcId="{15254E96-49A9-49A2-91FC-6553F53231AD}" destId="{60BF35C6-CDAD-4F5F-8401-777C62F6369D}" srcOrd="2" destOrd="0" presId="urn:microsoft.com/office/officeart/2005/8/layout/vProcess5"/>
    <dgm:cxn modelId="{F4ECFCCB-54A8-4681-899B-FF1F59CFDFAD}" type="presParOf" srcId="{15254E96-49A9-49A2-91FC-6553F53231AD}" destId="{C37E9EBA-A8EB-4215-9D17-860A34F6E54B}" srcOrd="3" destOrd="0" presId="urn:microsoft.com/office/officeart/2005/8/layout/vProcess5"/>
    <dgm:cxn modelId="{4FF08289-DCD9-479E-AD77-DA8C907BC43C}" type="presParOf" srcId="{15254E96-49A9-49A2-91FC-6553F53231AD}" destId="{38B8BD3D-7198-451C-84EA-BBD8544357DF}" srcOrd="4" destOrd="0" presId="urn:microsoft.com/office/officeart/2005/8/layout/vProcess5"/>
    <dgm:cxn modelId="{38E795B8-936A-4F6A-B5E0-9F17403844C9}" type="presParOf" srcId="{15254E96-49A9-49A2-91FC-6553F53231AD}" destId="{EBAF6323-FCC4-4CA1-BE7C-600BF0D40CAE}" srcOrd="5" destOrd="0" presId="urn:microsoft.com/office/officeart/2005/8/layout/vProcess5"/>
    <dgm:cxn modelId="{C74DFA87-39FE-4628-99B2-6771AF7E1AE7}" type="presParOf" srcId="{15254E96-49A9-49A2-91FC-6553F53231AD}" destId="{562B75E6-FADA-448E-9367-3B72B0C87214}" srcOrd="6" destOrd="0" presId="urn:microsoft.com/office/officeart/2005/8/layout/vProcess5"/>
    <dgm:cxn modelId="{A9BEAF45-787B-4FC1-980D-20B95125D95A}" type="presParOf" srcId="{15254E96-49A9-49A2-91FC-6553F53231AD}" destId="{A87FF150-8A05-44ED-B751-2E30E55F5DA0}" srcOrd="7" destOrd="0" presId="urn:microsoft.com/office/officeart/2005/8/layout/vProcess5"/>
    <dgm:cxn modelId="{8942050B-A751-4377-AC0E-D6CC2291E11C}" type="presParOf" srcId="{15254E96-49A9-49A2-91FC-6553F53231AD}" destId="{739624B6-B9BD-4CFF-8156-E44731F47B37}" srcOrd="8" destOrd="0" presId="urn:microsoft.com/office/officeart/2005/8/layout/vProcess5"/>
    <dgm:cxn modelId="{25EEBB1C-5468-4564-9D98-1B730992BAC9}" type="presParOf" srcId="{15254E96-49A9-49A2-91FC-6553F53231AD}" destId="{556650C0-B3B7-4F14-B4E2-BEA95311FC41}" srcOrd="9" destOrd="0" presId="urn:microsoft.com/office/officeart/2005/8/layout/vProcess5"/>
    <dgm:cxn modelId="{B7F40CF6-468F-49A9-85E2-05A201C57824}" type="presParOf" srcId="{15254E96-49A9-49A2-91FC-6553F53231AD}" destId="{CABBAF7A-9A7B-4608-8825-2349DA3E970C}" srcOrd="10" destOrd="0" presId="urn:microsoft.com/office/officeart/2005/8/layout/vProcess5"/>
    <dgm:cxn modelId="{3EE9C75A-2A78-43D3-8858-48438EC80D62}" type="presParOf" srcId="{15254E96-49A9-49A2-91FC-6553F53231AD}" destId="{92A83624-F00A-415F-8D5B-99990F049303}"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6853F7-02E5-4165-B524-0D8F01E2FFA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F575239-A11D-48D8-8A76-45D316E7B27F}">
      <dgm:prSet phldrT="[Tex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lang="en-US" sz="1800" dirty="0" smtClean="0">
              <a:solidFill>
                <a:schemeClr val="tx1"/>
              </a:solidFill>
              <a:effectLst>
                <a:outerShdw blurRad="38100" dist="38100" dir="2700000" algn="tl">
                  <a:srgbClr val="000000">
                    <a:alpha val="43137"/>
                  </a:srgbClr>
                </a:outerShdw>
              </a:effectLst>
            </a:rPr>
            <a:t>Cascading Effect, ITC, MODVAT, CENVAT, VAT</a:t>
          </a:r>
          <a:endParaRPr lang="en-US" sz="1800" dirty="0">
            <a:solidFill>
              <a:schemeClr val="tx1"/>
            </a:solidFill>
            <a:effectLst>
              <a:outerShdw blurRad="38100" dist="38100" dir="2700000" algn="tl">
                <a:srgbClr val="000000">
                  <a:alpha val="43137"/>
                </a:srgbClr>
              </a:outerShdw>
            </a:effectLst>
          </a:endParaRPr>
        </a:p>
      </dgm:t>
    </dgm:pt>
    <dgm:pt modelId="{FAF8F25C-A9DD-43A0-9025-9E5A709D3E69}" type="parTrans" cxnId="{5A7A3494-F090-4634-B7D0-EC3F069B1547}">
      <dgm:prSet/>
      <dgm:spPr/>
      <dgm:t>
        <a:bodyPr/>
        <a:lstStyle/>
        <a:p>
          <a:endParaRPr lang="en-US"/>
        </a:p>
      </dgm:t>
    </dgm:pt>
    <dgm:pt modelId="{A37DD86E-CDD9-4BB3-A441-FD5AC4721253}" type="sibTrans" cxnId="{5A7A3494-F090-4634-B7D0-EC3F069B1547}">
      <dgm:prSet/>
      <dgm:spPr/>
      <dgm:t>
        <a:bodyPr/>
        <a:lstStyle/>
        <a:p>
          <a:endParaRPr lang="en-US"/>
        </a:p>
      </dgm:t>
    </dgm:pt>
    <dgm:pt modelId="{8C4CB214-6E1F-4AE9-9C83-48B21D32489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Polity Angle,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GST council?</a:t>
          </a:r>
          <a:endParaRPr lang="en-US" sz="2400" dirty="0">
            <a:solidFill>
              <a:schemeClr val="tx1"/>
            </a:solidFill>
            <a:effectLst>
              <a:outerShdw blurRad="38100" dist="38100" dir="2700000" algn="tl">
                <a:srgbClr val="000000">
                  <a:alpha val="43137"/>
                </a:srgbClr>
              </a:outerShdw>
            </a:effectLst>
          </a:endParaRPr>
        </a:p>
      </dgm:t>
    </dgm:pt>
    <dgm:pt modelId="{B306592E-B59C-4E9F-BEC9-3152E6903E7D}" type="parTrans" cxnId="{469618CB-DB7B-41C0-8473-C1304AA71354}">
      <dgm:prSet/>
      <dgm:spPr/>
      <dgm:t>
        <a:bodyPr/>
        <a:lstStyle/>
        <a:p>
          <a:endParaRPr lang="en-US"/>
        </a:p>
      </dgm:t>
    </dgm:pt>
    <dgm:pt modelId="{8E413658-3CB7-4B7B-8DA9-903D2EB60F24}" type="sibTrans" cxnId="{469618CB-DB7B-41C0-8473-C1304AA71354}">
      <dgm:prSet/>
      <dgm:spPr/>
      <dgm:t>
        <a:bodyPr/>
        <a:lstStyle/>
        <a:p>
          <a:endParaRPr lang="en-US"/>
        </a:p>
      </dgm:t>
    </dgm:pt>
    <dgm:pt modelId="{FA7109EA-317D-45AB-BDBA-2148A171566F}">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Benefits</a:t>
          </a:r>
          <a:endParaRPr lang="en-US" sz="2400" dirty="0">
            <a:solidFill>
              <a:schemeClr val="tx1"/>
            </a:solidFill>
            <a:effectLst>
              <a:outerShdw blurRad="38100" dist="38100" dir="2700000" algn="tl">
                <a:srgbClr val="000000">
                  <a:alpha val="43137"/>
                </a:srgbClr>
              </a:outerShdw>
            </a:effectLst>
          </a:endParaRPr>
        </a:p>
      </dgm:t>
    </dgm:pt>
    <dgm:pt modelId="{97717F36-E8D7-472D-8917-2B44E23BD388}" type="parTrans" cxnId="{20528635-86C9-4395-B6B2-723C80841AD4}">
      <dgm:prSet/>
      <dgm:spPr/>
      <dgm:t>
        <a:bodyPr/>
        <a:lstStyle/>
        <a:p>
          <a:endParaRPr lang="en-US"/>
        </a:p>
      </dgm:t>
    </dgm:pt>
    <dgm:pt modelId="{FE0D7EC4-1236-4ECD-93DC-618F855CCB4D}" type="sibTrans" cxnId="{20528635-86C9-4395-B6B2-723C80841AD4}">
      <dgm:prSet/>
      <dgm:spPr/>
      <dgm:t>
        <a:bodyPr/>
        <a:lstStyle/>
        <a:p>
          <a:endParaRPr lang="en-US"/>
        </a:p>
      </dgm:t>
    </dgm:pt>
    <dgm:pt modelId="{308F434D-3B08-4172-9AD7-F3BEAF2531C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Compensation </a:t>
          </a:r>
        </a:p>
        <a:p>
          <a:r>
            <a:rPr lang="en-US" sz="2400" dirty="0" smtClean="0">
              <a:solidFill>
                <a:schemeClr val="tx1"/>
              </a:solidFill>
              <a:effectLst>
                <a:outerShdw blurRad="38100" dist="38100" dir="2700000" algn="tl">
                  <a:srgbClr val="000000">
                    <a:alpha val="43137"/>
                  </a:srgbClr>
                </a:outerShdw>
              </a:effectLst>
            </a:rPr>
            <a:t>Cess</a:t>
          </a:r>
          <a:endParaRPr lang="en-US" sz="2400" dirty="0">
            <a:solidFill>
              <a:schemeClr val="tx1"/>
            </a:solidFill>
            <a:effectLst>
              <a:outerShdw blurRad="38100" dist="38100" dir="2700000" algn="tl">
                <a:srgbClr val="000000">
                  <a:alpha val="43137"/>
                </a:srgbClr>
              </a:outerShdw>
            </a:effectLst>
          </a:endParaRPr>
        </a:p>
      </dgm:t>
    </dgm:pt>
    <dgm:pt modelId="{6FBF5462-025B-40EA-887D-E737470040C7}" type="parTrans" cxnId="{F9A4435B-EDDE-4BEE-B5F7-40F1D13F707E}">
      <dgm:prSet/>
      <dgm:spPr/>
      <dgm:t>
        <a:bodyPr/>
        <a:lstStyle/>
        <a:p>
          <a:endParaRPr lang="en-US"/>
        </a:p>
      </dgm:t>
    </dgm:pt>
    <dgm:pt modelId="{84237E26-AD93-4B46-818D-36E5599561C1}" type="sibTrans" cxnId="{F9A4435B-EDDE-4BEE-B5F7-40F1D13F707E}">
      <dgm:prSet/>
      <dgm:spPr/>
      <dgm:t>
        <a:bodyPr/>
        <a:lstStyle/>
        <a:p>
          <a:endParaRPr lang="en-US"/>
        </a:p>
      </dgm:t>
    </dgm:pt>
    <dgm:pt modelId="{1E050E04-89EE-4C3C-91B2-9EB6DB1B7745}">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Classification </a:t>
          </a:r>
        </a:p>
        <a:p>
          <a:r>
            <a:rPr lang="en-US" sz="2400" dirty="0" smtClean="0">
              <a:solidFill>
                <a:schemeClr val="tx1"/>
              </a:solidFill>
              <a:effectLst>
                <a:outerShdw blurRad="38100" dist="38100" dir="2700000" algn="tl">
                  <a:srgbClr val="000000">
                    <a:alpha val="43137"/>
                  </a:srgbClr>
                </a:outerShdw>
              </a:effectLst>
            </a:rPr>
            <a:t>&amp; Slabs</a:t>
          </a:r>
          <a:endParaRPr lang="en-US" sz="2400" dirty="0">
            <a:solidFill>
              <a:schemeClr val="tx1"/>
            </a:solidFill>
            <a:effectLst>
              <a:outerShdw blurRad="38100" dist="38100" dir="2700000" algn="tl">
                <a:srgbClr val="000000">
                  <a:alpha val="43137"/>
                </a:srgbClr>
              </a:outerShdw>
            </a:effectLst>
          </a:endParaRPr>
        </a:p>
      </dgm:t>
    </dgm:pt>
    <dgm:pt modelId="{2B0D0A3E-2FE9-4682-BB03-86BEA629D395}" type="parTrans" cxnId="{B2DA8FDE-AFD5-4039-9C28-D71E18330332}">
      <dgm:prSet/>
      <dgm:spPr/>
      <dgm:t>
        <a:bodyPr/>
        <a:lstStyle/>
        <a:p>
          <a:endParaRPr lang="en-US"/>
        </a:p>
      </dgm:t>
    </dgm:pt>
    <dgm:pt modelId="{C7B8C624-4D45-4FED-8E8B-1CE1FA7A684B}" type="sibTrans" cxnId="{B2DA8FDE-AFD5-4039-9C28-D71E18330332}">
      <dgm:prSet/>
      <dgm:spPr/>
      <dgm:t>
        <a:bodyPr/>
        <a:lstStyle/>
        <a:p>
          <a:endParaRPr lang="en-US"/>
        </a:p>
      </dgm:t>
    </dgm:pt>
    <dgm:pt modelId="{E8C2E5C9-818A-4E8B-B5A0-EFECC8453AE6}">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Challenges: </a:t>
          </a:r>
        </a:p>
        <a:p>
          <a:r>
            <a:rPr lang="en-US" sz="1800" dirty="0" smtClean="0">
              <a:solidFill>
                <a:schemeClr val="tx1"/>
              </a:solidFill>
              <a:effectLst>
                <a:outerShdw blurRad="38100" dist="38100" dir="2700000" algn="tl">
                  <a:srgbClr val="000000">
                    <a:alpha val="43137"/>
                  </a:srgbClr>
                </a:outerShdw>
              </a:effectLst>
            </a:rPr>
            <a:t>E-way bill, “Compliance Cost”?</a:t>
          </a:r>
          <a:endParaRPr lang="en-US" sz="1800" dirty="0">
            <a:solidFill>
              <a:schemeClr val="tx1"/>
            </a:solidFill>
            <a:effectLst>
              <a:outerShdw blurRad="38100" dist="38100" dir="2700000" algn="tl">
                <a:srgbClr val="000000">
                  <a:alpha val="43137"/>
                </a:srgbClr>
              </a:outerShdw>
            </a:effectLst>
          </a:endParaRPr>
        </a:p>
      </dgm:t>
    </dgm:pt>
    <dgm:pt modelId="{754D6B37-B18E-42CE-AACA-30D6576C9654}" type="parTrans" cxnId="{95802CE8-84C8-496A-AA5F-4AD98AFBFD3B}">
      <dgm:prSet/>
      <dgm:spPr/>
      <dgm:t>
        <a:bodyPr/>
        <a:lstStyle/>
        <a:p>
          <a:endParaRPr lang="en-US"/>
        </a:p>
      </dgm:t>
    </dgm:pt>
    <dgm:pt modelId="{86857846-6E00-4441-A938-6E8A28E77EA1}" type="sibTrans" cxnId="{95802CE8-84C8-496A-AA5F-4AD98AFBFD3B}">
      <dgm:prSet/>
      <dgm:spPr/>
      <dgm:t>
        <a:bodyPr/>
        <a:lstStyle/>
        <a:p>
          <a:endParaRPr lang="en-US"/>
        </a:p>
      </dgm:t>
    </dgm:pt>
    <dgm:pt modelId="{A5FE247B-771A-40C8-85FA-ECFD048F8EF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smtClean="0">
              <a:solidFill>
                <a:schemeClr val="tx1"/>
              </a:solidFill>
              <a:effectLst>
                <a:outerShdw blurRad="38100" dist="38100" dir="2700000" algn="tl">
                  <a:srgbClr val="000000">
                    <a:alpha val="43137"/>
                  </a:srgbClr>
                </a:outerShdw>
              </a:effectLst>
            </a:rPr>
            <a:t>GST: IGST, </a:t>
          </a:r>
          <a:br>
            <a:rPr lang="en-US" sz="2000" dirty="0" smtClean="0">
              <a:solidFill>
                <a:schemeClr val="tx1"/>
              </a:solidFill>
              <a:effectLst>
                <a:outerShdw blurRad="38100" dist="38100" dir="2700000" algn="tl">
                  <a:srgbClr val="000000">
                    <a:alpha val="43137"/>
                  </a:srgbClr>
                </a:outerShdw>
              </a:effectLst>
            </a:rPr>
          </a:br>
          <a:r>
            <a:rPr lang="en-US" sz="2000" dirty="0" smtClean="0">
              <a:solidFill>
                <a:schemeClr val="tx1"/>
              </a:solidFill>
              <a:effectLst>
                <a:outerShdw blurRad="38100" dist="38100" dir="2700000" algn="tl">
                  <a:srgbClr val="000000">
                    <a:alpha val="43137"/>
                  </a:srgbClr>
                </a:outerShdw>
              </a:effectLst>
            </a:rPr>
            <a:t>CGST, SGST, </a:t>
          </a:r>
          <a:r>
            <a:rPr lang="en-US" sz="1600" dirty="0" smtClean="0">
              <a:solidFill>
                <a:schemeClr val="tx1"/>
              </a:solidFill>
              <a:effectLst>
                <a:outerShdw blurRad="38100" dist="38100" dir="2700000" algn="tl">
                  <a:srgbClr val="000000">
                    <a:alpha val="43137"/>
                  </a:srgbClr>
                </a:outerShdw>
              </a:effectLst>
            </a:rPr>
            <a:t>UTGST</a:t>
          </a:r>
          <a:endParaRPr lang="en-US" sz="2000" dirty="0">
            <a:solidFill>
              <a:schemeClr val="tx1"/>
            </a:solidFill>
            <a:effectLst>
              <a:outerShdw blurRad="38100" dist="38100" dir="2700000" algn="tl">
                <a:srgbClr val="000000">
                  <a:alpha val="43137"/>
                </a:srgbClr>
              </a:outerShdw>
            </a:effectLst>
          </a:endParaRPr>
        </a:p>
      </dgm:t>
    </dgm:pt>
    <dgm:pt modelId="{F4B3A472-896B-48BB-BB37-626B81DB0AC6}" type="parTrans" cxnId="{D9415F27-BBFA-4F22-A7B9-389947BC9F6D}">
      <dgm:prSet/>
      <dgm:spPr/>
      <dgm:t>
        <a:bodyPr/>
        <a:lstStyle/>
        <a:p>
          <a:endParaRPr lang="en-US"/>
        </a:p>
      </dgm:t>
    </dgm:pt>
    <dgm:pt modelId="{E6D8C519-B148-4A48-BB6B-CDDACDD07486}" type="sibTrans" cxnId="{D9415F27-BBFA-4F22-A7B9-389947BC9F6D}">
      <dgm:prSet/>
      <dgm:spPr/>
      <dgm:t>
        <a:bodyPr/>
        <a:lstStyle/>
        <a:p>
          <a:endParaRPr lang="en-US"/>
        </a:p>
      </dgm:t>
    </dgm:pt>
    <dgm:pt modelId="{1D008564-50E3-4FE4-9488-B79245EA36EC}">
      <dgm:prSe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400" dirty="0" smtClean="0">
              <a:solidFill>
                <a:schemeClr val="tx1"/>
              </a:solidFill>
              <a:effectLst>
                <a:outerShdw blurRad="38100" dist="38100" dir="2700000" algn="tl">
                  <a:srgbClr val="000000">
                    <a:alpha val="43137"/>
                  </a:srgbClr>
                </a:outerShdw>
              </a:effectLst>
            </a:rPr>
            <a:t>GSTIN </a:t>
          </a:r>
          <a:br>
            <a:rPr lang="en-US" sz="2400" dirty="0" smtClean="0">
              <a:solidFill>
                <a:schemeClr val="tx1"/>
              </a:solidFill>
              <a:effectLst>
                <a:outerShdw blurRad="38100" dist="38100" dir="2700000" algn="tl">
                  <a:srgbClr val="000000">
                    <a:alpha val="43137"/>
                  </a:srgbClr>
                </a:outerShdw>
              </a:effectLst>
            </a:rPr>
          </a:br>
          <a:r>
            <a:rPr lang="en-US" sz="2400" dirty="0" smtClean="0">
              <a:solidFill>
                <a:schemeClr val="tx1"/>
              </a:solidFill>
              <a:effectLst>
                <a:outerShdw blurRad="38100" dist="38100" dir="2700000" algn="tl">
                  <a:srgbClr val="000000">
                    <a:alpha val="43137"/>
                  </a:srgbClr>
                </a:outerShdw>
              </a:effectLst>
            </a:rPr>
            <a:t>Registration?</a:t>
          </a:r>
          <a:endParaRPr lang="en-US" sz="2400" dirty="0">
            <a:solidFill>
              <a:schemeClr val="tx1"/>
            </a:solidFill>
            <a:effectLst>
              <a:outerShdw blurRad="38100" dist="38100" dir="2700000" algn="tl">
                <a:srgbClr val="000000">
                  <a:alpha val="43137"/>
                </a:srgbClr>
              </a:outerShdw>
            </a:effectLst>
          </a:endParaRPr>
        </a:p>
      </dgm:t>
    </dgm:pt>
    <dgm:pt modelId="{D6B3FB2C-5AE9-442E-80A5-2F548EC7EF85}" type="parTrans" cxnId="{A59AA3FF-547C-431A-B477-791B6ECE74CF}">
      <dgm:prSet/>
      <dgm:spPr/>
      <dgm:t>
        <a:bodyPr/>
        <a:lstStyle/>
        <a:p>
          <a:endParaRPr lang="en-US"/>
        </a:p>
      </dgm:t>
    </dgm:pt>
    <dgm:pt modelId="{986135E2-7BA3-4B8D-BD78-87C84671FCDA}" type="sibTrans" cxnId="{A59AA3FF-547C-431A-B477-791B6ECE74CF}">
      <dgm:prSet/>
      <dgm:spPr/>
      <dgm:t>
        <a:bodyPr/>
        <a:lstStyle/>
        <a:p>
          <a:endParaRPr lang="en-US"/>
        </a:p>
      </dgm:t>
    </dgm:pt>
    <dgm:pt modelId="{C6FACABD-792B-4EFF-BD9A-B59C9D1BA767}" type="pres">
      <dgm:prSet presAssocID="{446853F7-02E5-4165-B524-0D8F01E2FFA8}" presName="Name0" presStyleCnt="0">
        <dgm:presLayoutVars>
          <dgm:dir/>
          <dgm:resizeHandles val="exact"/>
        </dgm:presLayoutVars>
      </dgm:prSet>
      <dgm:spPr/>
      <dgm:t>
        <a:bodyPr/>
        <a:lstStyle/>
        <a:p>
          <a:endParaRPr lang="en-US"/>
        </a:p>
      </dgm:t>
    </dgm:pt>
    <dgm:pt modelId="{0F9D19AA-12F6-4E6B-8AC4-81E6BC6D3E4A}" type="pres">
      <dgm:prSet presAssocID="{DF575239-A11D-48D8-8A76-45D316E7B27F}" presName="compNode" presStyleCnt="0"/>
      <dgm:spPr/>
    </dgm:pt>
    <dgm:pt modelId="{A5D62293-EBDF-42CE-A0FE-E178612C7122}" type="pres">
      <dgm:prSet presAssocID="{DF575239-A11D-48D8-8A76-45D316E7B27F}"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8C5BB76-D185-40F4-8124-93A647D2F378}" type="pres">
      <dgm:prSet presAssocID="{DF575239-A11D-48D8-8A76-45D316E7B27F}" presName="textRect" presStyleLbl="revTx" presStyleIdx="0" presStyleCnt="8">
        <dgm:presLayoutVars>
          <dgm:bulletEnabled val="1"/>
        </dgm:presLayoutVars>
      </dgm:prSet>
      <dgm:spPr/>
      <dgm:t>
        <a:bodyPr/>
        <a:lstStyle/>
        <a:p>
          <a:endParaRPr lang="en-US"/>
        </a:p>
      </dgm:t>
    </dgm:pt>
    <dgm:pt modelId="{CCC18850-8DBA-4755-AA29-5619B46E243E}" type="pres">
      <dgm:prSet presAssocID="{A37DD86E-CDD9-4BB3-A441-FD5AC4721253}" presName="sibTrans" presStyleLbl="sibTrans2D1" presStyleIdx="0" presStyleCnt="0"/>
      <dgm:spPr/>
      <dgm:t>
        <a:bodyPr/>
        <a:lstStyle/>
        <a:p>
          <a:endParaRPr lang="en-US"/>
        </a:p>
      </dgm:t>
    </dgm:pt>
    <dgm:pt modelId="{2F65430B-FA44-4253-8B02-B5B00E3D00D6}" type="pres">
      <dgm:prSet presAssocID="{A5FE247B-771A-40C8-85FA-ECFD048F8EFC}" presName="compNode" presStyleCnt="0"/>
      <dgm:spPr/>
    </dgm:pt>
    <dgm:pt modelId="{C1BA2BBA-83DA-497B-B330-327BD1131E17}" type="pres">
      <dgm:prSet presAssocID="{A5FE247B-771A-40C8-85FA-ECFD048F8EFC}" presName="pictRect" presStyleLbl="node1" presStyleIdx="1" presStyleCnt="8" custScaleX="7051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FE41A47-49CB-4967-B9B7-40A2A54F7F97}" type="pres">
      <dgm:prSet presAssocID="{A5FE247B-771A-40C8-85FA-ECFD048F8EFC}" presName="textRect" presStyleLbl="revTx" presStyleIdx="1" presStyleCnt="8">
        <dgm:presLayoutVars>
          <dgm:bulletEnabled val="1"/>
        </dgm:presLayoutVars>
      </dgm:prSet>
      <dgm:spPr/>
      <dgm:t>
        <a:bodyPr/>
        <a:lstStyle/>
        <a:p>
          <a:endParaRPr lang="en-US"/>
        </a:p>
      </dgm:t>
    </dgm:pt>
    <dgm:pt modelId="{1626D9F6-A094-41E4-BD5F-9C44A4A6B811}" type="pres">
      <dgm:prSet presAssocID="{E6D8C519-B148-4A48-BB6B-CDDACDD07486}" presName="sibTrans" presStyleLbl="sibTrans2D1" presStyleIdx="0" presStyleCnt="0"/>
      <dgm:spPr/>
      <dgm:t>
        <a:bodyPr/>
        <a:lstStyle/>
        <a:p>
          <a:endParaRPr lang="en-US"/>
        </a:p>
      </dgm:t>
    </dgm:pt>
    <dgm:pt modelId="{334F8E78-4FBF-458F-8EE5-38043D0B9554}" type="pres">
      <dgm:prSet presAssocID="{8C4CB214-6E1F-4AE9-9C83-48B21D324895}" presName="compNode" presStyleCnt="0"/>
      <dgm:spPr/>
    </dgm:pt>
    <dgm:pt modelId="{6E40D5C9-F4CC-4997-80D5-9D0A64AA6803}" type="pres">
      <dgm:prSet presAssocID="{8C4CB214-6E1F-4AE9-9C83-48B21D324895}" presName="pictRect" presStyleLbl="node1" presStyleIdx="2" presStyleCnt="8"/>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A107263-B60D-4B9A-B2AB-214C064FB192}" type="pres">
      <dgm:prSet presAssocID="{8C4CB214-6E1F-4AE9-9C83-48B21D324895}" presName="textRect" presStyleLbl="revTx" presStyleIdx="2" presStyleCnt="8">
        <dgm:presLayoutVars>
          <dgm:bulletEnabled val="1"/>
        </dgm:presLayoutVars>
      </dgm:prSet>
      <dgm:spPr/>
      <dgm:t>
        <a:bodyPr/>
        <a:lstStyle/>
        <a:p>
          <a:endParaRPr lang="en-US"/>
        </a:p>
      </dgm:t>
    </dgm:pt>
    <dgm:pt modelId="{D5ECC5C6-7573-4E5E-87F6-34E041C0A8A7}" type="pres">
      <dgm:prSet presAssocID="{8E413658-3CB7-4B7B-8DA9-903D2EB60F24}" presName="sibTrans" presStyleLbl="sibTrans2D1" presStyleIdx="0" presStyleCnt="0"/>
      <dgm:spPr/>
      <dgm:t>
        <a:bodyPr/>
        <a:lstStyle/>
        <a:p>
          <a:endParaRPr lang="en-US"/>
        </a:p>
      </dgm:t>
    </dgm:pt>
    <dgm:pt modelId="{54D2F804-65FA-48CE-80B4-394F5550FC79}" type="pres">
      <dgm:prSet presAssocID="{FA7109EA-317D-45AB-BDBA-2148A171566F}" presName="compNode" presStyleCnt="0"/>
      <dgm:spPr/>
    </dgm:pt>
    <dgm:pt modelId="{F732013A-B3A9-4936-BD91-181F61569811}" type="pres">
      <dgm:prSet presAssocID="{FA7109EA-317D-45AB-BDBA-2148A171566F}" presName="pictRect" presStyleLbl="node1" presStyleIdx="3" presStyleCnt="8" custScaleX="8375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6DDE9397-A8A9-4185-A960-3699F54F6EBE}" type="pres">
      <dgm:prSet presAssocID="{FA7109EA-317D-45AB-BDBA-2148A171566F}" presName="textRect" presStyleLbl="revTx" presStyleIdx="3" presStyleCnt="8">
        <dgm:presLayoutVars>
          <dgm:bulletEnabled val="1"/>
        </dgm:presLayoutVars>
      </dgm:prSet>
      <dgm:spPr/>
      <dgm:t>
        <a:bodyPr/>
        <a:lstStyle/>
        <a:p>
          <a:endParaRPr lang="en-US"/>
        </a:p>
      </dgm:t>
    </dgm:pt>
    <dgm:pt modelId="{FDD130B1-59BE-48EF-A582-570AB4F8F116}" type="pres">
      <dgm:prSet presAssocID="{FE0D7EC4-1236-4ECD-93DC-618F855CCB4D}" presName="sibTrans" presStyleLbl="sibTrans2D1" presStyleIdx="0" presStyleCnt="0"/>
      <dgm:spPr/>
      <dgm:t>
        <a:bodyPr/>
        <a:lstStyle/>
        <a:p>
          <a:endParaRPr lang="en-US"/>
        </a:p>
      </dgm:t>
    </dgm:pt>
    <dgm:pt modelId="{20062377-B348-4308-A182-59F1948A2222}" type="pres">
      <dgm:prSet presAssocID="{308F434D-3B08-4172-9AD7-F3BEAF2531CC}" presName="compNode" presStyleCnt="0"/>
      <dgm:spPr/>
    </dgm:pt>
    <dgm:pt modelId="{4DB710A9-B520-40BE-AB5D-3C303D5D4C3F}" type="pres">
      <dgm:prSet presAssocID="{308F434D-3B08-4172-9AD7-F3BEAF2531CC}" presName="pictRect" presStyleLbl="node1" presStyleIdx="4" presStyleCnt="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1E67969-432C-4BEE-B255-6D5D8EC4F2A6}" type="pres">
      <dgm:prSet presAssocID="{308F434D-3B08-4172-9AD7-F3BEAF2531CC}" presName="textRect" presStyleLbl="revTx" presStyleIdx="4" presStyleCnt="8" custScaleY="156646" custLinFactNeighborX="210" custLinFactNeighborY="19783">
        <dgm:presLayoutVars>
          <dgm:bulletEnabled val="1"/>
        </dgm:presLayoutVars>
      </dgm:prSet>
      <dgm:spPr/>
      <dgm:t>
        <a:bodyPr/>
        <a:lstStyle/>
        <a:p>
          <a:endParaRPr lang="en-US"/>
        </a:p>
      </dgm:t>
    </dgm:pt>
    <dgm:pt modelId="{6293853A-62B5-4CB9-A3CB-925DB653B4C6}" type="pres">
      <dgm:prSet presAssocID="{84237E26-AD93-4B46-818D-36E5599561C1}" presName="sibTrans" presStyleLbl="sibTrans2D1" presStyleIdx="0" presStyleCnt="0"/>
      <dgm:spPr/>
      <dgm:t>
        <a:bodyPr/>
        <a:lstStyle/>
        <a:p>
          <a:endParaRPr lang="en-US"/>
        </a:p>
      </dgm:t>
    </dgm:pt>
    <dgm:pt modelId="{2F7CA70D-DCB7-44EB-88F6-65EDBBFF64D1}" type="pres">
      <dgm:prSet presAssocID="{1E050E04-89EE-4C3C-91B2-9EB6DB1B7745}" presName="compNode" presStyleCnt="0"/>
      <dgm:spPr/>
    </dgm:pt>
    <dgm:pt modelId="{B9FDFC09-BB38-43D2-9A34-58358395E1D3}" type="pres">
      <dgm:prSet presAssocID="{1E050E04-89EE-4C3C-91B2-9EB6DB1B7745}" presName="pictRect" presStyleLbl="node1" presStyleIdx="5" presStyleCnt="8" custLinFactNeighborX="2215" custLinFactNeighborY="-128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5B803190-D24F-4E90-AC5F-2DEB452560C1}" type="pres">
      <dgm:prSet presAssocID="{1E050E04-89EE-4C3C-91B2-9EB6DB1B7745}" presName="textRect" presStyleLbl="revTx" presStyleIdx="5" presStyleCnt="8" custScaleY="156646" custLinFactNeighborX="210" custLinFactNeighborY="19783">
        <dgm:presLayoutVars>
          <dgm:bulletEnabled val="1"/>
        </dgm:presLayoutVars>
      </dgm:prSet>
      <dgm:spPr/>
      <dgm:t>
        <a:bodyPr/>
        <a:lstStyle/>
        <a:p>
          <a:endParaRPr lang="en-US"/>
        </a:p>
      </dgm:t>
    </dgm:pt>
    <dgm:pt modelId="{8596AFB2-ECB3-4576-B9B7-B12B30620C91}" type="pres">
      <dgm:prSet presAssocID="{C7B8C624-4D45-4FED-8E8B-1CE1FA7A684B}" presName="sibTrans" presStyleLbl="sibTrans2D1" presStyleIdx="0" presStyleCnt="0"/>
      <dgm:spPr/>
      <dgm:t>
        <a:bodyPr/>
        <a:lstStyle/>
        <a:p>
          <a:endParaRPr lang="en-US"/>
        </a:p>
      </dgm:t>
    </dgm:pt>
    <dgm:pt modelId="{5545AD5C-5A86-433E-B00F-21F428A16791}" type="pres">
      <dgm:prSet presAssocID="{E8C2E5C9-818A-4E8B-B5A0-EFECC8453AE6}" presName="compNode" presStyleCnt="0"/>
      <dgm:spPr/>
    </dgm:pt>
    <dgm:pt modelId="{83DE2D86-5E79-4057-9851-3F958C0EE54D}" type="pres">
      <dgm:prSet presAssocID="{E8C2E5C9-818A-4E8B-B5A0-EFECC8453AE6}"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E5C7395D-D758-4897-98A3-4DC86A80E976}" type="pres">
      <dgm:prSet presAssocID="{E8C2E5C9-818A-4E8B-B5A0-EFECC8453AE6}" presName="textRect" presStyleLbl="revTx" presStyleIdx="6" presStyleCnt="8" custScaleY="156646" custLinFactNeighborX="210" custLinFactNeighborY="19783">
        <dgm:presLayoutVars>
          <dgm:bulletEnabled val="1"/>
        </dgm:presLayoutVars>
      </dgm:prSet>
      <dgm:spPr/>
      <dgm:t>
        <a:bodyPr/>
        <a:lstStyle/>
        <a:p>
          <a:endParaRPr lang="en-US"/>
        </a:p>
      </dgm:t>
    </dgm:pt>
    <dgm:pt modelId="{8C190191-81F9-45F3-BD4F-8FF796D1D5E5}" type="pres">
      <dgm:prSet presAssocID="{86857846-6E00-4441-A938-6E8A28E77EA1}" presName="sibTrans" presStyleLbl="sibTrans2D1" presStyleIdx="0" presStyleCnt="0"/>
      <dgm:spPr/>
      <dgm:t>
        <a:bodyPr/>
        <a:lstStyle/>
        <a:p>
          <a:endParaRPr lang="en-US"/>
        </a:p>
      </dgm:t>
    </dgm:pt>
    <dgm:pt modelId="{6B537BFE-DED1-4FD7-BFFC-056B48BA9AAD}" type="pres">
      <dgm:prSet presAssocID="{1D008564-50E3-4FE4-9488-B79245EA36EC}" presName="compNode" presStyleCnt="0"/>
      <dgm:spPr/>
    </dgm:pt>
    <dgm:pt modelId="{41BD6806-4C38-4CB6-87E2-2A11DADCFEBC}" type="pres">
      <dgm:prSet presAssocID="{1D008564-50E3-4FE4-9488-B79245EA36EC}" presName="pictRect" presStyleLbl="node1" presStyleIdx="7" presStyleCnt="8" custScaleY="7924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DDCAEB45-22B1-4E24-9E70-7521E0BBE4BD}" type="pres">
      <dgm:prSet presAssocID="{1D008564-50E3-4FE4-9488-B79245EA36EC}" presName="textRect" presStyleLbl="revTx" presStyleIdx="7" presStyleCnt="8" custScaleY="156646" custLinFactNeighborX="210" custLinFactNeighborY="27929">
        <dgm:presLayoutVars>
          <dgm:bulletEnabled val="1"/>
        </dgm:presLayoutVars>
      </dgm:prSet>
      <dgm:spPr/>
      <dgm:t>
        <a:bodyPr/>
        <a:lstStyle/>
        <a:p>
          <a:endParaRPr lang="en-US"/>
        </a:p>
      </dgm:t>
    </dgm:pt>
  </dgm:ptLst>
  <dgm:cxnLst>
    <dgm:cxn modelId="{95802CE8-84C8-496A-AA5F-4AD98AFBFD3B}" srcId="{446853F7-02E5-4165-B524-0D8F01E2FFA8}" destId="{E8C2E5C9-818A-4E8B-B5A0-EFECC8453AE6}" srcOrd="6" destOrd="0" parTransId="{754D6B37-B18E-42CE-AACA-30D6576C9654}" sibTransId="{86857846-6E00-4441-A938-6E8A28E77EA1}"/>
    <dgm:cxn modelId="{E0C14BB1-7017-4AD7-9D0C-2EF904722A78}" type="presOf" srcId="{84237E26-AD93-4B46-818D-36E5599561C1}" destId="{6293853A-62B5-4CB9-A3CB-925DB653B4C6}" srcOrd="0" destOrd="0" presId="urn:microsoft.com/office/officeart/2005/8/layout/pList1"/>
    <dgm:cxn modelId="{FA07344B-7399-4FA9-9DB1-EF775D39EB1C}" type="presOf" srcId="{1D008564-50E3-4FE4-9488-B79245EA36EC}" destId="{DDCAEB45-22B1-4E24-9E70-7521E0BBE4BD}" srcOrd="0" destOrd="0" presId="urn:microsoft.com/office/officeart/2005/8/layout/pList1"/>
    <dgm:cxn modelId="{E1B63FF3-CF45-4C48-BEA4-9688CCC09A13}" type="presOf" srcId="{C7B8C624-4D45-4FED-8E8B-1CE1FA7A684B}" destId="{8596AFB2-ECB3-4576-B9B7-B12B30620C91}" srcOrd="0" destOrd="0" presId="urn:microsoft.com/office/officeart/2005/8/layout/pList1"/>
    <dgm:cxn modelId="{D9415F27-BBFA-4F22-A7B9-389947BC9F6D}" srcId="{446853F7-02E5-4165-B524-0D8F01E2FFA8}" destId="{A5FE247B-771A-40C8-85FA-ECFD048F8EFC}" srcOrd="1" destOrd="0" parTransId="{F4B3A472-896B-48BB-BB37-626B81DB0AC6}" sibTransId="{E6D8C519-B148-4A48-BB6B-CDDACDD07486}"/>
    <dgm:cxn modelId="{3302DDB3-6CE0-475C-8354-89024F62603C}" type="presOf" srcId="{E8C2E5C9-818A-4E8B-B5A0-EFECC8453AE6}" destId="{E5C7395D-D758-4897-98A3-4DC86A80E976}" srcOrd="0" destOrd="0" presId="urn:microsoft.com/office/officeart/2005/8/layout/pList1"/>
    <dgm:cxn modelId="{F9A4435B-EDDE-4BEE-B5F7-40F1D13F707E}" srcId="{446853F7-02E5-4165-B524-0D8F01E2FFA8}" destId="{308F434D-3B08-4172-9AD7-F3BEAF2531CC}" srcOrd="4" destOrd="0" parTransId="{6FBF5462-025B-40EA-887D-E737470040C7}" sibTransId="{84237E26-AD93-4B46-818D-36E5599561C1}"/>
    <dgm:cxn modelId="{7E895663-FF64-4E66-AEC0-A0225F984F70}" type="presOf" srcId="{446853F7-02E5-4165-B524-0D8F01E2FFA8}" destId="{C6FACABD-792B-4EFF-BD9A-B59C9D1BA767}" srcOrd="0" destOrd="0" presId="urn:microsoft.com/office/officeart/2005/8/layout/pList1"/>
    <dgm:cxn modelId="{A3B095AA-98EB-4902-961C-8F3D100C8F92}" type="presOf" srcId="{A37DD86E-CDD9-4BB3-A441-FD5AC4721253}" destId="{CCC18850-8DBA-4755-AA29-5619B46E243E}" srcOrd="0" destOrd="0" presId="urn:microsoft.com/office/officeart/2005/8/layout/pList1"/>
    <dgm:cxn modelId="{5A7A3494-F090-4634-B7D0-EC3F069B1547}" srcId="{446853F7-02E5-4165-B524-0D8F01E2FFA8}" destId="{DF575239-A11D-48D8-8A76-45D316E7B27F}" srcOrd="0" destOrd="0" parTransId="{FAF8F25C-A9DD-43A0-9025-9E5A709D3E69}" sibTransId="{A37DD86E-CDD9-4BB3-A441-FD5AC4721253}"/>
    <dgm:cxn modelId="{DA56C59F-61A6-405B-8573-35083A484A0F}" type="presOf" srcId="{8E413658-3CB7-4B7B-8DA9-903D2EB60F24}" destId="{D5ECC5C6-7573-4E5E-87F6-34E041C0A8A7}" srcOrd="0" destOrd="0" presId="urn:microsoft.com/office/officeart/2005/8/layout/pList1"/>
    <dgm:cxn modelId="{B2DA8FDE-AFD5-4039-9C28-D71E18330332}" srcId="{446853F7-02E5-4165-B524-0D8F01E2FFA8}" destId="{1E050E04-89EE-4C3C-91B2-9EB6DB1B7745}" srcOrd="5" destOrd="0" parTransId="{2B0D0A3E-2FE9-4682-BB03-86BEA629D395}" sibTransId="{C7B8C624-4D45-4FED-8E8B-1CE1FA7A684B}"/>
    <dgm:cxn modelId="{D0DFBDB9-6947-43C3-904F-D41DC2C744B5}" type="presOf" srcId="{86857846-6E00-4441-A938-6E8A28E77EA1}" destId="{8C190191-81F9-45F3-BD4F-8FF796D1D5E5}" srcOrd="0" destOrd="0" presId="urn:microsoft.com/office/officeart/2005/8/layout/pList1"/>
    <dgm:cxn modelId="{796AFB0B-326C-4DA1-94E0-BE19B58CC56E}" type="presOf" srcId="{8C4CB214-6E1F-4AE9-9C83-48B21D324895}" destId="{3A107263-B60D-4B9A-B2AB-214C064FB192}" srcOrd="0" destOrd="0" presId="urn:microsoft.com/office/officeart/2005/8/layout/pList1"/>
    <dgm:cxn modelId="{20528635-86C9-4395-B6B2-723C80841AD4}" srcId="{446853F7-02E5-4165-B524-0D8F01E2FFA8}" destId="{FA7109EA-317D-45AB-BDBA-2148A171566F}" srcOrd="3" destOrd="0" parTransId="{97717F36-E8D7-472D-8917-2B44E23BD388}" sibTransId="{FE0D7EC4-1236-4ECD-93DC-618F855CCB4D}"/>
    <dgm:cxn modelId="{87468B50-D3C0-46C6-97B0-BA7856C44C6F}" type="presOf" srcId="{1E050E04-89EE-4C3C-91B2-9EB6DB1B7745}" destId="{5B803190-D24F-4E90-AC5F-2DEB452560C1}" srcOrd="0" destOrd="0" presId="urn:microsoft.com/office/officeart/2005/8/layout/pList1"/>
    <dgm:cxn modelId="{A59AA3FF-547C-431A-B477-791B6ECE74CF}" srcId="{446853F7-02E5-4165-B524-0D8F01E2FFA8}" destId="{1D008564-50E3-4FE4-9488-B79245EA36EC}" srcOrd="7" destOrd="0" parTransId="{D6B3FB2C-5AE9-442E-80A5-2F548EC7EF85}" sibTransId="{986135E2-7BA3-4B8D-BD78-87C84671FCDA}"/>
    <dgm:cxn modelId="{17F7E271-F4CA-4991-B096-2F7F2CE903A5}" type="presOf" srcId="{A5FE247B-771A-40C8-85FA-ECFD048F8EFC}" destId="{7FE41A47-49CB-4967-B9B7-40A2A54F7F97}" srcOrd="0" destOrd="0" presId="urn:microsoft.com/office/officeart/2005/8/layout/pList1"/>
    <dgm:cxn modelId="{27811196-78B1-4205-86BA-5F3444981A71}" type="presOf" srcId="{308F434D-3B08-4172-9AD7-F3BEAF2531CC}" destId="{21E67969-432C-4BEE-B255-6D5D8EC4F2A6}" srcOrd="0" destOrd="0" presId="urn:microsoft.com/office/officeart/2005/8/layout/pList1"/>
    <dgm:cxn modelId="{8698B8B0-87EC-458E-BA91-8D6F4B555ACB}" type="presOf" srcId="{FE0D7EC4-1236-4ECD-93DC-618F855CCB4D}" destId="{FDD130B1-59BE-48EF-A582-570AB4F8F116}" srcOrd="0" destOrd="0" presId="urn:microsoft.com/office/officeart/2005/8/layout/pList1"/>
    <dgm:cxn modelId="{12804F8B-A4F7-482B-A44F-29490DEEF126}" type="presOf" srcId="{FA7109EA-317D-45AB-BDBA-2148A171566F}" destId="{6DDE9397-A8A9-4185-A960-3699F54F6EBE}" srcOrd="0" destOrd="0" presId="urn:microsoft.com/office/officeart/2005/8/layout/pList1"/>
    <dgm:cxn modelId="{469618CB-DB7B-41C0-8473-C1304AA71354}" srcId="{446853F7-02E5-4165-B524-0D8F01E2FFA8}" destId="{8C4CB214-6E1F-4AE9-9C83-48B21D324895}" srcOrd="2" destOrd="0" parTransId="{B306592E-B59C-4E9F-BEC9-3152E6903E7D}" sibTransId="{8E413658-3CB7-4B7B-8DA9-903D2EB60F24}"/>
    <dgm:cxn modelId="{BE0F4C92-D185-458D-8764-74882747CA40}" type="presOf" srcId="{DF575239-A11D-48D8-8A76-45D316E7B27F}" destId="{F8C5BB76-D185-40F4-8124-93A647D2F378}" srcOrd="0" destOrd="0" presId="urn:microsoft.com/office/officeart/2005/8/layout/pList1"/>
    <dgm:cxn modelId="{640C708A-B057-4FB4-B475-9AD20FC00068}" type="presOf" srcId="{E6D8C519-B148-4A48-BB6B-CDDACDD07486}" destId="{1626D9F6-A094-41E4-BD5F-9C44A4A6B811}" srcOrd="0" destOrd="0" presId="urn:microsoft.com/office/officeart/2005/8/layout/pList1"/>
    <dgm:cxn modelId="{09DF48EE-7C9A-422C-9004-D888B8551087}" type="presParOf" srcId="{C6FACABD-792B-4EFF-BD9A-B59C9D1BA767}" destId="{0F9D19AA-12F6-4E6B-8AC4-81E6BC6D3E4A}" srcOrd="0" destOrd="0" presId="urn:microsoft.com/office/officeart/2005/8/layout/pList1"/>
    <dgm:cxn modelId="{41098A53-C5AE-4E28-8AE1-6C5E9FED63AA}" type="presParOf" srcId="{0F9D19AA-12F6-4E6B-8AC4-81E6BC6D3E4A}" destId="{A5D62293-EBDF-42CE-A0FE-E178612C7122}" srcOrd="0" destOrd="0" presId="urn:microsoft.com/office/officeart/2005/8/layout/pList1"/>
    <dgm:cxn modelId="{9278ED92-37D0-4BE1-8993-6DA5D1AF4144}" type="presParOf" srcId="{0F9D19AA-12F6-4E6B-8AC4-81E6BC6D3E4A}" destId="{F8C5BB76-D185-40F4-8124-93A647D2F378}" srcOrd="1" destOrd="0" presId="urn:microsoft.com/office/officeart/2005/8/layout/pList1"/>
    <dgm:cxn modelId="{C755FC74-F4D7-4665-A8B9-FC8F0B425A70}" type="presParOf" srcId="{C6FACABD-792B-4EFF-BD9A-B59C9D1BA767}" destId="{CCC18850-8DBA-4755-AA29-5619B46E243E}" srcOrd="1" destOrd="0" presId="urn:microsoft.com/office/officeart/2005/8/layout/pList1"/>
    <dgm:cxn modelId="{7EFA2EBB-12A3-48A0-B975-BE2C5A4E1181}" type="presParOf" srcId="{C6FACABD-792B-4EFF-BD9A-B59C9D1BA767}" destId="{2F65430B-FA44-4253-8B02-B5B00E3D00D6}" srcOrd="2" destOrd="0" presId="urn:microsoft.com/office/officeart/2005/8/layout/pList1"/>
    <dgm:cxn modelId="{C2E06BC0-6B01-4D21-8FC6-C34B80D9950A}" type="presParOf" srcId="{2F65430B-FA44-4253-8B02-B5B00E3D00D6}" destId="{C1BA2BBA-83DA-497B-B330-327BD1131E17}" srcOrd="0" destOrd="0" presId="urn:microsoft.com/office/officeart/2005/8/layout/pList1"/>
    <dgm:cxn modelId="{9BBF75A9-F6AF-4F1B-B3CA-A58C0A42597F}" type="presParOf" srcId="{2F65430B-FA44-4253-8B02-B5B00E3D00D6}" destId="{7FE41A47-49CB-4967-B9B7-40A2A54F7F97}" srcOrd="1" destOrd="0" presId="urn:microsoft.com/office/officeart/2005/8/layout/pList1"/>
    <dgm:cxn modelId="{6E80DF5D-770F-45AA-9703-2B396EAFE9B7}" type="presParOf" srcId="{C6FACABD-792B-4EFF-BD9A-B59C9D1BA767}" destId="{1626D9F6-A094-41E4-BD5F-9C44A4A6B811}" srcOrd="3" destOrd="0" presId="urn:microsoft.com/office/officeart/2005/8/layout/pList1"/>
    <dgm:cxn modelId="{D4EC43B6-274A-487C-888D-6831B3F02D20}" type="presParOf" srcId="{C6FACABD-792B-4EFF-BD9A-B59C9D1BA767}" destId="{334F8E78-4FBF-458F-8EE5-38043D0B9554}" srcOrd="4" destOrd="0" presId="urn:microsoft.com/office/officeart/2005/8/layout/pList1"/>
    <dgm:cxn modelId="{1F0E0971-AAEA-4E8A-815A-C85C67AC9021}" type="presParOf" srcId="{334F8E78-4FBF-458F-8EE5-38043D0B9554}" destId="{6E40D5C9-F4CC-4997-80D5-9D0A64AA6803}" srcOrd="0" destOrd="0" presId="urn:microsoft.com/office/officeart/2005/8/layout/pList1"/>
    <dgm:cxn modelId="{671F8C41-F016-491B-BD4E-DD9A2DB69331}" type="presParOf" srcId="{334F8E78-4FBF-458F-8EE5-38043D0B9554}" destId="{3A107263-B60D-4B9A-B2AB-214C064FB192}" srcOrd="1" destOrd="0" presId="urn:microsoft.com/office/officeart/2005/8/layout/pList1"/>
    <dgm:cxn modelId="{EFE4A62D-7EFC-4BDD-888B-B3D06DEC5FC8}" type="presParOf" srcId="{C6FACABD-792B-4EFF-BD9A-B59C9D1BA767}" destId="{D5ECC5C6-7573-4E5E-87F6-34E041C0A8A7}" srcOrd="5" destOrd="0" presId="urn:microsoft.com/office/officeart/2005/8/layout/pList1"/>
    <dgm:cxn modelId="{B5F88D35-E172-4B27-9EFA-CFE1F78EC716}" type="presParOf" srcId="{C6FACABD-792B-4EFF-BD9A-B59C9D1BA767}" destId="{54D2F804-65FA-48CE-80B4-394F5550FC79}" srcOrd="6" destOrd="0" presId="urn:microsoft.com/office/officeart/2005/8/layout/pList1"/>
    <dgm:cxn modelId="{D558A80D-409F-4DD8-B428-A90798013D2C}" type="presParOf" srcId="{54D2F804-65FA-48CE-80B4-394F5550FC79}" destId="{F732013A-B3A9-4936-BD91-181F61569811}" srcOrd="0" destOrd="0" presId="urn:microsoft.com/office/officeart/2005/8/layout/pList1"/>
    <dgm:cxn modelId="{DE2FB704-697D-43C9-BCD6-BAAA90412E8F}" type="presParOf" srcId="{54D2F804-65FA-48CE-80B4-394F5550FC79}" destId="{6DDE9397-A8A9-4185-A960-3699F54F6EBE}" srcOrd="1" destOrd="0" presId="urn:microsoft.com/office/officeart/2005/8/layout/pList1"/>
    <dgm:cxn modelId="{CA4BCAB8-8140-4953-B305-6EAED1DBD6B5}" type="presParOf" srcId="{C6FACABD-792B-4EFF-BD9A-B59C9D1BA767}" destId="{FDD130B1-59BE-48EF-A582-570AB4F8F116}" srcOrd="7" destOrd="0" presId="urn:microsoft.com/office/officeart/2005/8/layout/pList1"/>
    <dgm:cxn modelId="{7A65AFA1-E777-4C3F-ABDB-E565F89C7919}" type="presParOf" srcId="{C6FACABD-792B-4EFF-BD9A-B59C9D1BA767}" destId="{20062377-B348-4308-A182-59F1948A2222}" srcOrd="8" destOrd="0" presId="urn:microsoft.com/office/officeart/2005/8/layout/pList1"/>
    <dgm:cxn modelId="{81BD03D6-64BC-4436-88BF-7CCC8DA4BDF6}" type="presParOf" srcId="{20062377-B348-4308-A182-59F1948A2222}" destId="{4DB710A9-B520-40BE-AB5D-3C303D5D4C3F}" srcOrd="0" destOrd="0" presId="urn:microsoft.com/office/officeart/2005/8/layout/pList1"/>
    <dgm:cxn modelId="{9D4A7D4D-1D1B-441C-8528-59E75AEBC0BA}" type="presParOf" srcId="{20062377-B348-4308-A182-59F1948A2222}" destId="{21E67969-432C-4BEE-B255-6D5D8EC4F2A6}" srcOrd="1" destOrd="0" presId="urn:microsoft.com/office/officeart/2005/8/layout/pList1"/>
    <dgm:cxn modelId="{FF882FFC-9C2B-4F2B-8FB9-0FFE307D087A}" type="presParOf" srcId="{C6FACABD-792B-4EFF-BD9A-B59C9D1BA767}" destId="{6293853A-62B5-4CB9-A3CB-925DB653B4C6}" srcOrd="9" destOrd="0" presId="urn:microsoft.com/office/officeart/2005/8/layout/pList1"/>
    <dgm:cxn modelId="{6B50CEFF-87D5-4DEF-9EDE-9A7EE46A5626}" type="presParOf" srcId="{C6FACABD-792B-4EFF-BD9A-B59C9D1BA767}" destId="{2F7CA70D-DCB7-44EB-88F6-65EDBBFF64D1}" srcOrd="10" destOrd="0" presId="urn:microsoft.com/office/officeart/2005/8/layout/pList1"/>
    <dgm:cxn modelId="{9E3351BF-1087-44AE-ABF1-935B5FAC57E7}" type="presParOf" srcId="{2F7CA70D-DCB7-44EB-88F6-65EDBBFF64D1}" destId="{B9FDFC09-BB38-43D2-9A34-58358395E1D3}" srcOrd="0" destOrd="0" presId="urn:microsoft.com/office/officeart/2005/8/layout/pList1"/>
    <dgm:cxn modelId="{7A8397C8-042F-4437-8FC3-9F4AEAB106C8}" type="presParOf" srcId="{2F7CA70D-DCB7-44EB-88F6-65EDBBFF64D1}" destId="{5B803190-D24F-4E90-AC5F-2DEB452560C1}" srcOrd="1" destOrd="0" presId="urn:microsoft.com/office/officeart/2005/8/layout/pList1"/>
    <dgm:cxn modelId="{49E7A7FC-6531-47CF-90CC-11E1D4A45CA5}" type="presParOf" srcId="{C6FACABD-792B-4EFF-BD9A-B59C9D1BA767}" destId="{8596AFB2-ECB3-4576-B9B7-B12B30620C91}" srcOrd="11" destOrd="0" presId="urn:microsoft.com/office/officeart/2005/8/layout/pList1"/>
    <dgm:cxn modelId="{CC71380D-D175-4986-8528-FEF29F476FCA}" type="presParOf" srcId="{C6FACABD-792B-4EFF-BD9A-B59C9D1BA767}" destId="{5545AD5C-5A86-433E-B00F-21F428A16791}" srcOrd="12" destOrd="0" presId="urn:microsoft.com/office/officeart/2005/8/layout/pList1"/>
    <dgm:cxn modelId="{A603193C-EA8F-480C-8EC0-1E726C842E56}" type="presParOf" srcId="{5545AD5C-5A86-433E-B00F-21F428A16791}" destId="{83DE2D86-5E79-4057-9851-3F958C0EE54D}" srcOrd="0" destOrd="0" presId="urn:microsoft.com/office/officeart/2005/8/layout/pList1"/>
    <dgm:cxn modelId="{3127C7C0-BE63-4D47-8588-0FDB97F6BFA8}" type="presParOf" srcId="{5545AD5C-5A86-433E-B00F-21F428A16791}" destId="{E5C7395D-D758-4897-98A3-4DC86A80E976}" srcOrd="1" destOrd="0" presId="urn:microsoft.com/office/officeart/2005/8/layout/pList1"/>
    <dgm:cxn modelId="{2A309355-D294-410E-9F94-FE50D396DF07}" type="presParOf" srcId="{C6FACABD-792B-4EFF-BD9A-B59C9D1BA767}" destId="{8C190191-81F9-45F3-BD4F-8FF796D1D5E5}" srcOrd="13" destOrd="0" presId="urn:microsoft.com/office/officeart/2005/8/layout/pList1"/>
    <dgm:cxn modelId="{4984942D-7B4E-4FF5-8428-2EF80787D27D}" type="presParOf" srcId="{C6FACABD-792B-4EFF-BD9A-B59C9D1BA767}" destId="{6B537BFE-DED1-4FD7-BFFC-056B48BA9AAD}" srcOrd="14" destOrd="0" presId="urn:microsoft.com/office/officeart/2005/8/layout/pList1"/>
    <dgm:cxn modelId="{D1668344-7B76-4D35-8DBE-1E6536BE375C}" type="presParOf" srcId="{6B537BFE-DED1-4FD7-BFFC-056B48BA9AAD}" destId="{41BD6806-4C38-4CB6-87E2-2A11DADCFEBC}" srcOrd="0" destOrd="0" presId="urn:microsoft.com/office/officeart/2005/8/layout/pList1"/>
    <dgm:cxn modelId="{CA0AF865-7F29-41BC-9FAF-DF93891EE417}" type="presParOf" srcId="{6B537BFE-DED1-4FD7-BFFC-056B48BA9AAD}" destId="{DDCAEB45-22B1-4E24-9E70-7521E0BBE4B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1E7CF-899E-42E9-AF76-CB2FFCD5959B}">
      <dsp:nvSpPr>
        <dsp:cNvPr id="0" name=""/>
        <dsp:cNvSpPr/>
      </dsp:nvSpPr>
      <dsp:spPr>
        <a:xfrm>
          <a:off x="928" y="0"/>
          <a:ext cx="1979592" cy="808038"/>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BEFORE</a:t>
          </a:r>
          <a:endParaRPr lang="en-US" sz="3600" kern="1200" dirty="0"/>
        </a:p>
      </dsp:txBody>
      <dsp:txXfrm>
        <a:off x="24595" y="23667"/>
        <a:ext cx="1932258" cy="760704"/>
      </dsp:txXfrm>
    </dsp:sp>
    <dsp:sp modelId="{9B4CA16F-7115-44D4-BE4C-CB5B88C9AAF4}">
      <dsp:nvSpPr>
        <dsp:cNvPr id="0" name=""/>
        <dsp:cNvSpPr/>
      </dsp:nvSpPr>
      <dsp:spPr>
        <a:xfrm>
          <a:off x="2178479" y="158549"/>
          <a:ext cx="419673" cy="4909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178479" y="256737"/>
        <a:ext cx="293771" cy="294562"/>
      </dsp:txXfrm>
    </dsp:sp>
    <dsp:sp modelId="{1E7A556A-7995-4CC0-A9F2-61C22BFA2A41}">
      <dsp:nvSpPr>
        <dsp:cNvPr id="0" name=""/>
        <dsp:cNvSpPr/>
      </dsp:nvSpPr>
      <dsp:spPr>
        <a:xfrm>
          <a:off x="2772357" y="0"/>
          <a:ext cx="1979592" cy="808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AFTER</a:t>
          </a:r>
          <a:endParaRPr lang="en-US" sz="3600" kern="1200" dirty="0"/>
        </a:p>
      </dsp:txBody>
      <dsp:txXfrm>
        <a:off x="2796024" y="23667"/>
        <a:ext cx="1932258" cy="7607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D30D6-0947-4727-AFE4-1221E24E455D}">
      <dsp:nvSpPr>
        <dsp:cNvPr id="0" name=""/>
        <dsp:cNvSpPr/>
      </dsp:nvSpPr>
      <dsp:spPr>
        <a:xfrm>
          <a:off x="1790471" y="354373"/>
          <a:ext cx="4409987" cy="4409987"/>
        </a:xfrm>
        <a:prstGeom prst="pie">
          <a:avLst>
            <a:gd name="adj1" fmla="val 16200000"/>
            <a:gd name="adj2" fmla="val 180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CGST</a:t>
          </a:r>
          <a:endParaRPr lang="en-US" sz="3500" kern="1200" dirty="0">
            <a:effectLst>
              <a:outerShdw blurRad="38100" dist="38100" dir="2700000" algn="tl">
                <a:srgbClr val="000000">
                  <a:alpha val="43137"/>
                </a:srgbClr>
              </a:outerShdw>
            </a:effectLst>
          </a:endParaRPr>
        </a:p>
      </dsp:txBody>
      <dsp:txXfrm>
        <a:off x="4188140" y="1168121"/>
        <a:ext cx="1496245" cy="1469995"/>
      </dsp:txXfrm>
    </dsp:sp>
    <dsp:sp modelId="{83B137C0-2C02-4B47-BBF3-6DB589D7B58C}">
      <dsp:nvSpPr>
        <dsp:cNvPr id="0" name=""/>
        <dsp:cNvSpPr/>
      </dsp:nvSpPr>
      <dsp:spPr>
        <a:xfrm>
          <a:off x="1563147" y="485623"/>
          <a:ext cx="4409987" cy="4409987"/>
        </a:xfrm>
        <a:prstGeom prst="pie">
          <a:avLst>
            <a:gd name="adj1" fmla="val 1800000"/>
            <a:gd name="adj2" fmla="val 900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SGST</a:t>
          </a:r>
          <a:endParaRPr lang="en-US" sz="3500" kern="1200" dirty="0">
            <a:effectLst>
              <a:outerShdw blurRad="38100" dist="38100" dir="2700000" algn="tl">
                <a:srgbClr val="000000">
                  <a:alpha val="43137"/>
                </a:srgbClr>
              </a:outerShdw>
            </a:effectLst>
          </a:endParaRPr>
        </a:p>
      </dsp:txBody>
      <dsp:txXfrm>
        <a:off x="2770644" y="3268115"/>
        <a:ext cx="1994994" cy="1364996"/>
      </dsp:txXfrm>
    </dsp:sp>
    <dsp:sp modelId="{E17675A8-7F45-4747-964D-CBC5BB3B4137}">
      <dsp:nvSpPr>
        <dsp:cNvPr id="0" name=""/>
        <dsp:cNvSpPr/>
      </dsp:nvSpPr>
      <dsp:spPr>
        <a:xfrm>
          <a:off x="1563147" y="485623"/>
          <a:ext cx="4409987" cy="4409987"/>
        </a:xfrm>
        <a:prstGeom prst="pie">
          <a:avLst>
            <a:gd name="adj1" fmla="val 9000000"/>
            <a:gd name="adj2" fmla="val 1620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t" anchorCtr="0">
          <a:noAutofit/>
        </a:bodyPr>
        <a:lstStyle/>
        <a:p>
          <a:pPr lvl="0" algn="l" defTabSz="1555750">
            <a:lnSpc>
              <a:spcPct val="90000"/>
            </a:lnSpc>
            <a:spcBef>
              <a:spcPct val="0"/>
            </a:spcBef>
            <a:spcAft>
              <a:spcPct val="35000"/>
            </a:spcAft>
          </a:pPr>
          <a:r>
            <a:rPr lang="en-US" sz="3500" kern="1200" smtClean="0">
              <a:effectLst>
                <a:outerShdw blurRad="38100" dist="38100" dir="2700000" algn="tl">
                  <a:srgbClr val="000000">
                    <a:alpha val="43137"/>
                  </a:srgbClr>
                </a:outerShdw>
              </a:effectLst>
            </a:rPr>
            <a:t>UTGST</a:t>
          </a:r>
          <a:endParaRPr lang="en-US" sz="3500" kern="1200" dirty="0">
            <a:effectLst>
              <a:outerShdw blurRad="38100" dist="38100" dir="2700000" algn="tl">
                <a:srgbClr val="000000">
                  <a:alpha val="43137"/>
                </a:srgbClr>
              </a:outerShdw>
            </a:effectLst>
          </a:endParaRPr>
        </a:p>
        <a:p>
          <a:pPr marL="228600" lvl="1" indent="-228600" algn="l" defTabSz="1200150">
            <a:lnSpc>
              <a:spcPct val="90000"/>
            </a:lnSpc>
            <a:spcBef>
              <a:spcPct val="0"/>
            </a:spcBef>
            <a:spcAft>
              <a:spcPct val="15000"/>
            </a:spcAft>
            <a:buChar char="••"/>
          </a:pPr>
          <a:r>
            <a:rPr lang="en-US" sz="2700" kern="1200" dirty="0" smtClean="0">
              <a:effectLst>
                <a:outerShdw blurRad="38100" dist="38100" dir="2700000" algn="tl">
                  <a:srgbClr val="000000">
                    <a:alpha val="43137"/>
                  </a:srgbClr>
                </a:outerShdw>
              </a:effectLst>
            </a:rPr>
            <a:t>WITHOUT LEGI.</a:t>
          </a:r>
          <a:endParaRPr lang="en-US" sz="2700" kern="1200" dirty="0">
            <a:effectLst>
              <a:outerShdw blurRad="38100" dist="38100" dir="2700000" algn="tl">
                <a:srgbClr val="000000">
                  <a:alpha val="43137"/>
                </a:srgbClr>
              </a:outerShdw>
            </a:effectLst>
          </a:endParaRPr>
        </a:p>
      </dsp:txBody>
      <dsp:txXfrm>
        <a:off x="2035646" y="1351871"/>
        <a:ext cx="1496245" cy="14699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4720-46E6-40BE-A136-A3ADD432C9FD}">
      <dsp:nvSpPr>
        <dsp:cNvPr id="0" name=""/>
        <dsp:cNvSpPr/>
      </dsp:nvSpPr>
      <dsp:spPr>
        <a:xfrm>
          <a:off x="319710" y="0"/>
          <a:ext cx="3623384" cy="13110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18AA1-D856-49FB-A5B5-42666574BD33}">
      <dsp:nvSpPr>
        <dsp:cNvPr id="0" name=""/>
        <dsp:cNvSpPr/>
      </dsp:nvSpPr>
      <dsp:spPr>
        <a:xfrm>
          <a:off x="4579"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Mumbai2Diu</a:t>
          </a:r>
          <a:endParaRPr lang="en-US" sz="1900" kern="1200" dirty="0"/>
        </a:p>
      </dsp:txBody>
      <dsp:txXfrm>
        <a:off x="30179" y="418909"/>
        <a:ext cx="1320890" cy="473212"/>
      </dsp:txXfrm>
    </dsp:sp>
    <dsp:sp modelId="{57C6BAD1-578B-4D1E-A0BB-106349AF7BEA}">
      <dsp:nvSpPr>
        <dsp:cNvPr id="0" name=""/>
        <dsp:cNvSpPr/>
      </dsp:nvSpPr>
      <dsp:spPr>
        <a:xfrm>
          <a:off x="1445357"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CGST</a:t>
          </a:r>
          <a:endParaRPr lang="en-US" sz="1900" kern="1200" dirty="0"/>
        </a:p>
      </dsp:txBody>
      <dsp:txXfrm>
        <a:off x="1470957" y="418909"/>
        <a:ext cx="1320890" cy="473212"/>
      </dsp:txXfrm>
    </dsp:sp>
    <dsp:sp modelId="{F2855A09-6786-4D9C-B52C-19EF5BB42FC6}">
      <dsp:nvSpPr>
        <dsp:cNvPr id="0" name=""/>
        <dsp:cNvSpPr/>
      </dsp:nvSpPr>
      <dsp:spPr>
        <a:xfrm>
          <a:off x="2886135" y="393309"/>
          <a:ext cx="1372090" cy="52441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UTGST</a:t>
          </a:r>
          <a:endParaRPr lang="en-US" sz="1900" kern="1200" dirty="0"/>
        </a:p>
      </dsp:txBody>
      <dsp:txXfrm>
        <a:off x="2911735" y="418909"/>
        <a:ext cx="1320890" cy="4732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4720-46E6-40BE-A136-A3ADD432C9FD}">
      <dsp:nvSpPr>
        <dsp:cNvPr id="0" name=""/>
        <dsp:cNvSpPr/>
      </dsp:nvSpPr>
      <dsp:spPr>
        <a:xfrm>
          <a:off x="319710" y="0"/>
          <a:ext cx="3623384" cy="13110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18AA1-D856-49FB-A5B5-42666574BD33}">
      <dsp:nvSpPr>
        <dsp:cNvPr id="0" name=""/>
        <dsp:cNvSpPr/>
      </dsp:nvSpPr>
      <dsp:spPr>
        <a:xfrm>
          <a:off x="125927" y="393309"/>
          <a:ext cx="1278841"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TN2Pudu</a:t>
          </a:r>
          <a:endParaRPr lang="en-US" sz="2200" kern="1200" dirty="0"/>
        </a:p>
      </dsp:txBody>
      <dsp:txXfrm>
        <a:off x="151527" y="418909"/>
        <a:ext cx="1227641" cy="473212"/>
      </dsp:txXfrm>
    </dsp:sp>
    <dsp:sp modelId="{57C6BAD1-578B-4D1E-A0BB-106349AF7BEA}">
      <dsp:nvSpPr>
        <dsp:cNvPr id="0" name=""/>
        <dsp:cNvSpPr/>
      </dsp:nvSpPr>
      <dsp:spPr>
        <a:xfrm>
          <a:off x="1491981" y="393309"/>
          <a:ext cx="1278841"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CGST</a:t>
          </a:r>
          <a:endParaRPr lang="en-US" sz="2200" kern="1200" dirty="0"/>
        </a:p>
      </dsp:txBody>
      <dsp:txXfrm>
        <a:off x="1517581" y="418909"/>
        <a:ext cx="1227641" cy="473212"/>
      </dsp:txXfrm>
    </dsp:sp>
    <dsp:sp modelId="{F2855A09-6786-4D9C-B52C-19EF5BB42FC6}">
      <dsp:nvSpPr>
        <dsp:cNvPr id="0" name=""/>
        <dsp:cNvSpPr/>
      </dsp:nvSpPr>
      <dsp:spPr>
        <a:xfrm>
          <a:off x="2858035" y="393309"/>
          <a:ext cx="1278841" cy="52441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SGST</a:t>
          </a:r>
          <a:endParaRPr lang="en-US" sz="2200" kern="1200" dirty="0"/>
        </a:p>
      </dsp:txBody>
      <dsp:txXfrm>
        <a:off x="2883635" y="418909"/>
        <a:ext cx="1227641" cy="4732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4720-46E6-40BE-A136-A3ADD432C9FD}">
      <dsp:nvSpPr>
        <dsp:cNvPr id="0" name=""/>
        <dsp:cNvSpPr/>
      </dsp:nvSpPr>
      <dsp:spPr>
        <a:xfrm>
          <a:off x="319710" y="0"/>
          <a:ext cx="3623384" cy="13110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18AA1-D856-49FB-A5B5-42666574BD33}">
      <dsp:nvSpPr>
        <dsp:cNvPr id="0" name=""/>
        <dsp:cNvSpPr/>
      </dsp:nvSpPr>
      <dsp:spPr>
        <a:xfrm>
          <a:off x="4579"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Chandi2Delhi</a:t>
          </a:r>
          <a:endParaRPr lang="en-US" sz="1800" kern="1200" dirty="0"/>
        </a:p>
      </dsp:txBody>
      <dsp:txXfrm>
        <a:off x="30179" y="418909"/>
        <a:ext cx="1320890" cy="473212"/>
      </dsp:txXfrm>
    </dsp:sp>
    <dsp:sp modelId="{57C6BAD1-578B-4D1E-A0BB-106349AF7BEA}">
      <dsp:nvSpPr>
        <dsp:cNvPr id="0" name=""/>
        <dsp:cNvSpPr/>
      </dsp:nvSpPr>
      <dsp:spPr>
        <a:xfrm>
          <a:off x="1445357"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CGST</a:t>
          </a:r>
          <a:endParaRPr lang="en-US" sz="1800" kern="1200" dirty="0"/>
        </a:p>
      </dsp:txBody>
      <dsp:txXfrm>
        <a:off x="1470957" y="418909"/>
        <a:ext cx="1320890" cy="473212"/>
      </dsp:txXfrm>
    </dsp:sp>
    <dsp:sp modelId="{F2855A09-6786-4D9C-B52C-19EF5BB42FC6}">
      <dsp:nvSpPr>
        <dsp:cNvPr id="0" name=""/>
        <dsp:cNvSpPr/>
      </dsp:nvSpPr>
      <dsp:spPr>
        <a:xfrm>
          <a:off x="2886135" y="393309"/>
          <a:ext cx="1372090" cy="52441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SGST</a:t>
          </a:r>
          <a:endParaRPr lang="en-US" sz="1800" kern="1200" dirty="0"/>
        </a:p>
      </dsp:txBody>
      <dsp:txXfrm>
        <a:off x="2911735" y="418909"/>
        <a:ext cx="1320890" cy="47321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4720-46E6-40BE-A136-A3ADD432C9FD}">
      <dsp:nvSpPr>
        <dsp:cNvPr id="0" name=""/>
        <dsp:cNvSpPr/>
      </dsp:nvSpPr>
      <dsp:spPr>
        <a:xfrm>
          <a:off x="319710" y="0"/>
          <a:ext cx="3623384" cy="13110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18AA1-D856-49FB-A5B5-42666574BD33}">
      <dsp:nvSpPr>
        <dsp:cNvPr id="0" name=""/>
        <dsp:cNvSpPr/>
      </dsp:nvSpPr>
      <dsp:spPr>
        <a:xfrm>
          <a:off x="4579"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Delhi2Chandi</a:t>
          </a:r>
          <a:endParaRPr lang="en-US" sz="1800" kern="1200" dirty="0"/>
        </a:p>
      </dsp:txBody>
      <dsp:txXfrm>
        <a:off x="30179" y="418909"/>
        <a:ext cx="1320890" cy="473212"/>
      </dsp:txXfrm>
    </dsp:sp>
    <dsp:sp modelId="{57C6BAD1-578B-4D1E-A0BB-106349AF7BEA}">
      <dsp:nvSpPr>
        <dsp:cNvPr id="0" name=""/>
        <dsp:cNvSpPr/>
      </dsp:nvSpPr>
      <dsp:spPr>
        <a:xfrm>
          <a:off x="1445357" y="393309"/>
          <a:ext cx="1372090" cy="52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CGST</a:t>
          </a:r>
          <a:endParaRPr lang="en-US" sz="1800" kern="1200" dirty="0"/>
        </a:p>
      </dsp:txBody>
      <dsp:txXfrm>
        <a:off x="1470957" y="418909"/>
        <a:ext cx="1320890" cy="473212"/>
      </dsp:txXfrm>
    </dsp:sp>
    <dsp:sp modelId="{F2855A09-6786-4D9C-B52C-19EF5BB42FC6}">
      <dsp:nvSpPr>
        <dsp:cNvPr id="0" name=""/>
        <dsp:cNvSpPr/>
      </dsp:nvSpPr>
      <dsp:spPr>
        <a:xfrm>
          <a:off x="2886135" y="393309"/>
          <a:ext cx="1372090" cy="52441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UTGST</a:t>
          </a:r>
          <a:endParaRPr lang="en-US" sz="1800" kern="1200" dirty="0"/>
        </a:p>
      </dsp:txBody>
      <dsp:txXfrm>
        <a:off x="2911735" y="418909"/>
        <a:ext cx="1320890" cy="4732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4F57A-734B-4CF9-95BB-0B86AB20F113}">
      <dsp:nvSpPr>
        <dsp:cNvPr id="0" name=""/>
        <dsp:cNvSpPr/>
      </dsp:nvSpPr>
      <dsp:spPr>
        <a:xfrm>
          <a:off x="355" y="1114122"/>
          <a:ext cx="1529796" cy="1835755"/>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endParaRPr lang="en-US" sz="1800" kern="1200"/>
        </a:p>
      </dsp:txBody>
      <dsp:txXfrm rot="16200000">
        <a:off x="-599324" y="1713802"/>
        <a:ext cx="1505319" cy="305959"/>
      </dsp:txXfrm>
    </dsp:sp>
    <dsp:sp modelId="{83C0EC41-1B1B-4814-89A5-99B9F75C9B1D}">
      <dsp:nvSpPr>
        <dsp:cNvPr id="0" name=""/>
        <dsp:cNvSpPr/>
      </dsp:nvSpPr>
      <dsp:spPr>
        <a:xfrm>
          <a:off x="306314" y="1114122"/>
          <a:ext cx="1139698" cy="1835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6873" rIns="0" bIns="0" numCol="1" spcCol="1270" anchor="t" anchorCtr="0">
          <a:noAutofit/>
        </a:bodyPr>
        <a:lstStyle/>
        <a:p>
          <a:pPr lvl="0" algn="l" defTabSz="1644650">
            <a:lnSpc>
              <a:spcPct val="90000"/>
            </a:lnSpc>
            <a:spcBef>
              <a:spcPct val="0"/>
            </a:spcBef>
            <a:spcAft>
              <a:spcPct val="35000"/>
            </a:spcAft>
          </a:pPr>
          <a:r>
            <a:rPr lang="en-US" sz="3700" kern="1200" dirty="0" smtClean="0"/>
            <a:t>CGST</a:t>
          </a:r>
          <a:endParaRPr lang="en-US" sz="3700" kern="1200" dirty="0"/>
        </a:p>
      </dsp:txBody>
      <dsp:txXfrm>
        <a:off x="306314" y="1114122"/>
        <a:ext cx="1139698" cy="1835755"/>
      </dsp:txXfrm>
    </dsp:sp>
    <dsp:sp modelId="{381CDB19-EAD4-41D7-A326-EE971F292034}">
      <dsp:nvSpPr>
        <dsp:cNvPr id="0" name=""/>
        <dsp:cNvSpPr/>
      </dsp:nvSpPr>
      <dsp:spPr>
        <a:xfrm>
          <a:off x="1583694" y="1114122"/>
          <a:ext cx="1529796" cy="1835755"/>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endParaRPr lang="en-US" sz="1800" kern="1200" dirty="0"/>
        </a:p>
      </dsp:txBody>
      <dsp:txXfrm rot="16200000">
        <a:off x="984014" y="1713802"/>
        <a:ext cx="1505319" cy="305959"/>
      </dsp:txXfrm>
    </dsp:sp>
    <dsp:sp modelId="{1B4BA83C-F4E0-483B-953D-BED78F427BE4}">
      <dsp:nvSpPr>
        <dsp:cNvPr id="0" name=""/>
        <dsp:cNvSpPr/>
      </dsp:nvSpPr>
      <dsp:spPr>
        <a:xfrm rot="5400000">
          <a:off x="1456468" y="2572925"/>
          <a:ext cx="269749" cy="229469"/>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F343BC-6A13-46D3-A168-9FACE82BAD34}">
      <dsp:nvSpPr>
        <dsp:cNvPr id="0" name=""/>
        <dsp:cNvSpPr/>
      </dsp:nvSpPr>
      <dsp:spPr>
        <a:xfrm>
          <a:off x="1889653" y="1114122"/>
          <a:ext cx="1139698" cy="1835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6873" rIns="0" bIns="0" numCol="1" spcCol="1270" anchor="t" anchorCtr="0">
          <a:noAutofit/>
        </a:bodyPr>
        <a:lstStyle/>
        <a:p>
          <a:pPr lvl="0" algn="l" defTabSz="1644650">
            <a:lnSpc>
              <a:spcPct val="90000"/>
            </a:lnSpc>
            <a:spcBef>
              <a:spcPct val="0"/>
            </a:spcBef>
            <a:spcAft>
              <a:spcPct val="35000"/>
            </a:spcAft>
          </a:pPr>
          <a:r>
            <a:rPr lang="en-US" sz="3700" kern="1200" dirty="0" smtClean="0"/>
            <a:t>SGST</a:t>
          </a:r>
          <a:endParaRPr lang="en-US" sz="3700" kern="1200" dirty="0"/>
        </a:p>
      </dsp:txBody>
      <dsp:txXfrm>
        <a:off x="1889653" y="1114122"/>
        <a:ext cx="1139698" cy="1835755"/>
      </dsp:txXfrm>
    </dsp:sp>
    <dsp:sp modelId="{A97A0EA1-4740-4DEF-8442-E43D9DFACCFF}">
      <dsp:nvSpPr>
        <dsp:cNvPr id="0" name=""/>
        <dsp:cNvSpPr/>
      </dsp:nvSpPr>
      <dsp:spPr>
        <a:xfrm>
          <a:off x="3167033" y="1114122"/>
          <a:ext cx="1529796" cy="1835755"/>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endParaRPr lang="en-US" sz="1800" kern="1200" dirty="0"/>
        </a:p>
      </dsp:txBody>
      <dsp:txXfrm rot="16200000">
        <a:off x="2567353" y="1713802"/>
        <a:ext cx="1505319" cy="305959"/>
      </dsp:txXfrm>
    </dsp:sp>
    <dsp:sp modelId="{183A381D-EF11-46A3-B49A-4CEAC04A84EE}">
      <dsp:nvSpPr>
        <dsp:cNvPr id="0" name=""/>
        <dsp:cNvSpPr/>
      </dsp:nvSpPr>
      <dsp:spPr>
        <a:xfrm rot="5400000">
          <a:off x="3039807" y="2572925"/>
          <a:ext cx="269749" cy="229469"/>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A0C521-E095-46FD-9733-E019E92A8FE2}">
      <dsp:nvSpPr>
        <dsp:cNvPr id="0" name=""/>
        <dsp:cNvSpPr/>
      </dsp:nvSpPr>
      <dsp:spPr>
        <a:xfrm>
          <a:off x="3472992" y="1114122"/>
          <a:ext cx="1139698" cy="1835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6873" rIns="0" bIns="0" numCol="1" spcCol="1270" anchor="t" anchorCtr="0">
          <a:noAutofit/>
        </a:bodyPr>
        <a:lstStyle/>
        <a:p>
          <a:pPr lvl="0" algn="l" defTabSz="1644650">
            <a:lnSpc>
              <a:spcPct val="90000"/>
            </a:lnSpc>
            <a:spcBef>
              <a:spcPct val="0"/>
            </a:spcBef>
            <a:spcAft>
              <a:spcPct val="35000"/>
            </a:spcAft>
          </a:pPr>
          <a:r>
            <a:rPr lang="en-US" sz="3700" kern="1200" dirty="0" smtClean="0"/>
            <a:t>UTGST</a:t>
          </a:r>
          <a:endParaRPr lang="en-US" sz="3700" kern="1200" dirty="0"/>
        </a:p>
      </dsp:txBody>
      <dsp:txXfrm>
        <a:off x="3472992" y="1114122"/>
        <a:ext cx="1139698" cy="18357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1AB17-FC44-40D8-B2CF-A55FB505892C}">
      <dsp:nvSpPr>
        <dsp:cNvPr id="0" name=""/>
        <dsp:cNvSpPr/>
      </dsp:nvSpPr>
      <dsp:spPr>
        <a:xfrm>
          <a:off x="0" y="562961"/>
          <a:ext cx="2363693" cy="47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smtClean="0"/>
            <a:t>246-A</a:t>
          </a:r>
          <a:endParaRPr lang="en-US" sz="2400" kern="1200"/>
        </a:p>
      </dsp:txBody>
      <dsp:txXfrm>
        <a:off x="0" y="562961"/>
        <a:ext cx="2363693" cy="475200"/>
      </dsp:txXfrm>
    </dsp:sp>
    <dsp:sp modelId="{5E4D8E70-8230-4E8E-91CD-A341F1898B64}">
      <dsp:nvSpPr>
        <dsp:cNvPr id="0" name=""/>
        <dsp:cNvSpPr/>
      </dsp:nvSpPr>
      <dsp:spPr>
        <a:xfrm>
          <a:off x="2363693" y="58061"/>
          <a:ext cx="472738" cy="1485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B39CD-C8A3-4CF9-9C16-D7D74AC5D83A}">
      <dsp:nvSpPr>
        <dsp:cNvPr id="0" name=""/>
        <dsp:cNvSpPr/>
      </dsp:nvSpPr>
      <dsp:spPr>
        <a:xfrm>
          <a:off x="3025527" y="58061"/>
          <a:ext cx="6429246" cy="14850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States given power to tax goods and services [earlier only union could]</a:t>
          </a:r>
        </a:p>
        <a:p>
          <a:pPr marL="228600" lvl="1" indent="-228600" algn="l" defTabSz="1066800">
            <a:lnSpc>
              <a:spcPct val="90000"/>
            </a:lnSpc>
            <a:spcBef>
              <a:spcPct val="0"/>
            </a:spcBef>
            <a:spcAft>
              <a:spcPct val="15000"/>
            </a:spcAft>
            <a:buChar char="••"/>
          </a:pPr>
          <a:r>
            <a:rPr lang="en-US" sz="2400" kern="1200" dirty="0" smtClean="0"/>
            <a:t>But only union to tax inter-state commerce of goods and services</a:t>
          </a:r>
        </a:p>
      </dsp:txBody>
      <dsp:txXfrm>
        <a:off x="3025527" y="58061"/>
        <a:ext cx="6429246" cy="1485000"/>
      </dsp:txXfrm>
    </dsp:sp>
    <dsp:sp modelId="{1328E500-F506-48AF-A80F-9FCC2C187A58}">
      <dsp:nvSpPr>
        <dsp:cNvPr id="0" name=""/>
        <dsp:cNvSpPr/>
      </dsp:nvSpPr>
      <dsp:spPr>
        <a:xfrm>
          <a:off x="0" y="1985861"/>
          <a:ext cx="2363693" cy="47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t>269-A</a:t>
          </a:r>
          <a:endParaRPr lang="en-US" sz="2400" kern="1200" dirty="0"/>
        </a:p>
      </dsp:txBody>
      <dsp:txXfrm>
        <a:off x="0" y="1985861"/>
        <a:ext cx="2363693" cy="475200"/>
      </dsp:txXfrm>
    </dsp:sp>
    <dsp:sp modelId="{38A96CE2-F9E9-4423-B187-E0A2860E95BA}">
      <dsp:nvSpPr>
        <dsp:cNvPr id="0" name=""/>
        <dsp:cNvSpPr/>
      </dsp:nvSpPr>
      <dsp:spPr>
        <a:xfrm>
          <a:off x="2363693" y="1629461"/>
          <a:ext cx="472738" cy="1188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099F09-2C31-4A44-957A-6D0B452ADF3D}">
      <dsp:nvSpPr>
        <dsp:cNvPr id="0" name=""/>
        <dsp:cNvSpPr/>
      </dsp:nvSpPr>
      <dsp:spPr>
        <a:xfrm>
          <a:off x="3025527" y="1629461"/>
          <a:ext cx="6429246" cy="11880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Union IGST, parliament to legislate. </a:t>
          </a:r>
          <a:endParaRPr lang="en-US" sz="2400" kern="1200" dirty="0"/>
        </a:p>
        <a:p>
          <a:pPr marL="228600" lvl="1" indent="-228600" algn="l" defTabSz="1066800">
            <a:lnSpc>
              <a:spcPct val="90000"/>
            </a:lnSpc>
            <a:spcBef>
              <a:spcPct val="0"/>
            </a:spcBef>
            <a:spcAft>
              <a:spcPct val="15000"/>
            </a:spcAft>
            <a:buChar char="••"/>
          </a:pPr>
          <a:r>
            <a:rPr lang="en-US" sz="2400" kern="1200" dirty="0" smtClean="0"/>
            <a:t>Money distribution as per </a:t>
          </a:r>
          <a:r>
            <a:rPr lang="en-US" sz="2400" u="sng" kern="1200" dirty="0" smtClean="0"/>
            <a:t>GST council </a:t>
          </a:r>
          <a:r>
            <a:rPr lang="en-US" sz="2400" kern="1200" dirty="0" smtClean="0"/>
            <a:t>recommendations.</a:t>
          </a:r>
          <a:endParaRPr lang="en-US" sz="2400" kern="1200" dirty="0"/>
        </a:p>
      </dsp:txBody>
      <dsp:txXfrm>
        <a:off x="3025527" y="1629461"/>
        <a:ext cx="6429246" cy="1188000"/>
      </dsp:txXfrm>
    </dsp:sp>
    <dsp:sp modelId="{59280C45-0080-485E-B207-FDACF5B4B84E}">
      <dsp:nvSpPr>
        <dsp:cNvPr id="0" name=""/>
        <dsp:cNvSpPr/>
      </dsp:nvSpPr>
      <dsp:spPr>
        <a:xfrm>
          <a:off x="0" y="3230561"/>
          <a:ext cx="2363693" cy="47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t>270</a:t>
          </a:r>
          <a:endParaRPr lang="en-US" sz="2400" kern="1200" dirty="0"/>
        </a:p>
      </dsp:txBody>
      <dsp:txXfrm>
        <a:off x="0" y="3230561"/>
        <a:ext cx="2363693" cy="475200"/>
      </dsp:txXfrm>
    </dsp:sp>
    <dsp:sp modelId="{DBB55B2C-CD71-4BB7-ABF4-1025E16935E4}">
      <dsp:nvSpPr>
        <dsp:cNvPr id="0" name=""/>
        <dsp:cNvSpPr/>
      </dsp:nvSpPr>
      <dsp:spPr>
        <a:xfrm>
          <a:off x="2363693" y="2903861"/>
          <a:ext cx="472738" cy="1128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DC05A-6D2F-474D-B708-D7E19581349C}">
      <dsp:nvSpPr>
        <dsp:cNvPr id="0" name=""/>
        <dsp:cNvSpPr/>
      </dsp:nvSpPr>
      <dsp:spPr>
        <a:xfrm>
          <a:off x="3025527" y="2903861"/>
          <a:ext cx="6429246" cy="1128600"/>
        </a:xfrm>
        <a:prstGeom prst="rect">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CGST (union portion OF INDIRECT TAXES) will be distributed between Union and states….as per </a:t>
          </a:r>
          <a:r>
            <a:rPr lang="en-US" sz="2400" u="sng" kern="1200" dirty="0" smtClean="0"/>
            <a:t>Finance commission</a:t>
          </a:r>
          <a:endParaRPr lang="en-US" sz="2400" u="sng" kern="1200" dirty="0"/>
        </a:p>
      </dsp:txBody>
      <dsp:txXfrm>
        <a:off x="3025527" y="2903861"/>
        <a:ext cx="6429246" cy="1128600"/>
      </dsp:txXfrm>
    </dsp:sp>
    <dsp:sp modelId="{9B72CCBA-28BA-4CF2-BDE1-A392863C060F}">
      <dsp:nvSpPr>
        <dsp:cNvPr id="0" name=""/>
        <dsp:cNvSpPr/>
      </dsp:nvSpPr>
      <dsp:spPr>
        <a:xfrm>
          <a:off x="0" y="4133711"/>
          <a:ext cx="2366004" cy="47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t>279-A</a:t>
          </a:r>
          <a:endParaRPr lang="en-US" sz="2400" kern="1200" dirty="0"/>
        </a:p>
      </dsp:txBody>
      <dsp:txXfrm>
        <a:off x="0" y="4133711"/>
        <a:ext cx="2366004" cy="475200"/>
      </dsp:txXfrm>
    </dsp:sp>
    <dsp:sp modelId="{A22519BC-FA0D-420E-A0B6-86FDA60878F6}">
      <dsp:nvSpPr>
        <dsp:cNvPr id="0" name=""/>
        <dsp:cNvSpPr/>
      </dsp:nvSpPr>
      <dsp:spPr>
        <a:xfrm>
          <a:off x="2366003" y="4118861"/>
          <a:ext cx="473200" cy="5049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8B1E8-42E8-4E1B-A752-3BB07D2228AD}">
      <dsp:nvSpPr>
        <dsp:cNvPr id="0" name=""/>
        <dsp:cNvSpPr/>
      </dsp:nvSpPr>
      <dsp:spPr>
        <a:xfrm>
          <a:off x="3028485" y="4118861"/>
          <a:ext cx="6435530" cy="5049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GST council by President</a:t>
          </a:r>
          <a:endParaRPr lang="en-US" sz="2400" kern="1200" dirty="0"/>
        </a:p>
      </dsp:txBody>
      <dsp:txXfrm>
        <a:off x="3028485" y="4118861"/>
        <a:ext cx="6435530" cy="504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1AB17-FC44-40D8-B2CF-A55FB505892C}">
      <dsp:nvSpPr>
        <dsp:cNvPr id="0" name=""/>
        <dsp:cNvSpPr/>
      </dsp:nvSpPr>
      <dsp:spPr>
        <a:xfrm>
          <a:off x="0" y="416609"/>
          <a:ext cx="2283767" cy="475200"/>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smtClean="0">
              <a:solidFill>
                <a:srgbClr val="FFC000"/>
              </a:solidFill>
            </a:rPr>
            <a:t>246-A</a:t>
          </a:r>
          <a:endParaRPr lang="en-US" sz="2400" kern="1200">
            <a:solidFill>
              <a:srgbClr val="FFC000"/>
            </a:solidFill>
          </a:endParaRPr>
        </a:p>
      </dsp:txBody>
      <dsp:txXfrm>
        <a:off x="0" y="416609"/>
        <a:ext cx="2283767" cy="475200"/>
      </dsp:txXfrm>
    </dsp:sp>
    <dsp:sp modelId="{5E4D8E70-8230-4E8E-91CD-A341F1898B64}">
      <dsp:nvSpPr>
        <dsp:cNvPr id="0" name=""/>
        <dsp:cNvSpPr/>
      </dsp:nvSpPr>
      <dsp:spPr>
        <a:xfrm>
          <a:off x="2283767" y="60209"/>
          <a:ext cx="456753" cy="1188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B39CD-C8A3-4CF9-9C16-D7D74AC5D83A}">
      <dsp:nvSpPr>
        <dsp:cNvPr id="0" name=""/>
        <dsp:cNvSpPr/>
      </dsp:nvSpPr>
      <dsp:spPr>
        <a:xfrm>
          <a:off x="2923222" y="60209"/>
          <a:ext cx="6211847" cy="1188000"/>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States given power to tax goods and </a:t>
          </a:r>
          <a:r>
            <a:rPr lang="en-US" sz="2400" kern="1200" dirty="0" smtClean="0">
              <a:solidFill>
                <a:srgbClr val="FFC000"/>
              </a:solidFill>
            </a:rPr>
            <a:t>services</a:t>
          </a:r>
        </a:p>
        <a:p>
          <a:pPr marL="228600" lvl="1" indent="-228600" algn="l" defTabSz="1066800">
            <a:lnSpc>
              <a:spcPct val="90000"/>
            </a:lnSpc>
            <a:spcBef>
              <a:spcPct val="0"/>
            </a:spcBef>
            <a:spcAft>
              <a:spcPct val="15000"/>
            </a:spcAft>
            <a:buChar char="••"/>
          </a:pPr>
          <a:r>
            <a:rPr lang="en-US" sz="2400" kern="1200" dirty="0" smtClean="0"/>
            <a:t>But only union to tax inter-state commerce of goods and services</a:t>
          </a:r>
        </a:p>
      </dsp:txBody>
      <dsp:txXfrm>
        <a:off x="2923222" y="60209"/>
        <a:ext cx="6211847" cy="1188000"/>
      </dsp:txXfrm>
    </dsp:sp>
    <dsp:sp modelId="{1328E500-F506-48AF-A80F-9FCC2C187A58}">
      <dsp:nvSpPr>
        <dsp:cNvPr id="0" name=""/>
        <dsp:cNvSpPr/>
      </dsp:nvSpPr>
      <dsp:spPr>
        <a:xfrm>
          <a:off x="0" y="1691009"/>
          <a:ext cx="2283767" cy="475200"/>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solidFill>
                <a:srgbClr val="FFC000"/>
              </a:solidFill>
            </a:rPr>
            <a:t>269-A</a:t>
          </a:r>
          <a:endParaRPr lang="en-US" sz="2400" kern="1200" dirty="0">
            <a:solidFill>
              <a:srgbClr val="FFC000"/>
            </a:solidFill>
          </a:endParaRPr>
        </a:p>
      </dsp:txBody>
      <dsp:txXfrm>
        <a:off x="0" y="1691009"/>
        <a:ext cx="2283767" cy="475200"/>
      </dsp:txXfrm>
    </dsp:sp>
    <dsp:sp modelId="{38A96CE2-F9E9-4423-B187-E0A2860E95BA}">
      <dsp:nvSpPr>
        <dsp:cNvPr id="0" name=""/>
        <dsp:cNvSpPr/>
      </dsp:nvSpPr>
      <dsp:spPr>
        <a:xfrm>
          <a:off x="2283767" y="1334609"/>
          <a:ext cx="456753" cy="1188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099F09-2C31-4A44-957A-6D0B452ADF3D}">
      <dsp:nvSpPr>
        <dsp:cNvPr id="0" name=""/>
        <dsp:cNvSpPr/>
      </dsp:nvSpPr>
      <dsp:spPr>
        <a:xfrm>
          <a:off x="2923222" y="1334609"/>
          <a:ext cx="6211847" cy="1188000"/>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Union IGST, parliament to legislate. </a:t>
          </a:r>
          <a:endParaRPr lang="en-US" sz="2400" kern="1200" dirty="0"/>
        </a:p>
        <a:p>
          <a:pPr marL="228600" lvl="1" indent="-228600" algn="l" defTabSz="1066800">
            <a:lnSpc>
              <a:spcPct val="90000"/>
            </a:lnSpc>
            <a:spcBef>
              <a:spcPct val="0"/>
            </a:spcBef>
            <a:spcAft>
              <a:spcPct val="15000"/>
            </a:spcAft>
            <a:buChar char="••"/>
          </a:pPr>
          <a:r>
            <a:rPr lang="en-US" sz="2400" kern="1200" dirty="0" smtClean="0"/>
            <a:t>Money distribution as per GST council recommendations.</a:t>
          </a:r>
          <a:endParaRPr lang="en-US" sz="2400" kern="1200" dirty="0"/>
        </a:p>
      </dsp:txBody>
      <dsp:txXfrm>
        <a:off x="2923222" y="1334609"/>
        <a:ext cx="6211847" cy="1188000"/>
      </dsp:txXfrm>
    </dsp:sp>
    <dsp:sp modelId="{59280C45-0080-485E-B207-FDACF5B4B84E}">
      <dsp:nvSpPr>
        <dsp:cNvPr id="0" name=""/>
        <dsp:cNvSpPr/>
      </dsp:nvSpPr>
      <dsp:spPr>
        <a:xfrm>
          <a:off x="0" y="2935710"/>
          <a:ext cx="2283767" cy="475200"/>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solidFill>
                <a:srgbClr val="FFC000"/>
              </a:solidFill>
            </a:rPr>
            <a:t>270</a:t>
          </a:r>
          <a:endParaRPr lang="en-US" sz="2400" kern="1200" dirty="0">
            <a:solidFill>
              <a:srgbClr val="FFC000"/>
            </a:solidFill>
          </a:endParaRPr>
        </a:p>
      </dsp:txBody>
      <dsp:txXfrm>
        <a:off x="0" y="2935710"/>
        <a:ext cx="2283767" cy="475200"/>
      </dsp:txXfrm>
    </dsp:sp>
    <dsp:sp modelId="{DBB55B2C-CD71-4BB7-ABF4-1025E16935E4}">
      <dsp:nvSpPr>
        <dsp:cNvPr id="0" name=""/>
        <dsp:cNvSpPr/>
      </dsp:nvSpPr>
      <dsp:spPr>
        <a:xfrm>
          <a:off x="2283767" y="2609010"/>
          <a:ext cx="456753" cy="1128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9DC05A-6D2F-474D-B708-D7E19581349C}">
      <dsp:nvSpPr>
        <dsp:cNvPr id="0" name=""/>
        <dsp:cNvSpPr/>
      </dsp:nvSpPr>
      <dsp:spPr>
        <a:xfrm>
          <a:off x="2923222" y="2609010"/>
          <a:ext cx="6211847" cy="1128600"/>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CGST (union portion OF INDIRECT TAXES) will be distributed between Union and states….as per </a:t>
          </a:r>
          <a:r>
            <a:rPr lang="en-US" sz="2400" kern="1200" dirty="0" smtClean="0">
              <a:solidFill>
                <a:srgbClr val="FFC000"/>
              </a:solidFill>
            </a:rPr>
            <a:t>Finance commission</a:t>
          </a:r>
          <a:endParaRPr lang="en-US" sz="2400" kern="1200" dirty="0">
            <a:solidFill>
              <a:srgbClr val="FFC000"/>
            </a:solidFill>
          </a:endParaRPr>
        </a:p>
      </dsp:txBody>
      <dsp:txXfrm>
        <a:off x="2923222" y="2609010"/>
        <a:ext cx="6211847" cy="1128600"/>
      </dsp:txXfrm>
    </dsp:sp>
    <dsp:sp modelId="{9B72CCBA-28BA-4CF2-BDE1-A392863C060F}">
      <dsp:nvSpPr>
        <dsp:cNvPr id="0" name=""/>
        <dsp:cNvSpPr/>
      </dsp:nvSpPr>
      <dsp:spPr>
        <a:xfrm>
          <a:off x="0" y="3838860"/>
          <a:ext cx="2285999" cy="475200"/>
        </a:xfrm>
        <a:prstGeom prst="rect">
          <a:avLst/>
        </a:prstGeom>
        <a:solidFill>
          <a:schemeClr val="accent4">
            <a:lumMod val="5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lvl="0" algn="r" defTabSz="1066800">
            <a:lnSpc>
              <a:spcPct val="90000"/>
            </a:lnSpc>
            <a:spcBef>
              <a:spcPct val="0"/>
            </a:spcBef>
            <a:spcAft>
              <a:spcPct val="35000"/>
            </a:spcAft>
          </a:pPr>
          <a:r>
            <a:rPr lang="en-US" sz="2400" kern="1200" dirty="0" smtClean="0">
              <a:solidFill>
                <a:srgbClr val="FFC000"/>
              </a:solidFill>
            </a:rPr>
            <a:t>279-A</a:t>
          </a:r>
          <a:endParaRPr lang="en-US" sz="2400" kern="1200" dirty="0">
            <a:solidFill>
              <a:srgbClr val="FFC000"/>
            </a:solidFill>
          </a:endParaRPr>
        </a:p>
      </dsp:txBody>
      <dsp:txXfrm>
        <a:off x="0" y="3838860"/>
        <a:ext cx="2285999" cy="475200"/>
      </dsp:txXfrm>
    </dsp:sp>
    <dsp:sp modelId="{A22519BC-FA0D-420E-A0B6-86FDA60878F6}">
      <dsp:nvSpPr>
        <dsp:cNvPr id="0" name=""/>
        <dsp:cNvSpPr/>
      </dsp:nvSpPr>
      <dsp:spPr>
        <a:xfrm>
          <a:off x="2285999" y="3824010"/>
          <a:ext cx="457199" cy="5049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8B1E8-42E8-4E1B-A752-3BB07D2228AD}">
      <dsp:nvSpPr>
        <dsp:cNvPr id="0" name=""/>
        <dsp:cNvSpPr/>
      </dsp:nvSpPr>
      <dsp:spPr>
        <a:xfrm>
          <a:off x="2926079" y="3824010"/>
          <a:ext cx="6217919" cy="504900"/>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GST council by President</a:t>
          </a:r>
          <a:endParaRPr lang="en-US" sz="2400" kern="1200" dirty="0"/>
        </a:p>
      </dsp:txBody>
      <dsp:txXfrm>
        <a:off x="2926079" y="3824010"/>
        <a:ext cx="6217919" cy="504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40244-C349-4819-86A6-9C807D2EF841}">
      <dsp:nvSpPr>
        <dsp:cNvPr id="0" name=""/>
        <dsp:cNvSpPr/>
      </dsp:nvSpPr>
      <dsp:spPr>
        <a:xfrm>
          <a:off x="2786916" y="1732537"/>
          <a:ext cx="2014341" cy="485702"/>
        </a:xfrm>
        <a:custGeom>
          <a:avLst/>
          <a:gdLst/>
          <a:ahLst/>
          <a:cxnLst/>
          <a:rect l="0" t="0" r="0" b="0"/>
          <a:pathLst>
            <a:path>
              <a:moveTo>
                <a:pt x="0" y="0"/>
              </a:moveTo>
              <a:lnTo>
                <a:pt x="0" y="244778"/>
              </a:lnTo>
              <a:lnTo>
                <a:pt x="2014341" y="244778"/>
              </a:lnTo>
              <a:lnTo>
                <a:pt x="2014341" y="4857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49D57F-C879-437D-8842-BC469597D219}">
      <dsp:nvSpPr>
        <dsp:cNvPr id="0" name=""/>
        <dsp:cNvSpPr/>
      </dsp:nvSpPr>
      <dsp:spPr>
        <a:xfrm>
          <a:off x="665234" y="1732537"/>
          <a:ext cx="2121681" cy="485702"/>
        </a:xfrm>
        <a:custGeom>
          <a:avLst/>
          <a:gdLst/>
          <a:ahLst/>
          <a:cxnLst/>
          <a:rect l="0" t="0" r="0" b="0"/>
          <a:pathLst>
            <a:path>
              <a:moveTo>
                <a:pt x="2121681" y="0"/>
              </a:moveTo>
              <a:lnTo>
                <a:pt x="2121681" y="244778"/>
              </a:lnTo>
              <a:lnTo>
                <a:pt x="0" y="244778"/>
              </a:lnTo>
              <a:lnTo>
                <a:pt x="0" y="4857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7BC197-A928-4A6F-AF0B-FC3400FEFC9E}">
      <dsp:nvSpPr>
        <dsp:cNvPr id="0" name=""/>
        <dsp:cNvSpPr/>
      </dsp:nvSpPr>
      <dsp:spPr>
        <a:xfrm>
          <a:off x="2015960" y="190625"/>
          <a:ext cx="1541911" cy="1541911"/>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22A8B-209D-429F-8708-C0EE7E55D15F}">
      <dsp:nvSpPr>
        <dsp:cNvPr id="0" name=""/>
        <dsp:cNvSpPr/>
      </dsp:nvSpPr>
      <dsp:spPr>
        <a:xfrm>
          <a:off x="3557872" y="186771"/>
          <a:ext cx="2312867" cy="154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Finance Minister</a:t>
          </a:r>
          <a:endParaRPr lang="en-US" sz="2000" kern="1200" dirty="0"/>
        </a:p>
      </dsp:txBody>
      <dsp:txXfrm>
        <a:off x="3557872" y="186771"/>
        <a:ext cx="2312867" cy="1541911"/>
      </dsp:txXfrm>
    </dsp:sp>
    <dsp:sp modelId="{9B4B440C-5B28-4E26-97F1-A87E66F43DA2}">
      <dsp:nvSpPr>
        <dsp:cNvPr id="0" name=""/>
        <dsp:cNvSpPr/>
      </dsp:nvSpPr>
      <dsp:spPr>
        <a:xfrm>
          <a:off x="1619" y="2218239"/>
          <a:ext cx="1327231" cy="1541911"/>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10E213-AE51-4C96-A4D5-84EAE7AC115B}">
      <dsp:nvSpPr>
        <dsp:cNvPr id="0" name=""/>
        <dsp:cNvSpPr/>
      </dsp:nvSpPr>
      <dsp:spPr>
        <a:xfrm>
          <a:off x="1436190" y="2214384"/>
          <a:ext cx="2312867" cy="154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Union </a:t>
          </a:r>
          <a:r>
            <a:rPr lang="en-US" sz="2000" kern="1200" dirty="0" err="1" smtClean="0"/>
            <a:t>M.of</a:t>
          </a:r>
          <a:r>
            <a:rPr lang="en-US" sz="2000" kern="1200" dirty="0" smtClean="0"/>
            <a:t> State </a:t>
          </a:r>
        </a:p>
        <a:p>
          <a:pPr lvl="0" algn="l" defTabSz="889000">
            <a:lnSpc>
              <a:spcPct val="90000"/>
            </a:lnSpc>
            <a:spcBef>
              <a:spcPct val="0"/>
            </a:spcBef>
            <a:spcAft>
              <a:spcPct val="35000"/>
            </a:spcAft>
          </a:pPr>
          <a:r>
            <a:rPr lang="en-US" sz="2000" kern="1200" dirty="0" smtClean="0"/>
            <a:t>Finance/</a:t>
          </a:r>
          <a:br>
            <a:rPr lang="en-US" sz="2000" kern="1200" dirty="0" smtClean="0"/>
          </a:br>
          <a:r>
            <a:rPr lang="en-US" sz="2000" kern="1200" dirty="0" smtClean="0"/>
            <a:t>Revenue</a:t>
          </a:r>
          <a:endParaRPr lang="en-US" sz="2000" kern="1200" dirty="0"/>
        </a:p>
      </dsp:txBody>
      <dsp:txXfrm>
        <a:off x="1436190" y="2214384"/>
        <a:ext cx="2312867" cy="1541911"/>
      </dsp:txXfrm>
    </dsp:sp>
    <dsp:sp modelId="{2E1D7333-E6AD-4AFE-AFEB-520F21704E58}">
      <dsp:nvSpPr>
        <dsp:cNvPr id="0" name=""/>
        <dsp:cNvSpPr/>
      </dsp:nvSpPr>
      <dsp:spPr>
        <a:xfrm>
          <a:off x="4134535" y="2218239"/>
          <a:ext cx="1333445" cy="1541911"/>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F6F33-AEB4-42AB-BC50-531ADC039F95}">
      <dsp:nvSpPr>
        <dsp:cNvPr id="0" name=""/>
        <dsp:cNvSpPr/>
      </dsp:nvSpPr>
      <dsp:spPr>
        <a:xfrm>
          <a:off x="5572213" y="2214384"/>
          <a:ext cx="2312867" cy="154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smtClean="0"/>
            <a:t>State Min. for</a:t>
          </a:r>
        </a:p>
        <a:p>
          <a:pPr lvl="0" algn="l" defTabSz="889000">
            <a:lnSpc>
              <a:spcPct val="90000"/>
            </a:lnSpc>
            <a:spcBef>
              <a:spcPct val="0"/>
            </a:spcBef>
            <a:spcAft>
              <a:spcPct val="35000"/>
            </a:spcAft>
          </a:pPr>
          <a:r>
            <a:rPr lang="en-US" sz="2000" kern="1200" smtClean="0"/>
            <a:t>Finance</a:t>
          </a:r>
        </a:p>
        <a:p>
          <a:pPr lvl="0" algn="l" defTabSz="889000">
            <a:lnSpc>
              <a:spcPct val="90000"/>
            </a:lnSpc>
            <a:spcBef>
              <a:spcPct val="0"/>
            </a:spcBef>
            <a:spcAft>
              <a:spcPct val="35000"/>
            </a:spcAft>
          </a:pPr>
          <a:r>
            <a:rPr lang="en-US" sz="2000" kern="1200" smtClean="0"/>
            <a:t>Taxation</a:t>
          </a:r>
        </a:p>
        <a:p>
          <a:pPr lvl="0" algn="l" defTabSz="889000">
            <a:lnSpc>
              <a:spcPct val="90000"/>
            </a:lnSpc>
            <a:spcBef>
              <a:spcPct val="0"/>
            </a:spcBef>
            <a:spcAft>
              <a:spcPct val="35000"/>
            </a:spcAft>
          </a:pPr>
          <a:r>
            <a:rPr lang="en-US" sz="2000" kern="1200" smtClean="0"/>
            <a:t>Other</a:t>
          </a:r>
          <a:endParaRPr lang="en-US" sz="2000" kern="1200" dirty="0"/>
        </a:p>
      </dsp:txBody>
      <dsp:txXfrm>
        <a:off x="5572213" y="2214384"/>
        <a:ext cx="2312867" cy="154191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F77BB-224F-4DD2-844D-CEEEE1670ED5}">
      <dsp:nvSpPr>
        <dsp:cNvPr id="0" name=""/>
        <dsp:cNvSpPr/>
      </dsp:nvSpPr>
      <dsp:spPr>
        <a:xfrm rot="10800000">
          <a:off x="1771189" y="2653"/>
          <a:ext cx="5850620" cy="1190147"/>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822" tIns="152400" rIns="28448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Franklin Gothic Demi Cond" panose="020B0706030402020204" pitchFamily="34" charset="0"/>
            </a:rPr>
            <a:t>Central GST (max-20%)</a:t>
          </a:r>
        </a:p>
        <a:p>
          <a:pPr lvl="0" algn="ctr" defTabSz="1778000">
            <a:lnSpc>
              <a:spcPct val="90000"/>
            </a:lnSpc>
            <a:spcBef>
              <a:spcPct val="0"/>
            </a:spcBef>
            <a:spcAft>
              <a:spcPct val="35000"/>
            </a:spcAft>
          </a:pPr>
          <a:r>
            <a:rPr lang="en-US" sz="4000" strike="sngStrike" kern="1200" dirty="0" smtClean="0">
              <a:latin typeface="Franklin Gothic Demi Cond" panose="020B0706030402020204" pitchFamily="34" charset="0"/>
            </a:rPr>
            <a:t>Central indirect taxes*</a:t>
          </a:r>
          <a:endParaRPr lang="en-US" sz="4000" strike="sngStrike" kern="1200" dirty="0">
            <a:latin typeface="Franklin Gothic Demi Cond" panose="020B0706030402020204" pitchFamily="34" charset="0"/>
          </a:endParaRPr>
        </a:p>
      </dsp:txBody>
      <dsp:txXfrm rot="10800000">
        <a:off x="2068726" y="2653"/>
        <a:ext cx="5553083" cy="1190147"/>
      </dsp:txXfrm>
    </dsp:sp>
    <dsp:sp modelId="{7C86B217-E06D-422F-9D42-01AED424C389}">
      <dsp:nvSpPr>
        <dsp:cNvPr id="0" name=""/>
        <dsp:cNvSpPr/>
      </dsp:nvSpPr>
      <dsp:spPr>
        <a:xfrm>
          <a:off x="1176115" y="2653"/>
          <a:ext cx="1190147" cy="1190147"/>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A8A9E2-272E-43AE-B11E-5D5B9A4A618A}">
      <dsp:nvSpPr>
        <dsp:cNvPr id="0" name=""/>
        <dsp:cNvSpPr/>
      </dsp:nvSpPr>
      <dsp:spPr>
        <a:xfrm rot="10800000">
          <a:off x="1141472" y="1548067"/>
          <a:ext cx="6690242" cy="2416641"/>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822" tIns="152400" rIns="28448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Franklin Gothic Demi Cond" panose="020B0706030402020204" pitchFamily="34" charset="0"/>
            </a:rPr>
            <a:t>Integrated GST </a:t>
          </a:r>
        </a:p>
        <a:p>
          <a:pPr lvl="0" algn="ctr" defTabSz="1778000">
            <a:lnSpc>
              <a:spcPct val="90000"/>
            </a:lnSpc>
            <a:spcBef>
              <a:spcPct val="0"/>
            </a:spcBef>
            <a:spcAft>
              <a:spcPct val="35000"/>
            </a:spcAft>
          </a:pPr>
          <a:r>
            <a:rPr lang="en-US" sz="3600" kern="1200" dirty="0" smtClean="0">
              <a:solidFill>
                <a:srgbClr val="FFC000"/>
              </a:solidFill>
              <a:latin typeface="Franklin Gothic Demi Cond" panose="020B0706030402020204" pitchFamily="34" charset="0"/>
            </a:rPr>
            <a:t>(IGST: NOT A Tax, but SYSTEM)</a:t>
          </a:r>
        </a:p>
        <a:p>
          <a:pPr lvl="0" algn="ctr" defTabSz="1778000">
            <a:lnSpc>
              <a:spcPct val="90000"/>
            </a:lnSpc>
            <a:spcBef>
              <a:spcPct val="0"/>
            </a:spcBef>
            <a:spcAft>
              <a:spcPct val="35000"/>
            </a:spcAft>
          </a:pPr>
          <a:r>
            <a:rPr lang="en-US" sz="4000" strike="sngStrike" kern="1200" dirty="0" smtClean="0">
              <a:latin typeface="Franklin Gothic Demi Cond" panose="020B0706030402020204" pitchFamily="34" charset="0"/>
            </a:rPr>
            <a:t>Central Sales Tax</a:t>
          </a:r>
          <a:endParaRPr lang="en-US" sz="4000" strike="sngStrike" kern="1200" dirty="0">
            <a:latin typeface="Franklin Gothic Demi Cond" panose="020B0706030402020204" pitchFamily="34" charset="0"/>
          </a:endParaRPr>
        </a:p>
      </dsp:txBody>
      <dsp:txXfrm rot="10800000">
        <a:off x="1745632" y="1548067"/>
        <a:ext cx="6086082" cy="2416641"/>
      </dsp:txXfrm>
    </dsp:sp>
    <dsp:sp modelId="{E29AE63C-E253-4ED6-929E-645008B47526}">
      <dsp:nvSpPr>
        <dsp:cNvPr id="0" name=""/>
        <dsp:cNvSpPr/>
      </dsp:nvSpPr>
      <dsp:spPr>
        <a:xfrm>
          <a:off x="966210" y="2161314"/>
          <a:ext cx="1190147" cy="1190147"/>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E60404-FAF0-4954-842B-834DE430A1BC}">
      <dsp:nvSpPr>
        <dsp:cNvPr id="0" name=""/>
        <dsp:cNvSpPr/>
      </dsp:nvSpPr>
      <dsp:spPr>
        <a:xfrm rot="10800000">
          <a:off x="1732777" y="4319976"/>
          <a:ext cx="5850620" cy="1190147"/>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822" tIns="152400" rIns="284480" bIns="152400" numCol="1" spcCol="1270" anchor="ctr" anchorCtr="0">
          <a:noAutofit/>
        </a:bodyPr>
        <a:lstStyle/>
        <a:p>
          <a:pPr lvl="0" algn="ctr" defTabSz="1778000">
            <a:lnSpc>
              <a:spcPct val="90000"/>
            </a:lnSpc>
            <a:spcBef>
              <a:spcPct val="0"/>
            </a:spcBef>
            <a:spcAft>
              <a:spcPct val="35000"/>
            </a:spcAft>
          </a:pPr>
          <a:r>
            <a:rPr lang="en-US" sz="4000" kern="1200" dirty="0" smtClean="0">
              <a:latin typeface="Franklin Gothic Demi Cond" panose="020B0706030402020204" pitchFamily="34" charset="0"/>
            </a:rPr>
            <a:t>State GST (max-20%)</a:t>
          </a:r>
        </a:p>
        <a:p>
          <a:pPr lvl="0" algn="ctr" defTabSz="1778000">
            <a:lnSpc>
              <a:spcPct val="90000"/>
            </a:lnSpc>
            <a:spcBef>
              <a:spcPct val="0"/>
            </a:spcBef>
            <a:spcAft>
              <a:spcPct val="35000"/>
            </a:spcAft>
          </a:pPr>
          <a:r>
            <a:rPr lang="en-US" sz="4000" strike="sngStrike" kern="1200" dirty="0" smtClean="0">
              <a:latin typeface="Franklin Gothic Demi Cond" panose="020B0706030402020204" pitchFamily="34" charset="0"/>
            </a:rPr>
            <a:t>State indirect taxes*</a:t>
          </a:r>
          <a:endParaRPr lang="en-US" sz="4000" strike="sngStrike" kern="1200" dirty="0">
            <a:latin typeface="Franklin Gothic Demi Cond" panose="020B0706030402020204" pitchFamily="34" charset="0"/>
          </a:endParaRPr>
        </a:p>
      </dsp:txBody>
      <dsp:txXfrm rot="10800000">
        <a:off x="2030314" y="4319976"/>
        <a:ext cx="5553083" cy="1190147"/>
      </dsp:txXfrm>
    </dsp:sp>
    <dsp:sp modelId="{8D1E5D2E-FBE9-49AE-8BF0-AC7A3080AF9F}">
      <dsp:nvSpPr>
        <dsp:cNvPr id="0" name=""/>
        <dsp:cNvSpPr/>
      </dsp:nvSpPr>
      <dsp:spPr>
        <a:xfrm>
          <a:off x="1214527" y="4319976"/>
          <a:ext cx="1036499" cy="1190147"/>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B431E-596C-42CF-9A27-79EA73B1981D}">
      <dsp:nvSpPr>
        <dsp:cNvPr id="0" name=""/>
        <dsp:cNvSpPr/>
      </dsp:nvSpPr>
      <dsp:spPr>
        <a:xfrm>
          <a:off x="284554" y="1676"/>
          <a:ext cx="900000" cy="8063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lvl="0" algn="ctr" defTabSz="1955800">
            <a:lnSpc>
              <a:spcPct val="90000"/>
            </a:lnSpc>
            <a:spcBef>
              <a:spcPct val="0"/>
            </a:spcBef>
            <a:spcAft>
              <a:spcPct val="35000"/>
            </a:spcAft>
          </a:pPr>
          <a:r>
            <a:rPr lang="en-US" sz="4400" kern="1200" smtClean="0"/>
            <a:t>5%</a:t>
          </a:r>
          <a:endParaRPr lang="en-US" sz="4400" kern="1200" dirty="0"/>
        </a:p>
      </dsp:txBody>
      <dsp:txXfrm>
        <a:off x="284554" y="1676"/>
        <a:ext cx="900000" cy="806389"/>
      </dsp:txXfrm>
    </dsp:sp>
    <dsp:sp modelId="{C259386C-5A58-45B9-B3E7-1BA5175E2190}">
      <dsp:nvSpPr>
        <dsp:cNvPr id="0" name=""/>
        <dsp:cNvSpPr/>
      </dsp:nvSpPr>
      <dsp:spPr>
        <a:xfrm>
          <a:off x="138304" y="848385"/>
          <a:ext cx="1192500" cy="8063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lvl="0" algn="ctr" defTabSz="1955800">
            <a:lnSpc>
              <a:spcPct val="90000"/>
            </a:lnSpc>
            <a:spcBef>
              <a:spcPct val="0"/>
            </a:spcBef>
            <a:spcAft>
              <a:spcPct val="35000"/>
            </a:spcAft>
          </a:pPr>
          <a:r>
            <a:rPr lang="en-US" sz="4400" kern="1200" dirty="0" smtClean="0"/>
            <a:t>12%</a:t>
          </a:r>
        </a:p>
      </dsp:txBody>
      <dsp:txXfrm>
        <a:off x="138304" y="848385"/>
        <a:ext cx="1192500" cy="806389"/>
      </dsp:txXfrm>
    </dsp:sp>
    <dsp:sp modelId="{F2D7E76E-6992-4D26-AC1A-F32B6AA6D3B3}">
      <dsp:nvSpPr>
        <dsp:cNvPr id="0" name=""/>
        <dsp:cNvSpPr/>
      </dsp:nvSpPr>
      <dsp:spPr>
        <a:xfrm>
          <a:off x="149554" y="1695094"/>
          <a:ext cx="1170000" cy="8063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lvl="0" algn="ctr" defTabSz="1955800">
            <a:lnSpc>
              <a:spcPct val="90000"/>
            </a:lnSpc>
            <a:spcBef>
              <a:spcPct val="0"/>
            </a:spcBef>
            <a:spcAft>
              <a:spcPct val="35000"/>
            </a:spcAft>
          </a:pPr>
          <a:r>
            <a:rPr lang="en-US" sz="4400" kern="1200" dirty="0" smtClean="0"/>
            <a:t>18%</a:t>
          </a:r>
        </a:p>
      </dsp:txBody>
      <dsp:txXfrm>
        <a:off x="149554" y="1695094"/>
        <a:ext cx="1170000" cy="806389"/>
      </dsp:txXfrm>
    </dsp:sp>
    <dsp:sp modelId="{06EA871F-E98E-4535-86B3-D06A3E755ABF}">
      <dsp:nvSpPr>
        <dsp:cNvPr id="0" name=""/>
        <dsp:cNvSpPr/>
      </dsp:nvSpPr>
      <dsp:spPr>
        <a:xfrm>
          <a:off x="138304" y="2541803"/>
          <a:ext cx="1192500" cy="8063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lvl="0" algn="ctr" defTabSz="1955800">
            <a:lnSpc>
              <a:spcPct val="90000"/>
            </a:lnSpc>
            <a:spcBef>
              <a:spcPct val="0"/>
            </a:spcBef>
            <a:spcAft>
              <a:spcPct val="35000"/>
            </a:spcAft>
          </a:pPr>
          <a:r>
            <a:rPr lang="en-US" sz="4400" kern="1200" dirty="0" smtClean="0"/>
            <a:t>28%</a:t>
          </a:r>
        </a:p>
      </dsp:txBody>
      <dsp:txXfrm>
        <a:off x="138304" y="2541803"/>
        <a:ext cx="1192500" cy="80638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AFCCA-16C2-41D5-9C74-2D2983ED1FFA}">
      <dsp:nvSpPr>
        <dsp:cNvPr id="0" name=""/>
        <dsp:cNvSpPr/>
      </dsp:nvSpPr>
      <dsp:spPr>
        <a:xfrm>
          <a:off x="3666" y="2771449"/>
          <a:ext cx="1647463" cy="253993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122</a:t>
          </a:r>
          <a:r>
            <a:rPr lang="en-US" sz="2400" kern="1200" baseline="30000" dirty="0" smtClean="0"/>
            <a:t>nd</a:t>
          </a:r>
          <a:r>
            <a:rPr lang="en-US" sz="2400" kern="1200" dirty="0" smtClean="0"/>
            <a:t> bill | </a:t>
          </a:r>
        </a:p>
        <a:p>
          <a:pPr lvl="0" algn="ctr" defTabSz="1066800">
            <a:lnSpc>
              <a:spcPct val="90000"/>
            </a:lnSpc>
            <a:spcBef>
              <a:spcPct val="0"/>
            </a:spcBef>
            <a:spcAft>
              <a:spcPct val="35000"/>
            </a:spcAft>
          </a:pPr>
          <a:r>
            <a:rPr lang="en-US" sz="2400" kern="1200" dirty="0" smtClean="0"/>
            <a:t>101</a:t>
          </a:r>
          <a:r>
            <a:rPr lang="en-US" sz="2400" kern="1200" baseline="30000" dirty="0" smtClean="0"/>
            <a:t>st</a:t>
          </a:r>
          <a:r>
            <a:rPr lang="en-US" sz="2400" kern="1200" dirty="0" smtClean="0"/>
            <a:t> Amendment Act </a:t>
          </a:r>
          <a:endParaRPr lang="en-US" sz="2400" kern="1200" dirty="0"/>
        </a:p>
      </dsp:txBody>
      <dsp:txXfrm>
        <a:off x="51919" y="2819702"/>
        <a:ext cx="1550957" cy="2443426"/>
      </dsp:txXfrm>
    </dsp:sp>
    <dsp:sp modelId="{FC3C0E19-EECE-4794-B112-686C4C9CCA34}">
      <dsp:nvSpPr>
        <dsp:cNvPr id="0" name=""/>
        <dsp:cNvSpPr/>
      </dsp:nvSpPr>
      <dsp:spPr>
        <a:xfrm>
          <a:off x="1927632" y="4297669"/>
          <a:ext cx="6866625" cy="10137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GST Council  (279-A)</a:t>
          </a:r>
          <a:endParaRPr lang="en-US" sz="3600" kern="1200" dirty="0"/>
        </a:p>
      </dsp:txBody>
      <dsp:txXfrm>
        <a:off x="1957323" y="4327360"/>
        <a:ext cx="6807243" cy="954330"/>
      </dsp:txXfrm>
    </dsp:sp>
    <dsp:sp modelId="{A99927A3-B526-4334-B851-CFF4221A5C3D}">
      <dsp:nvSpPr>
        <dsp:cNvPr id="0" name=""/>
        <dsp:cNvSpPr/>
      </dsp:nvSpPr>
      <dsp:spPr>
        <a:xfrm>
          <a:off x="1934335" y="3037849"/>
          <a:ext cx="5070857" cy="1024304"/>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Parliament Bill</a:t>
          </a:r>
          <a:endParaRPr lang="en-US" sz="2400" kern="1200" dirty="0"/>
        </a:p>
      </dsp:txBody>
      <dsp:txXfrm>
        <a:off x="1964336" y="3067850"/>
        <a:ext cx="5010855" cy="964302"/>
      </dsp:txXfrm>
    </dsp:sp>
    <dsp:sp modelId="{E29173B1-12E9-46CE-935C-CC1106C086CF}">
      <dsp:nvSpPr>
        <dsp:cNvPr id="0" name=""/>
        <dsp:cNvSpPr/>
      </dsp:nvSpPr>
      <dsp:spPr>
        <a:xfrm>
          <a:off x="1934335" y="262400"/>
          <a:ext cx="1644246" cy="253993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UTGST Law [on without Legislature]</a:t>
          </a:r>
          <a:endParaRPr lang="en-US" sz="2400" kern="1200" dirty="0"/>
        </a:p>
      </dsp:txBody>
      <dsp:txXfrm>
        <a:off x="1982493" y="310558"/>
        <a:ext cx="1547930" cy="2443616"/>
      </dsp:txXfrm>
    </dsp:sp>
    <dsp:sp modelId="{98E5C222-2C73-4C8C-8357-FC5036C7C042}">
      <dsp:nvSpPr>
        <dsp:cNvPr id="0" name=""/>
        <dsp:cNvSpPr/>
      </dsp:nvSpPr>
      <dsp:spPr>
        <a:xfrm>
          <a:off x="3647640" y="0"/>
          <a:ext cx="1644246" cy="253993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u="sng" kern="1200" dirty="0" smtClean="0"/>
            <a:t>IGST Law</a:t>
          </a:r>
        </a:p>
        <a:p>
          <a:pPr lvl="0" algn="ctr" defTabSz="1244600">
            <a:lnSpc>
              <a:spcPct val="90000"/>
            </a:lnSpc>
            <a:spcBef>
              <a:spcPct val="0"/>
            </a:spcBef>
            <a:spcAft>
              <a:spcPct val="35000"/>
            </a:spcAft>
          </a:pPr>
          <a:r>
            <a:rPr lang="en-US" sz="2800" kern="1200" dirty="0" smtClean="0"/>
            <a:t>Max40%</a:t>
          </a:r>
        </a:p>
        <a:p>
          <a:pPr lvl="0" algn="ctr" defTabSz="1244600">
            <a:lnSpc>
              <a:spcPct val="90000"/>
            </a:lnSpc>
            <a:spcBef>
              <a:spcPct val="0"/>
            </a:spcBef>
            <a:spcAft>
              <a:spcPct val="35000"/>
            </a:spcAft>
          </a:pPr>
          <a:r>
            <a:rPr lang="en-US" sz="2800" u="sng" kern="1200" dirty="0" smtClean="0"/>
            <a:t>CGST Law</a:t>
          </a:r>
        </a:p>
        <a:p>
          <a:pPr lvl="0" algn="ctr" defTabSz="1244600">
            <a:lnSpc>
              <a:spcPct val="90000"/>
            </a:lnSpc>
            <a:spcBef>
              <a:spcPct val="0"/>
            </a:spcBef>
            <a:spcAft>
              <a:spcPct val="35000"/>
            </a:spcAft>
          </a:pPr>
          <a:r>
            <a:rPr lang="en-US" sz="2800" kern="1200" dirty="0" smtClean="0"/>
            <a:t>Max20% </a:t>
          </a:r>
          <a:endParaRPr lang="en-US" sz="2800" kern="1200" dirty="0"/>
        </a:p>
      </dsp:txBody>
      <dsp:txXfrm>
        <a:off x="3695798" y="48158"/>
        <a:ext cx="1547930" cy="2443616"/>
      </dsp:txXfrm>
    </dsp:sp>
    <dsp:sp modelId="{17167EA6-C1CD-4D33-B8AC-CC8EA287EABD}">
      <dsp:nvSpPr>
        <dsp:cNvPr id="0" name=""/>
        <dsp:cNvSpPr/>
      </dsp:nvSpPr>
      <dsp:spPr>
        <a:xfrm>
          <a:off x="5320842" y="0"/>
          <a:ext cx="1644246" cy="253993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ts val="0"/>
            </a:spcAft>
          </a:pPr>
          <a:r>
            <a:rPr lang="en-US" sz="3200" kern="1200" dirty="0" smtClean="0"/>
            <a:t>GST </a:t>
          </a:r>
        </a:p>
        <a:p>
          <a:pPr lvl="0" algn="ctr" defTabSz="1422400">
            <a:lnSpc>
              <a:spcPct val="90000"/>
            </a:lnSpc>
            <a:spcBef>
              <a:spcPct val="0"/>
            </a:spcBef>
            <a:spcAft>
              <a:spcPts val="0"/>
            </a:spcAft>
          </a:pPr>
          <a:r>
            <a:rPr lang="en-US" sz="3200" kern="1200" dirty="0" err="1" smtClean="0"/>
            <a:t>Compen-sation</a:t>
          </a:r>
          <a:r>
            <a:rPr lang="en-US" sz="3200" kern="1200" dirty="0" smtClean="0"/>
            <a:t> </a:t>
          </a:r>
        </a:p>
        <a:p>
          <a:pPr lvl="0" algn="ctr" defTabSz="1422400">
            <a:lnSpc>
              <a:spcPct val="90000"/>
            </a:lnSpc>
            <a:spcBef>
              <a:spcPct val="0"/>
            </a:spcBef>
            <a:spcAft>
              <a:spcPts val="0"/>
            </a:spcAft>
          </a:pPr>
          <a:r>
            <a:rPr lang="en-US" sz="3200" kern="1200" dirty="0" smtClean="0"/>
            <a:t>Law </a:t>
          </a:r>
          <a:endParaRPr lang="en-US" sz="3200" kern="1200" dirty="0"/>
        </a:p>
      </dsp:txBody>
      <dsp:txXfrm>
        <a:off x="5369000" y="48158"/>
        <a:ext cx="1547930" cy="2443616"/>
      </dsp:txXfrm>
    </dsp:sp>
    <dsp:sp modelId="{D695F3E5-8DCA-4287-B7DA-85A0712FCF73}">
      <dsp:nvSpPr>
        <dsp:cNvPr id="0" name=""/>
        <dsp:cNvSpPr/>
      </dsp:nvSpPr>
      <dsp:spPr>
        <a:xfrm>
          <a:off x="7143309" y="2777429"/>
          <a:ext cx="1644246" cy="128472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Vidhan</a:t>
          </a:r>
          <a:r>
            <a:rPr lang="en-US" sz="2400" kern="1200" dirty="0" smtClean="0"/>
            <a:t> Sabha</a:t>
          </a:r>
          <a:endParaRPr lang="en-US" sz="2400" kern="1200" dirty="0"/>
        </a:p>
      </dsp:txBody>
      <dsp:txXfrm>
        <a:off x="7180937" y="2815057"/>
        <a:ext cx="1568990" cy="1209467"/>
      </dsp:txXfrm>
    </dsp:sp>
    <dsp:sp modelId="{3B9ACBFA-11CD-4ADC-817D-77436854AF89}">
      <dsp:nvSpPr>
        <dsp:cNvPr id="0" name=""/>
        <dsp:cNvSpPr/>
      </dsp:nvSpPr>
      <dsp:spPr>
        <a:xfrm>
          <a:off x="7143309" y="1980"/>
          <a:ext cx="1644246" cy="253993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SGST Law</a:t>
          </a:r>
        </a:p>
        <a:p>
          <a:pPr lvl="0" algn="ctr" defTabSz="1244600">
            <a:lnSpc>
              <a:spcPct val="90000"/>
            </a:lnSpc>
            <a:spcBef>
              <a:spcPct val="0"/>
            </a:spcBef>
            <a:spcAft>
              <a:spcPct val="35000"/>
            </a:spcAft>
          </a:pPr>
          <a:r>
            <a:rPr lang="en-US" sz="2800" kern="1200" dirty="0" smtClean="0"/>
            <a:t>Max20%</a:t>
          </a:r>
          <a:endParaRPr lang="en-US" sz="2800" kern="1200" dirty="0"/>
        </a:p>
      </dsp:txBody>
      <dsp:txXfrm>
        <a:off x="7191467" y="50138"/>
        <a:ext cx="1547930" cy="24436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55C92-56CF-4F98-8030-3C401AA1999E}">
      <dsp:nvSpPr>
        <dsp:cNvPr id="0" name=""/>
        <dsp:cNvSpPr/>
      </dsp:nvSpPr>
      <dsp:spPr>
        <a:xfrm>
          <a:off x="273185" y="385584"/>
          <a:ext cx="2257512" cy="2257512"/>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Central (CGST)</a:t>
          </a:r>
          <a:endParaRPr lang="en-US" sz="2000" kern="1200" dirty="0"/>
        </a:p>
      </dsp:txBody>
      <dsp:txXfrm>
        <a:off x="1500574" y="802149"/>
        <a:ext cx="765941" cy="752504"/>
      </dsp:txXfrm>
    </dsp:sp>
    <dsp:sp modelId="{DB071171-F0E5-4CEE-A870-C39F37374AC2}">
      <dsp:nvSpPr>
        <dsp:cNvPr id="0" name=""/>
        <dsp:cNvSpPr/>
      </dsp:nvSpPr>
      <dsp:spPr>
        <a:xfrm>
          <a:off x="156816" y="452772"/>
          <a:ext cx="2257512" cy="2257512"/>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UT without Legislature </a:t>
          </a:r>
          <a:endParaRPr lang="en-US" sz="1800" kern="1200" dirty="0"/>
        </a:p>
      </dsp:txBody>
      <dsp:txXfrm>
        <a:off x="774944" y="1877155"/>
        <a:ext cx="1021255" cy="698753"/>
      </dsp:txXfrm>
    </dsp:sp>
    <dsp:sp modelId="{94A0F90C-706F-48DB-BDF7-40466A114452}">
      <dsp:nvSpPr>
        <dsp:cNvPr id="0" name=""/>
        <dsp:cNvSpPr/>
      </dsp:nvSpPr>
      <dsp:spPr>
        <a:xfrm>
          <a:off x="156816" y="452772"/>
          <a:ext cx="2257512" cy="2257512"/>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State (SGST)</a:t>
          </a:r>
          <a:endParaRPr lang="en-US" sz="1800" kern="1200" dirty="0"/>
        </a:p>
      </dsp:txBody>
      <dsp:txXfrm>
        <a:off x="398692" y="896212"/>
        <a:ext cx="765941" cy="75250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7BB4F-41DB-4ADB-95B0-188285677949}">
      <dsp:nvSpPr>
        <dsp:cNvPr id="0" name=""/>
        <dsp:cNvSpPr/>
      </dsp:nvSpPr>
      <dsp:spPr>
        <a:xfrm>
          <a:off x="380913" y="3384427"/>
          <a:ext cx="1559329" cy="779664"/>
        </a:xfrm>
        <a:prstGeom prst="roundRect">
          <a:avLst>
            <a:gd name="adj" fmla="val 1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r" defTabSz="977900">
            <a:lnSpc>
              <a:spcPct val="90000"/>
            </a:lnSpc>
            <a:spcBef>
              <a:spcPct val="0"/>
            </a:spcBef>
            <a:spcAft>
              <a:spcPct val="35000"/>
            </a:spcAft>
          </a:pPr>
          <a:r>
            <a:rPr lang="en-US" sz="2200" kern="1200" dirty="0"/>
            <a:t>Union</a:t>
          </a:r>
        </a:p>
      </dsp:txBody>
      <dsp:txXfrm>
        <a:off x="403749" y="3407263"/>
        <a:ext cx="1513657" cy="733992"/>
      </dsp:txXfrm>
    </dsp:sp>
    <dsp:sp modelId="{94FBEB39-CF67-4B50-8AF4-CF0C22696731}">
      <dsp:nvSpPr>
        <dsp:cNvPr id="0" name=""/>
        <dsp:cNvSpPr/>
      </dsp:nvSpPr>
      <dsp:spPr>
        <a:xfrm rot="16997897">
          <a:off x="956892" y="2520779"/>
          <a:ext cx="2554224" cy="21225"/>
        </a:xfrm>
        <a:custGeom>
          <a:avLst/>
          <a:gdLst/>
          <a:ahLst/>
          <a:cxnLst/>
          <a:rect l="0" t="0" r="0" b="0"/>
          <a:pathLst>
            <a:path>
              <a:moveTo>
                <a:pt x="0" y="10612"/>
              </a:moveTo>
              <a:lnTo>
                <a:pt x="2554224" y="10612"/>
              </a:lnTo>
            </a:path>
          </a:pathLst>
        </a:custGeom>
        <a:noFill/>
        <a:ln w="12700" cap="flat" cmpd="sng" algn="ctr">
          <a:solidFill>
            <a:schemeClr val="accent1">
              <a:shade val="6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170149" y="2467536"/>
        <a:ext cx="127711" cy="127711"/>
      </dsp:txXfrm>
    </dsp:sp>
    <dsp:sp modelId="{B2A1D3A5-E042-4A70-8AA5-DB95F5BA909C}">
      <dsp:nvSpPr>
        <dsp:cNvPr id="0" name=""/>
        <dsp:cNvSpPr/>
      </dsp:nvSpPr>
      <dsp:spPr>
        <a:xfrm>
          <a:off x="2527767" y="898692"/>
          <a:ext cx="1559329" cy="779664"/>
        </a:xfrm>
        <a:prstGeom prst="roundRect">
          <a:avLst>
            <a:gd name="adj" fmla="val 1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Custom Duty</a:t>
          </a:r>
          <a:endParaRPr lang="en-US" sz="2200" kern="1200" dirty="0"/>
        </a:p>
      </dsp:txBody>
      <dsp:txXfrm>
        <a:off x="2550603" y="921528"/>
        <a:ext cx="1513657" cy="733992"/>
      </dsp:txXfrm>
    </dsp:sp>
    <dsp:sp modelId="{F0AF1439-1AD8-4093-A041-DD45E9AB6B4E}">
      <dsp:nvSpPr>
        <dsp:cNvPr id="0" name=""/>
        <dsp:cNvSpPr/>
      </dsp:nvSpPr>
      <dsp:spPr>
        <a:xfrm rot="18289469">
          <a:off x="3852849" y="829605"/>
          <a:ext cx="1092226" cy="21225"/>
        </a:xfrm>
        <a:custGeom>
          <a:avLst/>
          <a:gdLst/>
          <a:ahLst/>
          <a:cxnLst/>
          <a:rect l="0" t="0" r="0" b="0"/>
          <a:pathLst>
            <a:path>
              <a:moveTo>
                <a:pt x="0" y="10612"/>
              </a:moveTo>
              <a:lnTo>
                <a:pt x="1092226"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1656" y="812912"/>
        <a:ext cx="54611" cy="54611"/>
      </dsp:txXfrm>
    </dsp:sp>
    <dsp:sp modelId="{3CE5017A-1310-46F3-9B53-9F55AFC394DF}">
      <dsp:nvSpPr>
        <dsp:cNvPr id="0" name=""/>
        <dsp:cNvSpPr/>
      </dsp:nvSpPr>
      <dsp:spPr>
        <a:xfrm>
          <a:off x="4710828" y="2078"/>
          <a:ext cx="1559329" cy="779664"/>
        </a:xfrm>
        <a:prstGeom prst="roundRect">
          <a:avLst>
            <a:gd name="adj" fmla="val 1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Basic</a:t>
          </a:r>
          <a:endParaRPr lang="en-US" sz="2200" kern="1200" dirty="0"/>
        </a:p>
      </dsp:txBody>
      <dsp:txXfrm>
        <a:off x="4733664" y="24914"/>
        <a:ext cx="1513657" cy="733992"/>
      </dsp:txXfrm>
    </dsp:sp>
    <dsp:sp modelId="{3E285301-9D8E-4A25-85E9-BA4AA244E6C3}">
      <dsp:nvSpPr>
        <dsp:cNvPr id="0" name=""/>
        <dsp:cNvSpPr/>
      </dsp:nvSpPr>
      <dsp:spPr>
        <a:xfrm>
          <a:off x="4087096" y="1277912"/>
          <a:ext cx="623731" cy="21225"/>
        </a:xfrm>
        <a:custGeom>
          <a:avLst/>
          <a:gdLst/>
          <a:ahLst/>
          <a:cxnLst/>
          <a:rect l="0" t="0" r="0" b="0"/>
          <a:pathLst>
            <a:path>
              <a:moveTo>
                <a:pt x="0" y="10612"/>
              </a:moveTo>
              <a:lnTo>
                <a:pt x="623731"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83369" y="1272931"/>
        <a:ext cx="31186" cy="31186"/>
      </dsp:txXfrm>
    </dsp:sp>
    <dsp:sp modelId="{E4BDA112-72F9-4E43-8BB7-3691A049D91C}">
      <dsp:nvSpPr>
        <dsp:cNvPr id="0" name=""/>
        <dsp:cNvSpPr/>
      </dsp:nvSpPr>
      <dsp:spPr>
        <a:xfrm>
          <a:off x="4710828" y="898692"/>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Additional</a:t>
          </a:r>
          <a:endParaRPr lang="en-US" sz="2200" kern="1200" dirty="0"/>
        </a:p>
      </dsp:txBody>
      <dsp:txXfrm>
        <a:off x="4733664" y="921528"/>
        <a:ext cx="1513657" cy="733992"/>
      </dsp:txXfrm>
    </dsp:sp>
    <dsp:sp modelId="{4FAF705B-6125-4EB6-B9C8-76C39B51D291}">
      <dsp:nvSpPr>
        <dsp:cNvPr id="0" name=""/>
        <dsp:cNvSpPr/>
      </dsp:nvSpPr>
      <dsp:spPr>
        <a:xfrm>
          <a:off x="6270157" y="1277912"/>
          <a:ext cx="623731" cy="21225"/>
        </a:xfrm>
        <a:custGeom>
          <a:avLst/>
          <a:gdLst/>
          <a:ahLst/>
          <a:cxnLst/>
          <a:rect l="0" t="0" r="0" b="0"/>
          <a:pathLst>
            <a:path>
              <a:moveTo>
                <a:pt x="0" y="10612"/>
              </a:moveTo>
              <a:lnTo>
                <a:pt x="623731"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566430" y="1272931"/>
        <a:ext cx="31186" cy="31186"/>
      </dsp:txXfrm>
    </dsp:sp>
    <dsp:sp modelId="{BB9A61EA-1B8D-46FB-8084-113D7958EB0B}">
      <dsp:nvSpPr>
        <dsp:cNvPr id="0" name=""/>
        <dsp:cNvSpPr/>
      </dsp:nvSpPr>
      <dsp:spPr>
        <a:xfrm>
          <a:off x="6893889" y="898692"/>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CVD</a:t>
          </a:r>
          <a:endParaRPr lang="en-US" sz="2200" kern="1200" dirty="0"/>
        </a:p>
      </dsp:txBody>
      <dsp:txXfrm>
        <a:off x="6916725" y="921528"/>
        <a:ext cx="1513657" cy="733992"/>
      </dsp:txXfrm>
    </dsp:sp>
    <dsp:sp modelId="{41EEB564-36C2-49E0-8308-4A4F7B475D08}">
      <dsp:nvSpPr>
        <dsp:cNvPr id="0" name=""/>
        <dsp:cNvSpPr/>
      </dsp:nvSpPr>
      <dsp:spPr>
        <a:xfrm rot="3310531">
          <a:off x="3852849" y="1726219"/>
          <a:ext cx="1092226" cy="21225"/>
        </a:xfrm>
        <a:custGeom>
          <a:avLst/>
          <a:gdLst/>
          <a:ahLst/>
          <a:cxnLst/>
          <a:rect l="0" t="0" r="0" b="0"/>
          <a:pathLst>
            <a:path>
              <a:moveTo>
                <a:pt x="0" y="10612"/>
              </a:moveTo>
              <a:lnTo>
                <a:pt x="1092226"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1656" y="1709526"/>
        <a:ext cx="54611" cy="54611"/>
      </dsp:txXfrm>
    </dsp:sp>
    <dsp:sp modelId="{CB17D525-E725-4441-8BAB-E3EE04B3F7B7}">
      <dsp:nvSpPr>
        <dsp:cNvPr id="0" name=""/>
        <dsp:cNvSpPr/>
      </dsp:nvSpPr>
      <dsp:spPr>
        <a:xfrm>
          <a:off x="4710828" y="1795307"/>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Sp. Additional</a:t>
          </a:r>
          <a:endParaRPr lang="en-US" sz="2200" kern="1200" dirty="0"/>
        </a:p>
      </dsp:txBody>
      <dsp:txXfrm>
        <a:off x="4733664" y="1818143"/>
        <a:ext cx="1513657" cy="733992"/>
      </dsp:txXfrm>
    </dsp:sp>
    <dsp:sp modelId="{3D51D108-F358-4158-9F6C-D39DC7D9D23F}">
      <dsp:nvSpPr>
        <dsp:cNvPr id="0" name=""/>
        <dsp:cNvSpPr/>
      </dsp:nvSpPr>
      <dsp:spPr>
        <a:xfrm rot="2879748">
          <a:off x="1795020" y="4089854"/>
          <a:ext cx="877969" cy="21225"/>
        </a:xfrm>
        <a:custGeom>
          <a:avLst/>
          <a:gdLst/>
          <a:ahLst/>
          <a:cxnLst/>
          <a:rect l="0" t="0" r="0" b="0"/>
          <a:pathLst>
            <a:path>
              <a:moveTo>
                <a:pt x="0" y="10612"/>
              </a:moveTo>
              <a:lnTo>
                <a:pt x="877969" y="10612"/>
              </a:lnTo>
            </a:path>
          </a:pathLst>
        </a:custGeom>
        <a:noFill/>
        <a:ln w="12700" cap="flat" cmpd="sng" algn="ctr">
          <a:solidFill>
            <a:schemeClr val="accent1">
              <a:shade val="6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2055" y="4078518"/>
        <a:ext cx="43898" cy="43898"/>
      </dsp:txXfrm>
    </dsp:sp>
    <dsp:sp modelId="{9DFE2958-A6D9-42A9-B1CD-CEFE176C0887}">
      <dsp:nvSpPr>
        <dsp:cNvPr id="0" name=""/>
        <dsp:cNvSpPr/>
      </dsp:nvSpPr>
      <dsp:spPr>
        <a:xfrm>
          <a:off x="2527767" y="4036843"/>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Excise Duty</a:t>
          </a:r>
          <a:endParaRPr lang="en-US" sz="2200" kern="1200" dirty="0"/>
        </a:p>
      </dsp:txBody>
      <dsp:txXfrm>
        <a:off x="2550603" y="4059679"/>
        <a:ext cx="1513657" cy="733992"/>
      </dsp:txXfrm>
    </dsp:sp>
    <dsp:sp modelId="{8282EC6C-C43C-4FF6-AC05-84E8D4E8F32B}">
      <dsp:nvSpPr>
        <dsp:cNvPr id="0" name=""/>
        <dsp:cNvSpPr/>
      </dsp:nvSpPr>
      <dsp:spPr>
        <a:xfrm rot="17692822">
          <a:off x="3657704" y="3743601"/>
          <a:ext cx="1482516" cy="21225"/>
        </a:xfrm>
        <a:custGeom>
          <a:avLst/>
          <a:gdLst/>
          <a:ahLst/>
          <a:cxnLst/>
          <a:rect l="0" t="0" r="0" b="0"/>
          <a:pathLst>
            <a:path>
              <a:moveTo>
                <a:pt x="0" y="10612"/>
              </a:moveTo>
              <a:lnTo>
                <a:pt x="1482516"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61899" y="3717151"/>
        <a:ext cx="74125" cy="74125"/>
      </dsp:txXfrm>
    </dsp:sp>
    <dsp:sp modelId="{7CA56CD2-0451-42BE-82D6-690547A3C5A7}">
      <dsp:nvSpPr>
        <dsp:cNvPr id="0" name=""/>
        <dsp:cNvSpPr/>
      </dsp:nvSpPr>
      <dsp:spPr>
        <a:xfrm>
          <a:off x="4710828" y="2691921"/>
          <a:ext cx="1559329" cy="779664"/>
        </a:xfrm>
        <a:prstGeom prst="roundRect">
          <a:avLst>
            <a:gd name="adj" fmla="val 1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Petroleum</a:t>
          </a:r>
          <a:endParaRPr lang="en-US" sz="2200" kern="1200" dirty="0"/>
        </a:p>
      </dsp:txBody>
      <dsp:txXfrm>
        <a:off x="4733664" y="2714757"/>
        <a:ext cx="1513657" cy="733992"/>
      </dsp:txXfrm>
    </dsp:sp>
    <dsp:sp modelId="{B2A3CF0E-CBE8-410D-983D-07E0417B6029}">
      <dsp:nvSpPr>
        <dsp:cNvPr id="0" name=""/>
        <dsp:cNvSpPr/>
      </dsp:nvSpPr>
      <dsp:spPr>
        <a:xfrm rot="19457599">
          <a:off x="4014898" y="4191909"/>
          <a:ext cx="768128" cy="21225"/>
        </a:xfrm>
        <a:custGeom>
          <a:avLst/>
          <a:gdLst/>
          <a:ahLst/>
          <a:cxnLst/>
          <a:rect l="0" t="0" r="0" b="0"/>
          <a:pathLst>
            <a:path>
              <a:moveTo>
                <a:pt x="0" y="10612"/>
              </a:moveTo>
              <a:lnTo>
                <a:pt x="768128"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759" y="4183318"/>
        <a:ext cx="38406" cy="38406"/>
      </dsp:txXfrm>
    </dsp:sp>
    <dsp:sp modelId="{570E6121-FEC9-4ADA-85DC-36856086B84B}">
      <dsp:nvSpPr>
        <dsp:cNvPr id="0" name=""/>
        <dsp:cNvSpPr/>
      </dsp:nvSpPr>
      <dsp:spPr>
        <a:xfrm>
          <a:off x="4710828" y="3588535"/>
          <a:ext cx="1559329" cy="779664"/>
        </a:xfrm>
        <a:prstGeom prst="roundRect">
          <a:avLst>
            <a:gd name="adj" fmla="val 1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Tobacco</a:t>
          </a:r>
          <a:endParaRPr lang="en-US" sz="2200" kern="1200" dirty="0"/>
        </a:p>
      </dsp:txBody>
      <dsp:txXfrm>
        <a:off x="4733664" y="3611371"/>
        <a:ext cx="1513657" cy="733992"/>
      </dsp:txXfrm>
    </dsp:sp>
    <dsp:sp modelId="{3C6C5B02-FFE2-420F-846C-7E814860EC6E}">
      <dsp:nvSpPr>
        <dsp:cNvPr id="0" name=""/>
        <dsp:cNvSpPr/>
      </dsp:nvSpPr>
      <dsp:spPr>
        <a:xfrm rot="2142401">
          <a:off x="4014898" y="4640216"/>
          <a:ext cx="768128" cy="21225"/>
        </a:xfrm>
        <a:custGeom>
          <a:avLst/>
          <a:gdLst/>
          <a:ahLst/>
          <a:cxnLst/>
          <a:rect l="0" t="0" r="0" b="0"/>
          <a:pathLst>
            <a:path>
              <a:moveTo>
                <a:pt x="0" y="10612"/>
              </a:moveTo>
              <a:lnTo>
                <a:pt x="768128"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9759" y="4631625"/>
        <a:ext cx="38406" cy="38406"/>
      </dsp:txXfrm>
    </dsp:sp>
    <dsp:sp modelId="{D691CDB3-35EA-4E76-A8B0-827EDF1960BC}">
      <dsp:nvSpPr>
        <dsp:cNvPr id="0" name=""/>
        <dsp:cNvSpPr/>
      </dsp:nvSpPr>
      <dsp:spPr>
        <a:xfrm>
          <a:off x="4710828" y="4485150"/>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-”DESHI”, Narcotics</a:t>
          </a:r>
          <a:endParaRPr lang="en-US" sz="2200" kern="1200" dirty="0"/>
        </a:p>
      </dsp:txBody>
      <dsp:txXfrm>
        <a:off x="4733664" y="4507986"/>
        <a:ext cx="1513657" cy="733992"/>
      </dsp:txXfrm>
    </dsp:sp>
    <dsp:sp modelId="{DCD4BAD6-1EF0-48BB-8995-5A06613B5988}">
      <dsp:nvSpPr>
        <dsp:cNvPr id="0" name=""/>
        <dsp:cNvSpPr/>
      </dsp:nvSpPr>
      <dsp:spPr>
        <a:xfrm>
          <a:off x="6270157" y="4864369"/>
          <a:ext cx="623731" cy="21225"/>
        </a:xfrm>
        <a:custGeom>
          <a:avLst/>
          <a:gdLst/>
          <a:ahLst/>
          <a:cxnLst/>
          <a:rect l="0" t="0" r="0" b="0"/>
          <a:pathLst>
            <a:path>
              <a:moveTo>
                <a:pt x="0" y="10612"/>
              </a:moveTo>
              <a:lnTo>
                <a:pt x="623731"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566430" y="4859389"/>
        <a:ext cx="31186" cy="31186"/>
      </dsp:txXfrm>
    </dsp:sp>
    <dsp:sp modelId="{4678CB98-1F40-4BF8-B062-F9E7ACB0D22B}">
      <dsp:nvSpPr>
        <dsp:cNvPr id="0" name=""/>
        <dsp:cNvSpPr/>
      </dsp:nvSpPr>
      <dsp:spPr>
        <a:xfrm>
          <a:off x="6893889" y="4485150"/>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[+Alcohol,</a:t>
          </a:r>
        </a:p>
        <a:p>
          <a:pPr lvl="0" algn="ctr" defTabSz="977900">
            <a:lnSpc>
              <a:spcPct val="90000"/>
            </a:lnSpc>
            <a:spcBef>
              <a:spcPct val="0"/>
            </a:spcBef>
            <a:spcAft>
              <a:spcPct val="35000"/>
            </a:spcAft>
          </a:pPr>
          <a:r>
            <a:rPr lang="en-US" sz="2200" kern="1200" dirty="0" smtClean="0"/>
            <a:t>Med.TP]</a:t>
          </a:r>
          <a:endParaRPr lang="en-US" sz="2200" kern="1200" dirty="0"/>
        </a:p>
      </dsp:txBody>
      <dsp:txXfrm>
        <a:off x="6916725" y="4507986"/>
        <a:ext cx="1513657" cy="733992"/>
      </dsp:txXfrm>
    </dsp:sp>
    <dsp:sp modelId="{C7811CBB-229F-4D52-B9F1-17476ED5C52D}">
      <dsp:nvSpPr>
        <dsp:cNvPr id="0" name=""/>
        <dsp:cNvSpPr/>
      </dsp:nvSpPr>
      <dsp:spPr>
        <a:xfrm rot="3907178">
          <a:off x="3657704" y="5088523"/>
          <a:ext cx="1482516" cy="21225"/>
        </a:xfrm>
        <a:custGeom>
          <a:avLst/>
          <a:gdLst/>
          <a:ahLst/>
          <a:cxnLst/>
          <a:rect l="0" t="0" r="0" b="0"/>
          <a:pathLst>
            <a:path>
              <a:moveTo>
                <a:pt x="0" y="10612"/>
              </a:moveTo>
              <a:lnTo>
                <a:pt x="1482516" y="10612"/>
              </a:lnTo>
            </a:path>
          </a:pathLst>
        </a:custGeom>
        <a:noFill/>
        <a:ln w="12700" cap="flat" cmpd="sng" algn="ctr">
          <a:solidFill>
            <a:schemeClr val="accent1">
              <a:shade val="8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61899" y="5062073"/>
        <a:ext cx="74125" cy="74125"/>
      </dsp:txXfrm>
    </dsp:sp>
    <dsp:sp modelId="{0174BEAA-A0D8-481D-B1C5-27CBC235F1B4}">
      <dsp:nvSpPr>
        <dsp:cNvPr id="0" name=""/>
        <dsp:cNvSpPr/>
      </dsp:nvSpPr>
      <dsp:spPr>
        <a:xfrm>
          <a:off x="4710828" y="5381764"/>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Others</a:t>
          </a:r>
          <a:endParaRPr lang="en-US" sz="2200" kern="1200" dirty="0"/>
        </a:p>
      </dsp:txBody>
      <dsp:txXfrm>
        <a:off x="4733664" y="5404600"/>
        <a:ext cx="1513657" cy="733992"/>
      </dsp:txXfrm>
    </dsp:sp>
    <dsp:sp modelId="{23EF3709-EF38-4FAD-B53A-14EF099139B9}">
      <dsp:nvSpPr>
        <dsp:cNvPr id="0" name=""/>
        <dsp:cNvSpPr/>
      </dsp:nvSpPr>
      <dsp:spPr>
        <a:xfrm rot="4153740">
          <a:off x="1405651" y="4538162"/>
          <a:ext cx="1656707" cy="21225"/>
        </a:xfrm>
        <a:custGeom>
          <a:avLst/>
          <a:gdLst/>
          <a:ahLst/>
          <a:cxnLst/>
          <a:rect l="0" t="0" r="0" b="0"/>
          <a:pathLst>
            <a:path>
              <a:moveTo>
                <a:pt x="0" y="10612"/>
              </a:moveTo>
              <a:lnTo>
                <a:pt x="1656707" y="10612"/>
              </a:lnTo>
            </a:path>
          </a:pathLst>
        </a:custGeom>
        <a:noFill/>
        <a:ln w="12700" cap="flat" cmpd="sng" algn="ctr">
          <a:solidFill>
            <a:schemeClr val="accent1">
              <a:shade val="6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192587" y="4507357"/>
        <a:ext cx="82835" cy="82835"/>
      </dsp:txXfrm>
    </dsp:sp>
    <dsp:sp modelId="{494D9B51-28D1-4AB3-8C66-72E262AEBC7F}">
      <dsp:nvSpPr>
        <dsp:cNvPr id="0" name=""/>
        <dsp:cNvSpPr/>
      </dsp:nvSpPr>
      <dsp:spPr>
        <a:xfrm>
          <a:off x="2527767" y="4933457"/>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Service Tax</a:t>
          </a:r>
          <a:endParaRPr lang="en-US" sz="2200" kern="1200" dirty="0"/>
        </a:p>
      </dsp:txBody>
      <dsp:txXfrm>
        <a:off x="2550603" y="4956293"/>
        <a:ext cx="1513657" cy="733992"/>
      </dsp:txXfrm>
    </dsp:sp>
    <dsp:sp modelId="{915D6CB4-F346-44F1-9260-AFE16668B082}">
      <dsp:nvSpPr>
        <dsp:cNvPr id="0" name=""/>
        <dsp:cNvSpPr/>
      </dsp:nvSpPr>
      <dsp:spPr>
        <a:xfrm rot="4589499">
          <a:off x="976392" y="4986469"/>
          <a:ext cx="2515225" cy="21225"/>
        </a:xfrm>
        <a:custGeom>
          <a:avLst/>
          <a:gdLst/>
          <a:ahLst/>
          <a:cxnLst/>
          <a:rect l="0" t="0" r="0" b="0"/>
          <a:pathLst>
            <a:path>
              <a:moveTo>
                <a:pt x="0" y="10612"/>
              </a:moveTo>
              <a:lnTo>
                <a:pt x="2515225" y="10612"/>
              </a:lnTo>
            </a:path>
          </a:pathLst>
        </a:custGeom>
        <a:noFill/>
        <a:ln w="12700" cap="flat" cmpd="sng" algn="ctr">
          <a:solidFill>
            <a:schemeClr val="accent1">
              <a:shade val="60000"/>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171124" y="4934201"/>
        <a:ext cx="125761" cy="125761"/>
      </dsp:txXfrm>
    </dsp:sp>
    <dsp:sp modelId="{FD738AE6-69DB-400F-9884-4F8666A93A33}">
      <dsp:nvSpPr>
        <dsp:cNvPr id="0" name=""/>
        <dsp:cNvSpPr/>
      </dsp:nvSpPr>
      <dsp:spPr>
        <a:xfrm>
          <a:off x="2527767" y="5830071"/>
          <a:ext cx="1559329" cy="779664"/>
        </a:xfrm>
        <a:prstGeom prst="roundRect">
          <a:avLst>
            <a:gd name="adj" fmla="val 10000"/>
          </a:avLst>
        </a:prstGeom>
        <a:solidFill>
          <a:schemeClr val="accent2"/>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CST [00]</a:t>
          </a:r>
          <a:endParaRPr lang="en-US" sz="2200" kern="1200" dirty="0"/>
        </a:p>
      </dsp:txBody>
      <dsp:txXfrm>
        <a:off x="2550603" y="5852907"/>
        <a:ext cx="1513657" cy="7339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FAE1F-BB5D-40FE-B806-E73FBE6DB50E}">
      <dsp:nvSpPr>
        <dsp:cNvPr id="0" name=""/>
        <dsp:cNvSpPr/>
      </dsp:nvSpPr>
      <dsp:spPr>
        <a:xfrm>
          <a:off x="3956025" y="5856092"/>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5892598"/>
        <a:ext cx="18427" cy="18427"/>
      </dsp:txXfrm>
    </dsp:sp>
    <dsp:sp modelId="{2F024313-02D4-401E-96CD-74F0339C84A4}">
      <dsp:nvSpPr>
        <dsp:cNvPr id="0" name=""/>
        <dsp:cNvSpPr/>
      </dsp:nvSpPr>
      <dsp:spPr>
        <a:xfrm>
          <a:off x="1744758" y="3092784"/>
          <a:ext cx="368544" cy="2809027"/>
        </a:xfrm>
        <a:custGeom>
          <a:avLst/>
          <a:gdLst/>
          <a:ahLst/>
          <a:cxnLst/>
          <a:rect l="0" t="0" r="0" b="0"/>
          <a:pathLst>
            <a:path>
              <a:moveTo>
                <a:pt x="0" y="0"/>
              </a:moveTo>
              <a:lnTo>
                <a:pt x="184272" y="0"/>
              </a:lnTo>
              <a:lnTo>
                <a:pt x="184272" y="2809027"/>
              </a:lnTo>
              <a:lnTo>
                <a:pt x="368544" y="280902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858203" y="4426470"/>
        <a:ext cx="141655" cy="141655"/>
      </dsp:txXfrm>
    </dsp:sp>
    <dsp:sp modelId="{9CC2F56E-3304-44F6-A130-EE94CB6971B5}">
      <dsp:nvSpPr>
        <dsp:cNvPr id="0" name=""/>
        <dsp:cNvSpPr/>
      </dsp:nvSpPr>
      <dsp:spPr>
        <a:xfrm>
          <a:off x="3956025" y="5153835"/>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5190341"/>
        <a:ext cx="18427" cy="18427"/>
      </dsp:txXfrm>
    </dsp:sp>
    <dsp:sp modelId="{0ED43DDC-DDBA-4115-A5FA-C102474FDC28}">
      <dsp:nvSpPr>
        <dsp:cNvPr id="0" name=""/>
        <dsp:cNvSpPr/>
      </dsp:nvSpPr>
      <dsp:spPr>
        <a:xfrm>
          <a:off x="1744758" y="3092784"/>
          <a:ext cx="368544" cy="2106770"/>
        </a:xfrm>
        <a:custGeom>
          <a:avLst/>
          <a:gdLst/>
          <a:ahLst/>
          <a:cxnLst/>
          <a:rect l="0" t="0" r="0" b="0"/>
          <a:pathLst>
            <a:path>
              <a:moveTo>
                <a:pt x="0" y="0"/>
              </a:moveTo>
              <a:lnTo>
                <a:pt x="184272" y="0"/>
              </a:lnTo>
              <a:lnTo>
                <a:pt x="184272" y="2106770"/>
              </a:lnTo>
              <a:lnTo>
                <a:pt x="368544" y="21067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1875561" y="4092700"/>
        <a:ext cx="106938" cy="106938"/>
      </dsp:txXfrm>
    </dsp:sp>
    <dsp:sp modelId="{3E2D1497-560A-4A17-84BB-D0BBA5A7292F}">
      <dsp:nvSpPr>
        <dsp:cNvPr id="0" name=""/>
        <dsp:cNvSpPr/>
      </dsp:nvSpPr>
      <dsp:spPr>
        <a:xfrm>
          <a:off x="5714479" y="4451578"/>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89538" y="4488084"/>
        <a:ext cx="18427" cy="18427"/>
      </dsp:txXfrm>
    </dsp:sp>
    <dsp:sp modelId="{6336E0F1-8CE7-45DA-ABAC-66CCDF7942A0}">
      <dsp:nvSpPr>
        <dsp:cNvPr id="0" name=""/>
        <dsp:cNvSpPr/>
      </dsp:nvSpPr>
      <dsp:spPr>
        <a:xfrm>
          <a:off x="1744758" y="3092784"/>
          <a:ext cx="368544" cy="1404513"/>
        </a:xfrm>
        <a:custGeom>
          <a:avLst/>
          <a:gdLst/>
          <a:ahLst/>
          <a:cxnLst/>
          <a:rect l="0" t="0" r="0" b="0"/>
          <a:pathLst>
            <a:path>
              <a:moveTo>
                <a:pt x="0" y="0"/>
              </a:moveTo>
              <a:lnTo>
                <a:pt x="184272" y="0"/>
              </a:lnTo>
              <a:lnTo>
                <a:pt x="184272" y="1404513"/>
              </a:lnTo>
              <a:lnTo>
                <a:pt x="368544" y="14045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92729" y="3758739"/>
        <a:ext cx="72603" cy="72603"/>
      </dsp:txXfrm>
    </dsp:sp>
    <dsp:sp modelId="{1FA62D88-DF92-477F-B770-3B2B3C82FAD9}">
      <dsp:nvSpPr>
        <dsp:cNvPr id="0" name=""/>
        <dsp:cNvSpPr/>
      </dsp:nvSpPr>
      <dsp:spPr>
        <a:xfrm>
          <a:off x="6167291" y="3749321"/>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42350" y="3785827"/>
        <a:ext cx="18427" cy="18427"/>
      </dsp:txXfrm>
    </dsp:sp>
    <dsp:sp modelId="{B5AA3188-46E8-46C5-AD19-F41784CFDF69}">
      <dsp:nvSpPr>
        <dsp:cNvPr id="0" name=""/>
        <dsp:cNvSpPr/>
      </dsp:nvSpPr>
      <dsp:spPr>
        <a:xfrm>
          <a:off x="3956025" y="3749321"/>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3785827"/>
        <a:ext cx="18427" cy="18427"/>
      </dsp:txXfrm>
    </dsp:sp>
    <dsp:sp modelId="{262A542D-AB5D-4340-ACB3-9484C86BF636}">
      <dsp:nvSpPr>
        <dsp:cNvPr id="0" name=""/>
        <dsp:cNvSpPr/>
      </dsp:nvSpPr>
      <dsp:spPr>
        <a:xfrm>
          <a:off x="1744758" y="3092784"/>
          <a:ext cx="368544" cy="702256"/>
        </a:xfrm>
        <a:custGeom>
          <a:avLst/>
          <a:gdLst/>
          <a:ahLst/>
          <a:cxnLst/>
          <a:rect l="0" t="0" r="0" b="0"/>
          <a:pathLst>
            <a:path>
              <a:moveTo>
                <a:pt x="0" y="0"/>
              </a:moveTo>
              <a:lnTo>
                <a:pt x="184272" y="0"/>
              </a:lnTo>
              <a:lnTo>
                <a:pt x="184272" y="702256"/>
              </a:lnTo>
              <a:lnTo>
                <a:pt x="368544" y="70225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9203" y="3424085"/>
        <a:ext cx="39654" cy="39654"/>
      </dsp:txXfrm>
    </dsp:sp>
    <dsp:sp modelId="{84CCC3F6-1917-408D-ADB6-D596567F8B4E}">
      <dsp:nvSpPr>
        <dsp:cNvPr id="0" name=""/>
        <dsp:cNvSpPr/>
      </dsp:nvSpPr>
      <dsp:spPr>
        <a:xfrm>
          <a:off x="6167291" y="3047064"/>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42350" y="3083570"/>
        <a:ext cx="18427" cy="18427"/>
      </dsp:txXfrm>
    </dsp:sp>
    <dsp:sp modelId="{282B1176-48CB-414B-9109-AFE69EEF130F}">
      <dsp:nvSpPr>
        <dsp:cNvPr id="0" name=""/>
        <dsp:cNvSpPr/>
      </dsp:nvSpPr>
      <dsp:spPr>
        <a:xfrm>
          <a:off x="3956025" y="3047064"/>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3083570"/>
        <a:ext cx="18427" cy="18427"/>
      </dsp:txXfrm>
    </dsp:sp>
    <dsp:sp modelId="{F61A14BF-9C42-40B8-94EC-24CD973F8566}">
      <dsp:nvSpPr>
        <dsp:cNvPr id="0" name=""/>
        <dsp:cNvSpPr/>
      </dsp:nvSpPr>
      <dsp:spPr>
        <a:xfrm>
          <a:off x="1744758" y="3047064"/>
          <a:ext cx="368544" cy="91440"/>
        </a:xfrm>
        <a:custGeom>
          <a:avLst/>
          <a:gdLst/>
          <a:ahLst/>
          <a:cxnLst/>
          <a:rect l="0" t="0" r="0" b="0"/>
          <a:pathLst>
            <a:path>
              <a:moveTo>
                <a:pt x="0" y="45720"/>
              </a:moveTo>
              <a:lnTo>
                <a:pt x="36854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19817" y="3083570"/>
        <a:ext cx="18427" cy="18427"/>
      </dsp:txXfrm>
    </dsp:sp>
    <dsp:sp modelId="{D16C8DFC-3CCA-45C7-8B85-6066148B5DFE}">
      <dsp:nvSpPr>
        <dsp:cNvPr id="0" name=""/>
        <dsp:cNvSpPr/>
      </dsp:nvSpPr>
      <dsp:spPr>
        <a:xfrm>
          <a:off x="6167291" y="2344807"/>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42350" y="2381313"/>
        <a:ext cx="18427" cy="18427"/>
      </dsp:txXfrm>
    </dsp:sp>
    <dsp:sp modelId="{467F4737-66CB-4FF2-9324-9E2436C5056C}">
      <dsp:nvSpPr>
        <dsp:cNvPr id="0" name=""/>
        <dsp:cNvSpPr/>
      </dsp:nvSpPr>
      <dsp:spPr>
        <a:xfrm>
          <a:off x="3956025" y="2344807"/>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2381313"/>
        <a:ext cx="18427" cy="18427"/>
      </dsp:txXfrm>
    </dsp:sp>
    <dsp:sp modelId="{F50F8F2E-D18A-43BE-9861-E4530AB34385}">
      <dsp:nvSpPr>
        <dsp:cNvPr id="0" name=""/>
        <dsp:cNvSpPr/>
      </dsp:nvSpPr>
      <dsp:spPr>
        <a:xfrm>
          <a:off x="1744758" y="2390527"/>
          <a:ext cx="368544" cy="702256"/>
        </a:xfrm>
        <a:custGeom>
          <a:avLst/>
          <a:gdLst/>
          <a:ahLst/>
          <a:cxnLst/>
          <a:rect l="0" t="0" r="0" b="0"/>
          <a:pathLst>
            <a:path>
              <a:moveTo>
                <a:pt x="0" y="702256"/>
              </a:moveTo>
              <a:lnTo>
                <a:pt x="184272" y="702256"/>
              </a:lnTo>
              <a:lnTo>
                <a:pt x="184272" y="0"/>
              </a:lnTo>
              <a:lnTo>
                <a:pt x="3685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9203" y="2721828"/>
        <a:ext cx="39654" cy="39654"/>
      </dsp:txXfrm>
    </dsp:sp>
    <dsp:sp modelId="{A8E97B82-BDD4-42EB-8008-1AF98639BDCD}">
      <dsp:nvSpPr>
        <dsp:cNvPr id="0" name=""/>
        <dsp:cNvSpPr/>
      </dsp:nvSpPr>
      <dsp:spPr>
        <a:xfrm>
          <a:off x="6167291" y="1642550"/>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42350" y="1679057"/>
        <a:ext cx="18427" cy="18427"/>
      </dsp:txXfrm>
    </dsp:sp>
    <dsp:sp modelId="{5A136543-FC54-4C02-9BA8-5D0053BAC26D}">
      <dsp:nvSpPr>
        <dsp:cNvPr id="0" name=""/>
        <dsp:cNvSpPr/>
      </dsp:nvSpPr>
      <dsp:spPr>
        <a:xfrm>
          <a:off x="3956025" y="1337142"/>
          <a:ext cx="368544" cy="351128"/>
        </a:xfrm>
        <a:custGeom>
          <a:avLst/>
          <a:gdLst/>
          <a:ahLst/>
          <a:cxnLst/>
          <a:rect l="0" t="0" r="0" b="0"/>
          <a:pathLst>
            <a:path>
              <a:moveTo>
                <a:pt x="0" y="0"/>
              </a:moveTo>
              <a:lnTo>
                <a:pt x="184272" y="0"/>
              </a:lnTo>
              <a:lnTo>
                <a:pt x="184272" y="351128"/>
              </a:lnTo>
              <a:lnTo>
                <a:pt x="368544" y="35112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27571" y="1499980"/>
        <a:ext cx="25451" cy="25451"/>
      </dsp:txXfrm>
    </dsp:sp>
    <dsp:sp modelId="{D39CF862-7358-4978-8CE0-D354F9702C74}">
      <dsp:nvSpPr>
        <dsp:cNvPr id="0" name=""/>
        <dsp:cNvSpPr/>
      </dsp:nvSpPr>
      <dsp:spPr>
        <a:xfrm>
          <a:off x="3956025" y="986013"/>
          <a:ext cx="368544" cy="351128"/>
        </a:xfrm>
        <a:custGeom>
          <a:avLst/>
          <a:gdLst/>
          <a:ahLst/>
          <a:cxnLst/>
          <a:rect l="0" t="0" r="0" b="0"/>
          <a:pathLst>
            <a:path>
              <a:moveTo>
                <a:pt x="0" y="351128"/>
              </a:moveTo>
              <a:lnTo>
                <a:pt x="184272" y="351128"/>
              </a:lnTo>
              <a:lnTo>
                <a:pt x="184272" y="0"/>
              </a:lnTo>
              <a:lnTo>
                <a:pt x="36854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27571" y="1148852"/>
        <a:ext cx="25451" cy="25451"/>
      </dsp:txXfrm>
    </dsp:sp>
    <dsp:sp modelId="{6630555E-A640-48ED-8E62-FFEEB5938FD4}">
      <dsp:nvSpPr>
        <dsp:cNvPr id="0" name=""/>
        <dsp:cNvSpPr/>
      </dsp:nvSpPr>
      <dsp:spPr>
        <a:xfrm>
          <a:off x="1744758" y="1337142"/>
          <a:ext cx="368544" cy="1755642"/>
        </a:xfrm>
        <a:custGeom>
          <a:avLst/>
          <a:gdLst/>
          <a:ahLst/>
          <a:cxnLst/>
          <a:rect l="0" t="0" r="0" b="0"/>
          <a:pathLst>
            <a:path>
              <a:moveTo>
                <a:pt x="0" y="1755642"/>
              </a:moveTo>
              <a:lnTo>
                <a:pt x="184272" y="1755642"/>
              </a:lnTo>
              <a:lnTo>
                <a:pt x="184272" y="0"/>
              </a:lnTo>
              <a:lnTo>
                <a:pt x="3685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884183" y="2170115"/>
        <a:ext cx="89695" cy="89695"/>
      </dsp:txXfrm>
    </dsp:sp>
    <dsp:sp modelId="{9F013796-8219-4F02-9F62-AF63D11ED737}">
      <dsp:nvSpPr>
        <dsp:cNvPr id="0" name=""/>
        <dsp:cNvSpPr/>
      </dsp:nvSpPr>
      <dsp:spPr>
        <a:xfrm>
          <a:off x="3956025" y="238036"/>
          <a:ext cx="368544" cy="91440"/>
        </a:xfrm>
        <a:custGeom>
          <a:avLst/>
          <a:gdLst/>
          <a:ahLst/>
          <a:cxnLst/>
          <a:rect l="0" t="0" r="0" b="0"/>
          <a:pathLst>
            <a:path>
              <a:moveTo>
                <a:pt x="0" y="45720"/>
              </a:moveTo>
              <a:lnTo>
                <a:pt x="36854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1083" y="274543"/>
        <a:ext cx="18427" cy="18427"/>
      </dsp:txXfrm>
    </dsp:sp>
    <dsp:sp modelId="{14D8AA81-F2A9-46C0-A981-804BE7DCD722}">
      <dsp:nvSpPr>
        <dsp:cNvPr id="0" name=""/>
        <dsp:cNvSpPr/>
      </dsp:nvSpPr>
      <dsp:spPr>
        <a:xfrm>
          <a:off x="1744758" y="283756"/>
          <a:ext cx="368544" cy="2809027"/>
        </a:xfrm>
        <a:custGeom>
          <a:avLst/>
          <a:gdLst/>
          <a:ahLst/>
          <a:cxnLst/>
          <a:rect l="0" t="0" r="0" b="0"/>
          <a:pathLst>
            <a:path>
              <a:moveTo>
                <a:pt x="0" y="2809027"/>
              </a:moveTo>
              <a:lnTo>
                <a:pt x="184272" y="2809027"/>
              </a:lnTo>
              <a:lnTo>
                <a:pt x="184272" y="0"/>
              </a:lnTo>
              <a:lnTo>
                <a:pt x="36854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858203" y="1617443"/>
        <a:ext cx="141655" cy="141655"/>
      </dsp:txXfrm>
    </dsp:sp>
    <dsp:sp modelId="{481D33F2-89FA-4A53-B05D-4B474CBC3D1C}">
      <dsp:nvSpPr>
        <dsp:cNvPr id="0" name=""/>
        <dsp:cNvSpPr/>
      </dsp:nvSpPr>
      <dsp:spPr>
        <a:xfrm rot="16200000">
          <a:off x="-14579" y="2811881"/>
          <a:ext cx="2956871"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kern="1200" dirty="0"/>
            <a:t>State</a:t>
          </a:r>
        </a:p>
      </dsp:txBody>
      <dsp:txXfrm>
        <a:off x="-14579" y="2811881"/>
        <a:ext cx="2956871" cy="561805"/>
      </dsp:txXfrm>
    </dsp:sp>
    <dsp:sp modelId="{26F809E7-5F45-419D-A7B5-68A454E38CB0}">
      <dsp:nvSpPr>
        <dsp:cNvPr id="0" name=""/>
        <dsp:cNvSpPr/>
      </dsp:nvSpPr>
      <dsp:spPr>
        <a:xfrm>
          <a:off x="2113302" y="2854"/>
          <a:ext cx="1842722" cy="561805"/>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Electricity (?) </a:t>
          </a:r>
          <a:endParaRPr lang="en-US" sz="2000" kern="1200" dirty="0"/>
        </a:p>
      </dsp:txBody>
      <dsp:txXfrm>
        <a:off x="2113302" y="2854"/>
        <a:ext cx="1842722" cy="561805"/>
      </dsp:txXfrm>
    </dsp:sp>
    <dsp:sp modelId="{6607F6F2-28F9-49FA-8571-82B91EFE58FD}">
      <dsp:nvSpPr>
        <dsp:cNvPr id="0" name=""/>
        <dsp:cNvSpPr/>
      </dsp:nvSpPr>
      <dsp:spPr>
        <a:xfrm>
          <a:off x="4324569" y="2854"/>
          <a:ext cx="3267846" cy="561805"/>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Transmission, Distribution, Sale</a:t>
          </a:r>
          <a:endParaRPr lang="en-US" sz="2000" kern="1200" dirty="0"/>
        </a:p>
      </dsp:txBody>
      <dsp:txXfrm>
        <a:off x="4324569" y="2854"/>
        <a:ext cx="3267846" cy="561805"/>
      </dsp:txXfrm>
    </dsp:sp>
    <dsp:sp modelId="{97B5BD74-6683-498C-BF4A-7A8CD3433BF0}">
      <dsp:nvSpPr>
        <dsp:cNvPr id="0" name=""/>
        <dsp:cNvSpPr/>
      </dsp:nvSpPr>
      <dsp:spPr>
        <a:xfrm>
          <a:off x="2113302" y="1056239"/>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Selling= VAT</a:t>
          </a:r>
          <a:endParaRPr lang="en-US" sz="2000" kern="1200" dirty="0"/>
        </a:p>
      </dsp:txBody>
      <dsp:txXfrm>
        <a:off x="2113302" y="1056239"/>
        <a:ext cx="1842722" cy="561805"/>
      </dsp:txXfrm>
    </dsp:sp>
    <dsp:sp modelId="{EF4D2485-EFD6-4EA0-BB99-D4D5FF1EFC87}">
      <dsp:nvSpPr>
        <dsp:cNvPr id="0" name=""/>
        <dsp:cNvSpPr/>
      </dsp:nvSpPr>
      <dsp:spPr>
        <a:xfrm>
          <a:off x="4324569" y="705111"/>
          <a:ext cx="1842722" cy="561805"/>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Petroleum</a:t>
          </a:r>
          <a:endParaRPr lang="en-US" sz="2000" kern="1200" dirty="0"/>
        </a:p>
      </dsp:txBody>
      <dsp:txXfrm>
        <a:off x="4324569" y="705111"/>
        <a:ext cx="1842722" cy="561805"/>
      </dsp:txXfrm>
    </dsp:sp>
    <dsp:sp modelId="{2A6B191D-BEE6-4C10-8BDA-935A15FE26BE}">
      <dsp:nvSpPr>
        <dsp:cNvPr id="0" name=""/>
        <dsp:cNvSpPr/>
      </dsp:nvSpPr>
      <dsp:spPr>
        <a:xfrm>
          <a:off x="4324569" y="1407367"/>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-NOT Newspaper</a:t>
          </a:r>
          <a:endParaRPr lang="en-US" sz="2000" kern="1200" dirty="0"/>
        </a:p>
      </dsp:txBody>
      <dsp:txXfrm>
        <a:off x="4324569" y="1407367"/>
        <a:ext cx="1842722" cy="561805"/>
      </dsp:txXfrm>
    </dsp:sp>
    <dsp:sp modelId="{C740FDE9-8D99-4CD2-949E-5D026B1573B3}">
      <dsp:nvSpPr>
        <dsp:cNvPr id="0" name=""/>
        <dsp:cNvSpPr/>
      </dsp:nvSpPr>
      <dsp:spPr>
        <a:xfrm>
          <a:off x="6535835" y="1407367"/>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UNION</a:t>
          </a:r>
          <a:endParaRPr lang="en-US" sz="2000" kern="1200" dirty="0"/>
        </a:p>
      </dsp:txBody>
      <dsp:txXfrm>
        <a:off x="6535835" y="1407367"/>
        <a:ext cx="1842722" cy="561805"/>
      </dsp:txXfrm>
    </dsp:sp>
    <dsp:sp modelId="{531D0FF6-EDC2-456F-9BCE-F3D21CBA98B7}">
      <dsp:nvSpPr>
        <dsp:cNvPr id="0" name=""/>
        <dsp:cNvSpPr/>
      </dsp:nvSpPr>
      <dsp:spPr>
        <a:xfrm>
          <a:off x="2113302" y="2109624"/>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Excise on </a:t>
          </a:r>
          <a:r>
            <a:rPr lang="en-US" sz="2000" kern="1200" dirty="0" smtClean="0">
              <a:solidFill>
                <a:schemeClr val="accent3">
                  <a:lumMod val="60000"/>
                  <a:lumOff val="40000"/>
                </a:schemeClr>
              </a:solidFill>
              <a:effectLst>
                <a:outerShdw blurRad="38100" dist="38100" dir="2700000" algn="tl">
                  <a:srgbClr val="000000">
                    <a:alpha val="43137"/>
                  </a:srgbClr>
                </a:outerShdw>
              </a:effectLst>
            </a:rPr>
            <a:t>Liquor</a:t>
          </a:r>
          <a:r>
            <a:rPr lang="en-US" sz="2000" kern="1200" dirty="0" smtClean="0"/>
            <a:t>, Narcotics</a:t>
          </a:r>
          <a:endParaRPr lang="en-US" sz="2000" kern="1200" dirty="0"/>
        </a:p>
      </dsp:txBody>
      <dsp:txXfrm>
        <a:off x="2113302" y="2109624"/>
        <a:ext cx="1842722" cy="561805"/>
      </dsp:txXfrm>
    </dsp:sp>
    <dsp:sp modelId="{50AFD72E-027D-4F37-948D-733B3E0E81FC}">
      <dsp:nvSpPr>
        <dsp:cNvPr id="0" name=""/>
        <dsp:cNvSpPr/>
      </dsp:nvSpPr>
      <dsp:spPr>
        <a:xfrm>
          <a:off x="4324569" y="2109624"/>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-NOT medicinal, toiletry prep.</a:t>
          </a:r>
          <a:endParaRPr lang="en-US" sz="2000" kern="1200" dirty="0"/>
        </a:p>
      </dsp:txBody>
      <dsp:txXfrm>
        <a:off x="4324569" y="2109624"/>
        <a:ext cx="1842722" cy="561805"/>
      </dsp:txXfrm>
    </dsp:sp>
    <dsp:sp modelId="{DEFBF745-E402-48D1-B426-72A670E14980}">
      <dsp:nvSpPr>
        <dsp:cNvPr id="0" name=""/>
        <dsp:cNvSpPr/>
      </dsp:nvSpPr>
      <dsp:spPr>
        <a:xfrm>
          <a:off x="6535835" y="2109624"/>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UNION</a:t>
          </a:r>
          <a:endParaRPr lang="en-US" sz="2000" kern="1200" dirty="0"/>
        </a:p>
      </dsp:txBody>
      <dsp:txXfrm>
        <a:off x="6535835" y="2109624"/>
        <a:ext cx="1842722" cy="561805"/>
      </dsp:txXfrm>
    </dsp:sp>
    <dsp:sp modelId="{DF4E69A4-646C-43AC-9644-508782DDBA70}">
      <dsp:nvSpPr>
        <dsp:cNvPr id="0" name=""/>
        <dsp:cNvSpPr/>
      </dsp:nvSpPr>
      <dsp:spPr>
        <a:xfrm>
          <a:off x="2113302" y="2811881"/>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Advertisement</a:t>
          </a:r>
          <a:endParaRPr lang="en-US" sz="2000" kern="1200" dirty="0"/>
        </a:p>
      </dsp:txBody>
      <dsp:txXfrm>
        <a:off x="2113302" y="2811881"/>
        <a:ext cx="1842722" cy="561805"/>
      </dsp:txXfrm>
    </dsp:sp>
    <dsp:sp modelId="{83EE9813-E5FF-4887-9C2A-48EFC90F8B86}">
      <dsp:nvSpPr>
        <dsp:cNvPr id="0" name=""/>
        <dsp:cNvSpPr/>
      </dsp:nvSpPr>
      <dsp:spPr>
        <a:xfrm>
          <a:off x="4324569" y="2811881"/>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-NOT TV, Radio, Newspaper</a:t>
          </a:r>
          <a:endParaRPr lang="en-US" sz="2000" kern="1200" dirty="0"/>
        </a:p>
      </dsp:txBody>
      <dsp:txXfrm>
        <a:off x="4324569" y="2811881"/>
        <a:ext cx="1842722" cy="561805"/>
      </dsp:txXfrm>
    </dsp:sp>
    <dsp:sp modelId="{1E5E692D-7E19-45D0-B3A8-7BE6703BDC1C}">
      <dsp:nvSpPr>
        <dsp:cNvPr id="0" name=""/>
        <dsp:cNvSpPr/>
      </dsp:nvSpPr>
      <dsp:spPr>
        <a:xfrm>
          <a:off x="6535835" y="2811881"/>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UNION</a:t>
          </a:r>
          <a:endParaRPr lang="en-US" sz="2000" kern="1200" dirty="0"/>
        </a:p>
      </dsp:txBody>
      <dsp:txXfrm>
        <a:off x="6535835" y="2811881"/>
        <a:ext cx="1842722" cy="561805"/>
      </dsp:txXfrm>
    </dsp:sp>
    <dsp:sp modelId="{DC78980F-538C-4B33-BD54-BB51220111AD}">
      <dsp:nvSpPr>
        <dsp:cNvPr id="0" name=""/>
        <dsp:cNvSpPr/>
      </dsp:nvSpPr>
      <dsp:spPr>
        <a:xfrm>
          <a:off x="2113302" y="3514138"/>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PURCHASE Tax</a:t>
          </a:r>
          <a:endParaRPr lang="en-US" sz="2000" kern="1200" dirty="0"/>
        </a:p>
      </dsp:txBody>
      <dsp:txXfrm>
        <a:off x="2113302" y="3514138"/>
        <a:ext cx="1842722" cy="561805"/>
      </dsp:txXfrm>
    </dsp:sp>
    <dsp:sp modelId="{48D8A25D-641F-4308-9A44-BE589844CA87}">
      <dsp:nvSpPr>
        <dsp:cNvPr id="0" name=""/>
        <dsp:cNvSpPr/>
      </dsp:nvSpPr>
      <dsp:spPr>
        <a:xfrm>
          <a:off x="4324569" y="3514138"/>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Vehicle</a:t>
          </a:r>
          <a:r>
            <a:rPr lang="en-US" sz="2000" kern="1200" dirty="0"/>
            <a:t>, </a:t>
          </a:r>
          <a:r>
            <a:rPr lang="en-US" sz="2000" kern="1200" dirty="0" smtClean="0"/>
            <a:t>Animal, boats</a:t>
          </a:r>
          <a:endParaRPr lang="en-US" sz="2000" kern="1200" dirty="0"/>
        </a:p>
      </dsp:txBody>
      <dsp:txXfrm>
        <a:off x="4324569" y="3514138"/>
        <a:ext cx="1842722" cy="561805"/>
      </dsp:txXfrm>
    </dsp:sp>
    <dsp:sp modelId="{4FB6826D-06D6-4A0D-948C-0D5FA1D2BB87}">
      <dsp:nvSpPr>
        <dsp:cNvPr id="0" name=""/>
        <dsp:cNvSpPr/>
      </dsp:nvSpPr>
      <dsp:spPr>
        <a:xfrm>
          <a:off x="6535835" y="3514138"/>
          <a:ext cx="1842722" cy="561805"/>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Road Tax (?)</a:t>
          </a:r>
          <a:endParaRPr lang="en-US" sz="2000" kern="1200" dirty="0"/>
        </a:p>
      </dsp:txBody>
      <dsp:txXfrm>
        <a:off x="6535835" y="3514138"/>
        <a:ext cx="1842722" cy="561805"/>
      </dsp:txXfrm>
    </dsp:sp>
    <dsp:sp modelId="{4297DB1B-39BF-4413-8090-6BAA7995F10F}">
      <dsp:nvSpPr>
        <dsp:cNvPr id="0" name=""/>
        <dsp:cNvSpPr/>
      </dsp:nvSpPr>
      <dsp:spPr>
        <a:xfrm>
          <a:off x="2113302" y="4216395"/>
          <a:ext cx="3601176"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Tolls, Transport, Entry Tax /</a:t>
          </a:r>
          <a:r>
            <a:rPr lang="en-US" sz="2000" kern="1200" dirty="0" err="1" smtClean="0"/>
            <a:t>Octroi</a:t>
          </a:r>
          <a:endParaRPr lang="en-US" sz="2000" kern="1200" dirty="0"/>
        </a:p>
      </dsp:txBody>
      <dsp:txXfrm>
        <a:off x="2113302" y="4216395"/>
        <a:ext cx="3601176" cy="561805"/>
      </dsp:txXfrm>
    </dsp:sp>
    <dsp:sp modelId="{14168377-5015-4B37-8F46-EB50E30582F5}">
      <dsp:nvSpPr>
        <dsp:cNvPr id="0" name=""/>
        <dsp:cNvSpPr/>
      </dsp:nvSpPr>
      <dsp:spPr>
        <a:xfrm>
          <a:off x="6083023" y="4216395"/>
          <a:ext cx="1842722" cy="561805"/>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IF taken by Local Bodies</a:t>
          </a:r>
          <a:endParaRPr lang="en-US" sz="2000" kern="1200" dirty="0"/>
        </a:p>
      </dsp:txBody>
      <dsp:txXfrm>
        <a:off x="6083023" y="4216395"/>
        <a:ext cx="1842722" cy="561805"/>
      </dsp:txXfrm>
    </dsp:sp>
    <dsp:sp modelId="{E2AC7FDF-6667-4A68-AB65-5B63C35ED41C}">
      <dsp:nvSpPr>
        <dsp:cNvPr id="0" name=""/>
        <dsp:cNvSpPr/>
      </dsp:nvSpPr>
      <dsp:spPr>
        <a:xfrm>
          <a:off x="2113302" y="4918652"/>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Luxury</a:t>
          </a:r>
          <a:endParaRPr lang="en-US" sz="2000" kern="1200" dirty="0"/>
        </a:p>
      </dsp:txBody>
      <dsp:txXfrm>
        <a:off x="2113302" y="4918652"/>
        <a:ext cx="1842722" cy="561805"/>
      </dsp:txXfrm>
    </dsp:sp>
    <dsp:sp modelId="{3130EC29-7E77-491F-BCC8-84EE8F4271A9}">
      <dsp:nvSpPr>
        <dsp:cNvPr id="0" name=""/>
        <dsp:cNvSpPr/>
      </dsp:nvSpPr>
      <dsp:spPr>
        <a:xfrm>
          <a:off x="4324569" y="4918652"/>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Betting-gambling</a:t>
          </a:r>
          <a:endParaRPr lang="en-US" sz="2000" kern="1200" dirty="0"/>
        </a:p>
      </dsp:txBody>
      <dsp:txXfrm>
        <a:off x="4324569" y="4918652"/>
        <a:ext cx="1842722" cy="561805"/>
      </dsp:txXfrm>
    </dsp:sp>
    <dsp:sp modelId="{82CEC384-D2A7-4D7C-8D23-DE2F42898BFC}">
      <dsp:nvSpPr>
        <dsp:cNvPr id="0" name=""/>
        <dsp:cNvSpPr/>
      </dsp:nvSpPr>
      <dsp:spPr>
        <a:xfrm>
          <a:off x="2113302" y="5620909"/>
          <a:ext cx="1842722" cy="5618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Entertainment</a:t>
          </a:r>
          <a:endParaRPr lang="en-US" sz="2000" kern="1200" dirty="0"/>
        </a:p>
      </dsp:txBody>
      <dsp:txXfrm>
        <a:off x="2113302" y="5620909"/>
        <a:ext cx="1842722" cy="561805"/>
      </dsp:txXfrm>
    </dsp:sp>
    <dsp:sp modelId="{21C56C74-27EE-451F-A870-6DD9F42F5F26}">
      <dsp:nvSpPr>
        <dsp:cNvPr id="0" name=""/>
        <dsp:cNvSpPr/>
      </dsp:nvSpPr>
      <dsp:spPr>
        <a:xfrm>
          <a:off x="4324569" y="5620909"/>
          <a:ext cx="1842722" cy="561805"/>
        </a:xfrm>
        <a:prstGeom prst="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IF taken by Local Bodies</a:t>
          </a:r>
          <a:endParaRPr lang="en-US" sz="2000" kern="1200" dirty="0"/>
        </a:p>
      </dsp:txBody>
      <dsp:txXfrm>
        <a:off x="4324569" y="5620909"/>
        <a:ext cx="1842722" cy="56180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D4600-1C63-42D8-8DCE-E0895530678A}">
      <dsp:nvSpPr>
        <dsp:cNvPr id="0" name=""/>
        <dsp:cNvSpPr/>
      </dsp:nvSpPr>
      <dsp:spPr>
        <a:xfrm>
          <a:off x="1092" y="185696"/>
          <a:ext cx="4261775" cy="25570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Inspector Raj </a:t>
          </a:r>
          <a:r>
            <a:rPr lang="en-US" sz="3100" kern="1200" dirty="0" smtClean="0">
              <a:latin typeface="Franklin Gothic Medium Cond" panose="020B0606030402020204" pitchFamily="34" charset="0"/>
            </a:rPr>
            <a:t>▼</a:t>
          </a:r>
          <a:endParaRPr lang="en-US" sz="3100" kern="1200" dirty="0"/>
        </a:p>
        <a:p>
          <a:pPr marL="228600" lvl="1" indent="-228600" algn="l" defTabSz="1066800">
            <a:lnSpc>
              <a:spcPct val="90000"/>
            </a:lnSpc>
            <a:spcBef>
              <a:spcPct val="0"/>
            </a:spcBef>
            <a:spcAft>
              <a:spcPct val="15000"/>
            </a:spcAft>
            <a:buChar char="••"/>
          </a:pPr>
          <a:r>
            <a:rPr lang="en-US" sz="2400" kern="1200" dirty="0" smtClean="0"/>
            <a:t>GSTN portal</a:t>
          </a:r>
          <a:endParaRPr lang="en-US" sz="2400" kern="1200" dirty="0"/>
        </a:p>
        <a:p>
          <a:pPr marL="228600" lvl="1" indent="-228600" algn="l" defTabSz="1066800">
            <a:lnSpc>
              <a:spcPct val="90000"/>
            </a:lnSpc>
            <a:spcBef>
              <a:spcPct val="0"/>
            </a:spcBef>
            <a:spcAft>
              <a:spcPct val="15000"/>
            </a:spcAft>
            <a:buChar char="••"/>
          </a:pPr>
          <a:r>
            <a:rPr lang="en-US" sz="2400" kern="1200" dirty="0" smtClean="0"/>
            <a:t>Less human interface</a:t>
          </a:r>
          <a:endParaRPr lang="en-US" sz="2400" kern="1200" dirty="0"/>
        </a:p>
        <a:p>
          <a:pPr marL="228600" lvl="1" indent="-228600" algn="l" defTabSz="1066800">
            <a:lnSpc>
              <a:spcPct val="90000"/>
            </a:lnSpc>
            <a:spcBef>
              <a:spcPct val="0"/>
            </a:spcBef>
            <a:spcAft>
              <a:spcPct val="15000"/>
            </a:spcAft>
            <a:buChar char="••"/>
          </a:pPr>
          <a:r>
            <a:rPr lang="en-US" sz="2400" kern="1200" dirty="0" smtClean="0"/>
            <a:t>Compliance Cost </a:t>
          </a:r>
          <a:r>
            <a:rPr lang="en-US" sz="2400" kern="1200" dirty="0" smtClean="0">
              <a:latin typeface="Franklin Gothic Medium Cond" panose="020B0606030402020204" pitchFamily="34" charset="0"/>
            </a:rPr>
            <a:t>▼</a:t>
          </a:r>
          <a:endParaRPr lang="en-US" sz="2400" kern="1200" dirty="0"/>
        </a:p>
        <a:p>
          <a:pPr marL="228600" lvl="1" indent="-228600" algn="l" defTabSz="1066800">
            <a:lnSpc>
              <a:spcPct val="90000"/>
            </a:lnSpc>
            <a:spcBef>
              <a:spcPct val="0"/>
            </a:spcBef>
            <a:spcAft>
              <a:spcPct val="15000"/>
            </a:spcAft>
            <a:buChar char="••"/>
          </a:pPr>
          <a:r>
            <a:rPr lang="en-US" sz="2400" kern="1200" dirty="0" smtClean="0"/>
            <a:t>Ease of Doing-&gt;FDI</a:t>
          </a:r>
          <a:endParaRPr lang="en-US" sz="2400" kern="1200" dirty="0"/>
        </a:p>
      </dsp:txBody>
      <dsp:txXfrm>
        <a:off x="1092" y="185696"/>
        <a:ext cx="4261775" cy="2557065"/>
      </dsp:txXfrm>
    </dsp:sp>
    <dsp:sp modelId="{F512BEC1-8035-45CB-80E2-169F9795B924}">
      <dsp:nvSpPr>
        <dsp:cNvPr id="0" name=""/>
        <dsp:cNvSpPr/>
      </dsp:nvSpPr>
      <dsp:spPr>
        <a:xfrm>
          <a:off x="4689045" y="185696"/>
          <a:ext cx="4261775" cy="25570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Prices </a:t>
          </a:r>
          <a:r>
            <a:rPr lang="en-US" sz="3100" kern="1200" dirty="0" smtClean="0">
              <a:latin typeface="Franklin Gothic Medium Cond" panose="020B0606030402020204" pitchFamily="34" charset="0"/>
            </a:rPr>
            <a:t>▼</a:t>
          </a:r>
          <a:endParaRPr lang="en-US" sz="3100" kern="1200" dirty="0"/>
        </a:p>
        <a:p>
          <a:pPr marL="228600" lvl="1" indent="-228600" algn="l" defTabSz="1066800">
            <a:lnSpc>
              <a:spcPct val="90000"/>
            </a:lnSpc>
            <a:spcBef>
              <a:spcPct val="0"/>
            </a:spcBef>
            <a:spcAft>
              <a:spcPct val="15000"/>
            </a:spcAft>
            <a:buChar char="••"/>
          </a:pPr>
          <a:r>
            <a:rPr lang="en-US" sz="2400" kern="1200" dirty="0" smtClean="0"/>
            <a:t>Ordinary states: !Retailers 20 lakh|&lt; [Can’t demand GST from people]</a:t>
          </a:r>
          <a:endParaRPr lang="en-US" sz="2400" kern="1200" dirty="0"/>
        </a:p>
        <a:p>
          <a:pPr marL="228600" lvl="1" indent="-228600" algn="l" defTabSz="1066800">
            <a:lnSpc>
              <a:spcPct val="90000"/>
            </a:lnSpc>
            <a:spcBef>
              <a:spcPct val="0"/>
            </a:spcBef>
            <a:spcAft>
              <a:spcPct val="15000"/>
            </a:spcAft>
            <a:buChar char="••"/>
          </a:pPr>
          <a:r>
            <a:rPr lang="en-US" sz="2400" kern="1200" dirty="0" smtClean="0"/>
            <a:t>Big malls: Cascading: 25-30% burden </a:t>
          </a:r>
          <a:r>
            <a:rPr lang="en-US" sz="2400" kern="1200" dirty="0" smtClean="0">
              <a:latin typeface="Franklin Gothic Medium Cond" panose="020B0606030402020204" pitchFamily="34" charset="0"/>
            </a:rPr>
            <a:t>▼ [hoarding, Cess]</a:t>
          </a:r>
          <a:endParaRPr lang="en-US" sz="2400" kern="1200" dirty="0"/>
        </a:p>
      </dsp:txBody>
      <dsp:txXfrm>
        <a:off x="4689045" y="185696"/>
        <a:ext cx="4261775" cy="2557065"/>
      </dsp:txXfrm>
    </dsp:sp>
    <dsp:sp modelId="{5F5F9CBE-4378-4C37-8252-5B491003C73A}">
      <dsp:nvSpPr>
        <dsp:cNvPr id="0" name=""/>
        <dsp:cNvSpPr/>
      </dsp:nvSpPr>
      <dsp:spPr>
        <a:xfrm>
          <a:off x="2345069" y="3168939"/>
          <a:ext cx="4261775" cy="25570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Demand </a:t>
          </a:r>
          <a:r>
            <a:rPr lang="en-US" sz="3100" kern="1200" dirty="0" smtClean="0">
              <a:latin typeface="Franklin Gothic Medium Cond" panose="020B0606030402020204" pitchFamily="34" charset="0"/>
            </a:rPr>
            <a:t>▲</a:t>
          </a:r>
          <a:endParaRPr lang="en-US" sz="3100" kern="1200" dirty="0"/>
        </a:p>
        <a:p>
          <a:pPr marL="228600" lvl="1" indent="-228600" algn="l" defTabSz="1066800">
            <a:lnSpc>
              <a:spcPct val="90000"/>
            </a:lnSpc>
            <a:spcBef>
              <a:spcPct val="0"/>
            </a:spcBef>
            <a:spcAft>
              <a:spcPct val="15000"/>
            </a:spcAft>
            <a:buChar char="••"/>
          </a:pPr>
          <a:r>
            <a:rPr lang="en-US" sz="2400" kern="1200" dirty="0" smtClean="0"/>
            <a:t>More production </a:t>
          </a:r>
          <a:endParaRPr lang="en-US" sz="2400" kern="1200" dirty="0"/>
        </a:p>
        <a:p>
          <a:pPr marL="228600" lvl="1" indent="-228600" algn="l" defTabSz="1066800">
            <a:lnSpc>
              <a:spcPct val="90000"/>
            </a:lnSpc>
            <a:spcBef>
              <a:spcPct val="0"/>
            </a:spcBef>
            <a:spcAft>
              <a:spcPct val="15000"/>
            </a:spcAft>
            <a:buChar char="••"/>
          </a:pPr>
          <a:r>
            <a:rPr lang="en-US" sz="2400" kern="1200" dirty="0" smtClean="0"/>
            <a:t>Make In India-&gt; Jobs, CAD, GDP</a:t>
          </a:r>
          <a:endParaRPr lang="en-US" sz="2400" kern="1200" dirty="0"/>
        </a:p>
        <a:p>
          <a:pPr marL="228600" lvl="1" indent="-228600" algn="l" defTabSz="1066800">
            <a:lnSpc>
              <a:spcPct val="90000"/>
            </a:lnSpc>
            <a:spcBef>
              <a:spcPct val="0"/>
            </a:spcBef>
            <a:spcAft>
              <a:spcPct val="15000"/>
            </a:spcAft>
            <a:buChar char="••"/>
          </a:pPr>
          <a:r>
            <a:rPr lang="en-US" sz="2400" kern="1200" dirty="0" smtClean="0"/>
            <a:t>Consumption + production  + Jobs = Tax Base</a:t>
          </a:r>
          <a:r>
            <a:rPr lang="en-US" sz="2400" kern="1200" dirty="0" smtClean="0">
              <a:latin typeface="Franklin Gothic Medium Cond" panose="020B0606030402020204" pitchFamily="34" charset="0"/>
            </a:rPr>
            <a:t>▲,</a:t>
          </a:r>
          <a:r>
            <a:rPr lang="en-US" sz="2400" kern="1200" dirty="0" smtClean="0"/>
            <a:t> Fiscal Deficit </a:t>
          </a:r>
          <a:r>
            <a:rPr lang="en-US" sz="2400" kern="1200" dirty="0" smtClean="0">
              <a:latin typeface="Franklin Gothic Medium Cond" panose="020B0606030402020204" pitchFamily="34" charset="0"/>
            </a:rPr>
            <a:t>▼</a:t>
          </a:r>
          <a:endParaRPr lang="en-US" sz="2400" kern="1200" dirty="0"/>
        </a:p>
      </dsp:txBody>
      <dsp:txXfrm>
        <a:off x="2345069" y="3168939"/>
        <a:ext cx="4261775" cy="255706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BA87D-1F9D-43D8-850E-7CD30ADA6571}">
      <dsp:nvSpPr>
        <dsp:cNvPr id="0" name=""/>
        <dsp:cNvSpPr/>
      </dsp:nvSpPr>
      <dsp:spPr>
        <a:xfrm>
          <a:off x="1638" y="365656"/>
          <a:ext cx="3223685" cy="80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Union</a:t>
          </a:r>
          <a:endParaRPr lang="en-US" sz="4800" kern="1200" dirty="0"/>
        </a:p>
      </dsp:txBody>
      <dsp:txXfrm>
        <a:off x="25243" y="389261"/>
        <a:ext cx="3176475" cy="758711"/>
      </dsp:txXfrm>
    </dsp:sp>
    <dsp:sp modelId="{E179F205-06D1-4DCE-A00C-2F2AE17D9D66}">
      <dsp:nvSpPr>
        <dsp:cNvPr id="0" name=""/>
        <dsp:cNvSpPr/>
      </dsp:nvSpPr>
      <dsp:spPr>
        <a:xfrm rot="5400000">
          <a:off x="1542962" y="1242095"/>
          <a:ext cx="141036" cy="14103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2EA20C-AF44-4175-BE6E-112D7273F57E}">
      <dsp:nvSpPr>
        <dsp:cNvPr id="0" name=""/>
        <dsp:cNvSpPr/>
      </dsp:nvSpPr>
      <dsp:spPr>
        <a:xfrm>
          <a:off x="1638" y="1453649"/>
          <a:ext cx="3223685" cy="805921"/>
        </a:xfrm>
        <a:prstGeom prst="roundRect">
          <a:avLst>
            <a:gd name="adj" fmla="val 10000"/>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Excise: 8-24%</a:t>
          </a:r>
          <a:endParaRPr lang="en-US" sz="3900" kern="1200" dirty="0"/>
        </a:p>
      </dsp:txBody>
      <dsp:txXfrm>
        <a:off x="25243" y="1477254"/>
        <a:ext cx="3176475" cy="758711"/>
      </dsp:txXfrm>
    </dsp:sp>
    <dsp:sp modelId="{FB30AFEC-738B-4CF2-B55D-C0D30A060695}">
      <dsp:nvSpPr>
        <dsp:cNvPr id="0" name=""/>
        <dsp:cNvSpPr/>
      </dsp:nvSpPr>
      <dsp:spPr>
        <a:xfrm rot="5400000">
          <a:off x="1542962" y="2330089"/>
          <a:ext cx="141036" cy="14103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1E5368-10AB-48EF-A3B7-1A63B773F5FC}">
      <dsp:nvSpPr>
        <dsp:cNvPr id="0" name=""/>
        <dsp:cNvSpPr/>
      </dsp:nvSpPr>
      <dsp:spPr>
        <a:xfrm>
          <a:off x="1638" y="2541643"/>
          <a:ext cx="3223685" cy="805921"/>
        </a:xfrm>
        <a:prstGeom prst="roundRect">
          <a:avLst>
            <a:gd name="adj" fmla="val 10000"/>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Infra Cess 1-4%</a:t>
          </a:r>
          <a:endParaRPr lang="en-US" sz="3900" kern="1200" dirty="0"/>
        </a:p>
      </dsp:txBody>
      <dsp:txXfrm>
        <a:off x="25243" y="2565248"/>
        <a:ext cx="3176475" cy="758711"/>
      </dsp:txXfrm>
    </dsp:sp>
    <dsp:sp modelId="{0C327C24-3A68-4103-B496-95A95E2185C0}">
      <dsp:nvSpPr>
        <dsp:cNvPr id="0" name=""/>
        <dsp:cNvSpPr/>
      </dsp:nvSpPr>
      <dsp:spPr>
        <a:xfrm>
          <a:off x="3676638" y="365656"/>
          <a:ext cx="3223685" cy="80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States</a:t>
          </a:r>
          <a:endParaRPr lang="en-US" sz="4800" kern="1200" dirty="0"/>
        </a:p>
      </dsp:txBody>
      <dsp:txXfrm>
        <a:off x="3700243" y="389261"/>
        <a:ext cx="3176475" cy="758711"/>
      </dsp:txXfrm>
    </dsp:sp>
    <dsp:sp modelId="{B4767C5B-6605-49B5-A3E3-4A107F072F3E}">
      <dsp:nvSpPr>
        <dsp:cNvPr id="0" name=""/>
        <dsp:cNvSpPr/>
      </dsp:nvSpPr>
      <dsp:spPr>
        <a:xfrm rot="5400000">
          <a:off x="5217963" y="1242095"/>
          <a:ext cx="141036" cy="14103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F3A2A0-DDD0-43C1-8C7A-B3057742DC4B}">
      <dsp:nvSpPr>
        <dsp:cNvPr id="0" name=""/>
        <dsp:cNvSpPr/>
      </dsp:nvSpPr>
      <dsp:spPr>
        <a:xfrm>
          <a:off x="3676638" y="1453649"/>
          <a:ext cx="3223685" cy="805921"/>
        </a:xfrm>
        <a:prstGeom prst="roundRect">
          <a:avLst>
            <a:gd name="adj" fmla="val 10000"/>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VAT: 12.5-14.5%</a:t>
          </a:r>
          <a:endParaRPr lang="en-US" sz="3900" kern="1200" dirty="0"/>
        </a:p>
      </dsp:txBody>
      <dsp:txXfrm>
        <a:off x="3700243" y="1477254"/>
        <a:ext cx="3176475" cy="758711"/>
      </dsp:txXfrm>
    </dsp:sp>
    <dsp:sp modelId="{7FE63D81-6725-4DFD-98E3-21A0DE3053C0}">
      <dsp:nvSpPr>
        <dsp:cNvPr id="0" name=""/>
        <dsp:cNvSpPr/>
      </dsp:nvSpPr>
      <dsp:spPr>
        <a:xfrm rot="5400000">
          <a:off x="5217963" y="2330089"/>
          <a:ext cx="141036" cy="14103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CDCD06-5771-4BE2-A342-8F9DF290E937}">
      <dsp:nvSpPr>
        <dsp:cNvPr id="0" name=""/>
        <dsp:cNvSpPr/>
      </dsp:nvSpPr>
      <dsp:spPr>
        <a:xfrm>
          <a:off x="3676638" y="2541643"/>
          <a:ext cx="3223685" cy="80592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Road Tax: 3-24%</a:t>
          </a:r>
          <a:endParaRPr lang="en-US" sz="3900" kern="1200" dirty="0"/>
        </a:p>
      </dsp:txBody>
      <dsp:txXfrm>
        <a:off x="3700243" y="2565248"/>
        <a:ext cx="3176475" cy="758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111775"/>
          <a:ext cx="2525966" cy="1591338"/>
        </a:xfrm>
        <a:prstGeom prst="rect">
          <a:avLst/>
        </a:prstGeom>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715753"/>
          <a:ext cx="2248110" cy="707270"/>
        </a:xfrm>
        <a:prstGeom prst="wedgeRectCallout">
          <a:avLst>
            <a:gd name="adj1" fmla="val 20250"/>
            <a:gd name="adj2" fmla="val -60700"/>
          </a:avLst>
        </a:prstGeom>
        <a:solidFill>
          <a:schemeClr val="bg1">
            <a:lumMod val="85000"/>
            <a:lum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1.Banking, Fin, </a:t>
          </a:r>
          <a:r>
            <a:rPr lang="en-US" sz="1900" kern="1200" dirty="0" err="1" smtClean="0">
              <a:effectLst/>
              <a:latin typeface="Franklin Gothic Medium Cond" panose="020B0606030402020204" pitchFamily="34" charset="0"/>
            </a:rPr>
            <a:t>Insur</a:t>
          </a:r>
          <a:r>
            <a:rPr lang="en-US" sz="1900" kern="1200" dirty="0" smtClean="0">
              <a:effectLst/>
              <a:latin typeface="Franklin Gothic Medium Cond" panose="020B0606030402020204" pitchFamily="34" charset="0"/>
            </a:rPr>
            <a: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V1:c3,4</a:t>
          </a:r>
          <a:endParaRPr lang="en-US" sz="1500" kern="1200" dirty="0">
            <a:effectLst/>
            <a:latin typeface="Franklin Gothic Medium Cond" panose="020B0606030402020204" pitchFamily="34" charset="0"/>
          </a:endParaRPr>
        </a:p>
      </dsp:txBody>
      <dsp:txXfrm>
        <a:off x="584752" y="1715753"/>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rgbClr val="604878"/>
        </a:solidFill>
        <a:ln w="76200" cap="flat" cmpd="sng" algn="ctr">
          <a:solidFill>
            <a:srgbClr val="FFFF00"/>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2.Budget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V1:c2,3, 6,9,11(GST),13</a:t>
          </a:r>
          <a:endParaRPr lang="en-US" sz="15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3.BoP</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V1c:5</a:t>
          </a:r>
          <a:endParaRPr lang="en-US" sz="15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841294"/>
          <a:ext cx="2525966" cy="1787515"/>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543361"/>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4.Sectors</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V1c:7,11(Trade)</a:t>
          </a:r>
          <a:endParaRPr lang="en-US" sz="1500" kern="1200" dirty="0">
            <a:effectLst/>
            <a:latin typeface="Franklin Gothic Medium Cond" panose="020B0606030402020204" pitchFamily="34" charset="0"/>
          </a:endParaRPr>
        </a:p>
      </dsp:txBody>
      <dsp:txXfrm>
        <a:off x="584752" y="4543361"/>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5.Infra</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v1c:12, 14; Budget^Rail</a:t>
          </a:r>
          <a:endParaRPr lang="en-US" sz="15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6.HRD</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V1c:10</a:t>
          </a:r>
          <a:endParaRPr lang="en-US" sz="1500" kern="1200" dirty="0">
            <a:effectLst/>
            <a:latin typeface="Franklin Gothic Medium Cond" panose="020B0606030402020204" pitchFamily="34" charset="0"/>
          </a:endParaRPr>
        </a:p>
      </dsp:txBody>
      <dsp:txXfrm>
        <a:off x="6141879" y="4601675"/>
        <a:ext cx="2248110" cy="7072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5860A-FDE1-4369-8A64-3961F17063A4}">
      <dsp:nvSpPr>
        <dsp:cNvPr id="0" name=""/>
        <dsp:cNvSpPr/>
      </dsp:nvSpPr>
      <dsp:spPr>
        <a:xfrm>
          <a:off x="402" y="115809"/>
          <a:ext cx="1568201" cy="940921"/>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Checkpost</a:t>
          </a:r>
          <a:r>
            <a:rPr lang="en-US" sz="1700" kern="1200" dirty="0" smtClean="0"/>
            <a:t> inspector raj [within state sale]</a:t>
          </a:r>
          <a:endParaRPr lang="en-US" sz="1700" kern="1200" dirty="0"/>
        </a:p>
      </dsp:txBody>
      <dsp:txXfrm>
        <a:off x="402" y="115809"/>
        <a:ext cx="1568201" cy="940921"/>
      </dsp:txXfrm>
    </dsp:sp>
    <dsp:sp modelId="{A53FA0C3-D0AC-4EF0-8787-58BA6F207E40}">
      <dsp:nvSpPr>
        <dsp:cNvPr id="0" name=""/>
        <dsp:cNvSpPr/>
      </dsp:nvSpPr>
      <dsp:spPr>
        <a:xfrm>
          <a:off x="1725424" y="115809"/>
          <a:ext cx="1568201" cy="940921"/>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MSME can’t compete</a:t>
          </a:r>
          <a:endParaRPr lang="en-US" sz="1700" kern="1200" dirty="0"/>
        </a:p>
      </dsp:txBody>
      <dsp:txXfrm>
        <a:off x="1725424" y="115809"/>
        <a:ext cx="1568201" cy="94092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1E7CF-899E-42E9-AF76-CB2FFCD5959B}">
      <dsp:nvSpPr>
        <dsp:cNvPr id="0" name=""/>
        <dsp:cNvSpPr/>
      </dsp:nvSpPr>
      <dsp:spPr>
        <a:xfrm>
          <a:off x="928" y="0"/>
          <a:ext cx="1979592" cy="808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BEFORE</a:t>
          </a:r>
          <a:endParaRPr lang="en-US" sz="3600" kern="1200" dirty="0"/>
        </a:p>
      </dsp:txBody>
      <dsp:txXfrm>
        <a:off x="24595" y="23667"/>
        <a:ext cx="1932258" cy="760704"/>
      </dsp:txXfrm>
    </dsp:sp>
    <dsp:sp modelId="{9B4CA16F-7115-44D4-BE4C-CB5B88C9AAF4}">
      <dsp:nvSpPr>
        <dsp:cNvPr id="0" name=""/>
        <dsp:cNvSpPr/>
      </dsp:nvSpPr>
      <dsp:spPr>
        <a:xfrm>
          <a:off x="2178479" y="158549"/>
          <a:ext cx="419673" cy="49093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178479" y="256737"/>
        <a:ext cx="293771" cy="294562"/>
      </dsp:txXfrm>
    </dsp:sp>
    <dsp:sp modelId="{1E7A556A-7995-4CC0-A9F2-61C22BFA2A41}">
      <dsp:nvSpPr>
        <dsp:cNvPr id="0" name=""/>
        <dsp:cNvSpPr/>
      </dsp:nvSpPr>
      <dsp:spPr>
        <a:xfrm>
          <a:off x="2772357" y="0"/>
          <a:ext cx="1979592" cy="8080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AFTER</a:t>
          </a:r>
          <a:endParaRPr lang="en-US" sz="3600" kern="1200" dirty="0"/>
        </a:p>
      </dsp:txBody>
      <dsp:txXfrm>
        <a:off x="2796024" y="23667"/>
        <a:ext cx="1932258" cy="76070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C478E-BC8F-45FC-B7A1-D462A9A38452}">
      <dsp:nvSpPr>
        <dsp:cNvPr id="0" name=""/>
        <dsp:cNvSpPr/>
      </dsp:nvSpPr>
      <dsp:spPr>
        <a:xfrm>
          <a:off x="1135702" y="2711"/>
          <a:ext cx="2678205" cy="1071282"/>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Custom</a:t>
          </a:r>
          <a:endParaRPr lang="en-US" sz="2600" kern="1200" dirty="0"/>
        </a:p>
      </dsp:txBody>
      <dsp:txXfrm>
        <a:off x="1671343" y="2711"/>
        <a:ext cx="1606923" cy="1071282"/>
      </dsp:txXfrm>
    </dsp:sp>
    <dsp:sp modelId="{423EB8F9-ABC2-4B1C-B22A-D00BBE6AA7A1}">
      <dsp:nvSpPr>
        <dsp:cNvPr id="0" name=""/>
        <dsp:cNvSpPr/>
      </dsp:nvSpPr>
      <dsp:spPr>
        <a:xfrm>
          <a:off x="1135702" y="1223973"/>
          <a:ext cx="2678205" cy="1071282"/>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IGST</a:t>
          </a:r>
          <a:endParaRPr lang="en-US" sz="2600" kern="1200" dirty="0"/>
        </a:p>
      </dsp:txBody>
      <dsp:txXfrm>
        <a:off x="1671343" y="1223973"/>
        <a:ext cx="1606923" cy="1071282"/>
      </dsp:txXfrm>
    </dsp:sp>
    <dsp:sp modelId="{E029848A-98F5-43C5-93BD-1E9EDD8FE108}">
      <dsp:nvSpPr>
        <dsp:cNvPr id="0" name=""/>
        <dsp:cNvSpPr/>
      </dsp:nvSpPr>
      <dsp:spPr>
        <a:xfrm>
          <a:off x="3465740" y="1315032"/>
          <a:ext cx="2222910"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Central </a:t>
          </a:r>
          <a:endParaRPr lang="en-US" sz="2200" kern="1200" dirty="0"/>
        </a:p>
      </dsp:txBody>
      <dsp:txXfrm>
        <a:off x="3910322" y="1315032"/>
        <a:ext cx="1333746" cy="889164"/>
      </dsp:txXfrm>
    </dsp:sp>
    <dsp:sp modelId="{995F8855-700F-4D3C-8BDE-B30B09EDE560}">
      <dsp:nvSpPr>
        <dsp:cNvPr id="0" name=""/>
        <dsp:cNvSpPr/>
      </dsp:nvSpPr>
      <dsp:spPr>
        <a:xfrm>
          <a:off x="5377443" y="1315032"/>
          <a:ext cx="2222910"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State</a:t>
          </a:r>
          <a:endParaRPr lang="en-US" sz="2200" kern="1200" dirty="0"/>
        </a:p>
      </dsp:txBody>
      <dsp:txXfrm>
        <a:off x="5822025" y="1315032"/>
        <a:ext cx="1333746" cy="889164"/>
      </dsp:txXfrm>
    </dsp:sp>
    <dsp:sp modelId="{BD1D946A-EE0A-48DE-9444-56B68866F131}">
      <dsp:nvSpPr>
        <dsp:cNvPr id="0" name=""/>
        <dsp:cNvSpPr/>
      </dsp:nvSpPr>
      <dsp:spPr>
        <a:xfrm>
          <a:off x="1135702" y="2445234"/>
          <a:ext cx="2678205" cy="1071282"/>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“Processing” (Excise type)</a:t>
          </a:r>
          <a:endParaRPr lang="en-US" sz="2600" kern="1200" dirty="0"/>
        </a:p>
      </dsp:txBody>
      <dsp:txXfrm>
        <a:off x="1671343" y="2445234"/>
        <a:ext cx="1606923" cy="1071282"/>
      </dsp:txXfrm>
    </dsp:sp>
    <dsp:sp modelId="{6DDEE033-267B-4786-B9DD-077A013615F7}">
      <dsp:nvSpPr>
        <dsp:cNvPr id="0" name=""/>
        <dsp:cNvSpPr/>
      </dsp:nvSpPr>
      <dsp:spPr>
        <a:xfrm>
          <a:off x="3465740" y="2536293"/>
          <a:ext cx="2222910"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CGST</a:t>
          </a:r>
          <a:endParaRPr lang="en-US" sz="2200" kern="1200" dirty="0"/>
        </a:p>
      </dsp:txBody>
      <dsp:txXfrm>
        <a:off x="3910322" y="2536293"/>
        <a:ext cx="1333746" cy="889164"/>
      </dsp:txXfrm>
    </dsp:sp>
    <dsp:sp modelId="{A7D78517-DFBB-4281-A2AB-90EA07FB61DA}">
      <dsp:nvSpPr>
        <dsp:cNvPr id="0" name=""/>
        <dsp:cNvSpPr/>
      </dsp:nvSpPr>
      <dsp:spPr>
        <a:xfrm>
          <a:off x="1135702" y="3666496"/>
          <a:ext cx="2678205" cy="1071282"/>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Domestic Sale</a:t>
          </a:r>
          <a:endParaRPr lang="en-US" sz="2600" kern="1200" dirty="0"/>
        </a:p>
      </dsp:txBody>
      <dsp:txXfrm>
        <a:off x="1671343" y="3666496"/>
        <a:ext cx="1606923" cy="1071282"/>
      </dsp:txXfrm>
    </dsp:sp>
    <dsp:sp modelId="{B0CCC1DE-D4DF-4C78-8753-BEFD126D9EBA}">
      <dsp:nvSpPr>
        <dsp:cNvPr id="0" name=""/>
        <dsp:cNvSpPr/>
      </dsp:nvSpPr>
      <dsp:spPr>
        <a:xfrm>
          <a:off x="3465740" y="3757555"/>
          <a:ext cx="2595003"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IGST </a:t>
          </a:r>
          <a:br>
            <a:rPr lang="en-US" sz="2200" kern="1200" dirty="0" smtClean="0"/>
          </a:br>
          <a:r>
            <a:rPr lang="en-US" sz="2200" kern="1200" dirty="0" smtClean="0"/>
            <a:t>(Inter state)</a:t>
          </a:r>
          <a:endParaRPr lang="en-US" sz="2200" kern="1200" dirty="0"/>
        </a:p>
      </dsp:txBody>
      <dsp:txXfrm>
        <a:off x="3910322" y="3757555"/>
        <a:ext cx="1705839" cy="889164"/>
      </dsp:txXfrm>
    </dsp:sp>
    <dsp:sp modelId="{B1C9BBCB-E6D2-4C7E-BB64-00910E4E5D87}">
      <dsp:nvSpPr>
        <dsp:cNvPr id="0" name=""/>
        <dsp:cNvSpPr/>
      </dsp:nvSpPr>
      <dsp:spPr>
        <a:xfrm>
          <a:off x="5749536" y="3757555"/>
          <a:ext cx="2222910"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7940" tIns="13970" rIns="0" bIns="13970" numCol="1" spcCol="1270" anchor="ctr" anchorCtr="0">
          <a:noAutofit/>
        </a:bodyPr>
        <a:lstStyle/>
        <a:p>
          <a:pPr lvl="0" algn="ctr" defTabSz="977900">
            <a:lnSpc>
              <a:spcPct val="90000"/>
            </a:lnSpc>
            <a:spcBef>
              <a:spcPct val="0"/>
            </a:spcBef>
            <a:spcAft>
              <a:spcPct val="35000"/>
            </a:spcAft>
          </a:pPr>
          <a:r>
            <a:rPr lang="en-US" sz="2200" kern="1200" dirty="0" smtClean="0"/>
            <a:t>SGST </a:t>
          </a:r>
          <a:br>
            <a:rPr lang="en-US" sz="2200" kern="1200" dirty="0" smtClean="0"/>
          </a:br>
          <a:r>
            <a:rPr lang="en-US" sz="2200" kern="1200" dirty="0" smtClean="0"/>
            <a:t>(within state)</a:t>
          </a:r>
          <a:endParaRPr lang="en-US" sz="2200" kern="1200" dirty="0"/>
        </a:p>
      </dsp:txBody>
      <dsp:txXfrm>
        <a:off x="6194118" y="3757555"/>
        <a:ext cx="1333746" cy="889164"/>
      </dsp:txXfrm>
    </dsp:sp>
    <dsp:sp modelId="{68F6104F-B4EA-4B6F-80CA-B1652E6A2551}">
      <dsp:nvSpPr>
        <dsp:cNvPr id="0" name=""/>
        <dsp:cNvSpPr/>
      </dsp:nvSpPr>
      <dsp:spPr>
        <a:xfrm>
          <a:off x="1135702" y="4887758"/>
          <a:ext cx="2678205" cy="1071282"/>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33020" tIns="16510" rIns="0" bIns="16510" numCol="1" spcCol="1270" anchor="ctr" anchorCtr="0">
          <a:noAutofit/>
        </a:bodyPr>
        <a:lstStyle/>
        <a:p>
          <a:pPr lvl="0" algn="r" defTabSz="1155700">
            <a:lnSpc>
              <a:spcPct val="90000"/>
            </a:lnSpc>
            <a:spcBef>
              <a:spcPct val="0"/>
            </a:spcBef>
            <a:spcAft>
              <a:spcPct val="35000"/>
            </a:spcAft>
          </a:pPr>
          <a:r>
            <a:rPr lang="en-US" sz="2600" kern="1200" dirty="0" smtClean="0"/>
            <a:t>EXPORT</a:t>
          </a:r>
          <a:endParaRPr lang="en-US" sz="2600" kern="1200" dirty="0"/>
        </a:p>
      </dsp:txBody>
      <dsp:txXfrm>
        <a:off x="1671343" y="4887758"/>
        <a:ext cx="1606923" cy="1071282"/>
      </dsp:txXfrm>
    </dsp:sp>
    <dsp:sp modelId="{98E4D3F2-80C1-41BB-9FC3-7319FAAF4A4E}">
      <dsp:nvSpPr>
        <dsp:cNvPr id="0" name=""/>
        <dsp:cNvSpPr/>
      </dsp:nvSpPr>
      <dsp:spPr>
        <a:xfrm>
          <a:off x="3465740" y="4978817"/>
          <a:ext cx="2222910" cy="889164"/>
        </a:xfrm>
        <a:prstGeom prst="chevron">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Custom</a:t>
          </a:r>
          <a:endParaRPr lang="en-US" sz="3200" kern="1200" dirty="0"/>
        </a:p>
      </dsp:txBody>
      <dsp:txXfrm>
        <a:off x="3910322" y="4978817"/>
        <a:ext cx="1333746" cy="889164"/>
      </dsp:txXfrm>
    </dsp:sp>
    <dsp:sp modelId="{27773976-43BD-4019-9868-289F060FA331}">
      <dsp:nvSpPr>
        <dsp:cNvPr id="0" name=""/>
        <dsp:cNvSpPr/>
      </dsp:nvSpPr>
      <dsp:spPr>
        <a:xfrm>
          <a:off x="5377443" y="4978817"/>
          <a:ext cx="2705282" cy="889164"/>
        </a:xfrm>
        <a:prstGeom prst="chevron">
          <a:avLst/>
        </a:prstGeom>
        <a:solidFill>
          <a:srgbClr val="92D050"/>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0% GST</a:t>
          </a:r>
          <a:endParaRPr lang="en-US" sz="3600" kern="1200" dirty="0"/>
        </a:p>
      </dsp:txBody>
      <dsp:txXfrm>
        <a:off x="5822025" y="4978817"/>
        <a:ext cx="1816118" cy="88916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6A464-18F5-41DC-BD33-FACE5431D276}">
      <dsp:nvSpPr>
        <dsp:cNvPr id="0" name=""/>
        <dsp:cNvSpPr/>
      </dsp:nvSpPr>
      <dsp:spPr>
        <a:xfrm>
          <a:off x="836" y="0"/>
          <a:ext cx="2173820" cy="34098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Input Credit</a:t>
          </a:r>
          <a:endParaRPr lang="en-US" sz="3000" kern="1200" dirty="0"/>
        </a:p>
      </dsp:txBody>
      <dsp:txXfrm>
        <a:off x="836" y="0"/>
        <a:ext cx="2173820" cy="1022941"/>
      </dsp:txXfrm>
    </dsp:sp>
    <dsp:sp modelId="{D68F7754-A0A4-4A80-9642-36F04BB65179}">
      <dsp:nvSpPr>
        <dsp:cNvPr id="0" name=""/>
        <dsp:cNvSpPr/>
      </dsp:nvSpPr>
      <dsp:spPr>
        <a:xfrm>
          <a:off x="218218" y="1023940"/>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Import &amp; domestic sale</a:t>
          </a:r>
          <a:endParaRPr lang="en-US" sz="2200" kern="1200" dirty="0"/>
        </a:p>
      </dsp:txBody>
      <dsp:txXfrm>
        <a:off x="248330" y="1054052"/>
        <a:ext cx="1678832" cy="967879"/>
      </dsp:txXfrm>
    </dsp:sp>
    <dsp:sp modelId="{12DC8EE1-D2F1-440D-B453-C736BC076805}">
      <dsp:nvSpPr>
        <dsp:cNvPr id="0" name=""/>
        <dsp:cNvSpPr/>
      </dsp:nvSpPr>
      <dsp:spPr>
        <a:xfrm>
          <a:off x="218218" y="2210213"/>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Import, process &amp; EXPORT</a:t>
          </a:r>
          <a:endParaRPr lang="en-US" sz="2200" kern="1200" dirty="0"/>
        </a:p>
      </dsp:txBody>
      <dsp:txXfrm>
        <a:off x="248330" y="2240325"/>
        <a:ext cx="1678832" cy="967879"/>
      </dsp:txXfrm>
    </dsp:sp>
    <dsp:sp modelId="{A9D25181-F27C-4919-BFCB-4AE3E57A3AB0}">
      <dsp:nvSpPr>
        <dsp:cNvPr id="0" name=""/>
        <dsp:cNvSpPr/>
      </dsp:nvSpPr>
      <dsp:spPr>
        <a:xfrm>
          <a:off x="2337693" y="0"/>
          <a:ext cx="2173820" cy="34098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Tax Paid on input</a:t>
          </a:r>
          <a:endParaRPr lang="en-US" sz="3000" kern="1200" dirty="0"/>
        </a:p>
      </dsp:txBody>
      <dsp:txXfrm>
        <a:off x="2337693" y="0"/>
        <a:ext cx="2173820" cy="1022941"/>
      </dsp:txXfrm>
    </dsp:sp>
    <dsp:sp modelId="{6B31FA28-E1CF-49BD-9B08-CB74DA3C53BD}">
      <dsp:nvSpPr>
        <dsp:cNvPr id="0" name=""/>
        <dsp:cNvSpPr/>
      </dsp:nvSpPr>
      <dsp:spPr>
        <a:xfrm>
          <a:off x="2555075" y="1023940"/>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10,000 (GST)</a:t>
          </a:r>
          <a:endParaRPr lang="en-US" sz="2200" kern="1200" dirty="0"/>
        </a:p>
      </dsp:txBody>
      <dsp:txXfrm>
        <a:off x="2585187" y="1054052"/>
        <a:ext cx="1678832" cy="967879"/>
      </dsp:txXfrm>
    </dsp:sp>
    <dsp:sp modelId="{CC11B6DB-499A-4FB5-9657-7AAB1949C18D}">
      <dsp:nvSpPr>
        <dsp:cNvPr id="0" name=""/>
        <dsp:cNvSpPr/>
      </dsp:nvSpPr>
      <dsp:spPr>
        <a:xfrm>
          <a:off x="2555075" y="2210213"/>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10,000 (GST)</a:t>
          </a:r>
          <a:endParaRPr lang="en-US" sz="2200" kern="1200" dirty="0"/>
        </a:p>
      </dsp:txBody>
      <dsp:txXfrm>
        <a:off x="2585187" y="2240325"/>
        <a:ext cx="1678832" cy="967879"/>
      </dsp:txXfrm>
    </dsp:sp>
    <dsp:sp modelId="{529F1DD7-1C8E-41BC-996B-F4E3BA436883}">
      <dsp:nvSpPr>
        <dsp:cNvPr id="0" name=""/>
        <dsp:cNvSpPr/>
      </dsp:nvSpPr>
      <dsp:spPr>
        <a:xfrm>
          <a:off x="4674551" y="0"/>
          <a:ext cx="2173820" cy="34098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Tax Received on Output</a:t>
          </a:r>
          <a:endParaRPr lang="en-US" sz="3000" kern="1200" dirty="0"/>
        </a:p>
      </dsp:txBody>
      <dsp:txXfrm>
        <a:off x="4674551" y="0"/>
        <a:ext cx="2173820" cy="1022941"/>
      </dsp:txXfrm>
    </dsp:sp>
    <dsp:sp modelId="{16F963D6-A271-436A-9291-860FC43B5C65}">
      <dsp:nvSpPr>
        <dsp:cNvPr id="0" name=""/>
        <dsp:cNvSpPr/>
      </dsp:nvSpPr>
      <dsp:spPr>
        <a:xfrm>
          <a:off x="4891933" y="1023940"/>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4000 [GST]</a:t>
          </a:r>
          <a:endParaRPr lang="en-US" sz="2200" kern="1200" dirty="0"/>
        </a:p>
      </dsp:txBody>
      <dsp:txXfrm>
        <a:off x="4922045" y="1054052"/>
        <a:ext cx="1678832" cy="967879"/>
      </dsp:txXfrm>
    </dsp:sp>
    <dsp:sp modelId="{D88D8F81-F82D-4DC9-A97C-3C9E82681720}">
      <dsp:nvSpPr>
        <dsp:cNvPr id="0" name=""/>
        <dsp:cNvSpPr/>
      </dsp:nvSpPr>
      <dsp:spPr>
        <a:xfrm>
          <a:off x="4891933" y="2210213"/>
          <a:ext cx="1739056" cy="1028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t>00 </a:t>
          </a:r>
          <a:br>
            <a:rPr lang="en-US" sz="2200" kern="1200" dirty="0" smtClean="0"/>
          </a:br>
          <a:r>
            <a:rPr lang="en-US" sz="2200" kern="1200" dirty="0" smtClean="0"/>
            <a:t>[Export 0%]</a:t>
          </a:r>
          <a:endParaRPr lang="en-US" sz="2200" kern="1200" dirty="0"/>
        </a:p>
      </dsp:txBody>
      <dsp:txXfrm>
        <a:off x="4922045" y="2240325"/>
        <a:ext cx="1678832" cy="96787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FBA09-DA1B-4735-9829-FB00F7FE50E0}">
      <dsp:nvSpPr>
        <dsp:cNvPr id="0" name=""/>
        <dsp:cNvSpPr/>
      </dsp:nvSpPr>
      <dsp:spPr>
        <a:xfrm>
          <a:off x="0" y="413510"/>
          <a:ext cx="2749351" cy="1649610"/>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Rate Arbitrage</a:t>
          </a:r>
          <a:endParaRPr lang="en-US" sz="3700" kern="1200" dirty="0"/>
        </a:p>
      </dsp:txBody>
      <dsp:txXfrm>
        <a:off x="0" y="413510"/>
        <a:ext cx="2749351" cy="1649610"/>
      </dsp:txXfrm>
    </dsp:sp>
    <dsp:sp modelId="{0EDCDD61-0958-4A73-B2A0-67FA447882C5}">
      <dsp:nvSpPr>
        <dsp:cNvPr id="0" name=""/>
        <dsp:cNvSpPr/>
      </dsp:nvSpPr>
      <dsp:spPr>
        <a:xfrm>
          <a:off x="3024286" y="413510"/>
          <a:ext cx="2749351" cy="1649610"/>
        </a:xfrm>
        <a:prstGeom prst="rect">
          <a:avLst/>
        </a:prstGeom>
        <a:solidFill>
          <a:schemeClr val="accent3">
            <a:hueOff val="-1395243"/>
            <a:satOff val="-7643"/>
            <a:lumOff val="23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smtClean="0"/>
            <a:t>Logistics</a:t>
          </a:r>
          <a:endParaRPr lang="en-US" sz="3700" kern="1200"/>
        </a:p>
      </dsp:txBody>
      <dsp:txXfrm>
        <a:off x="3024286" y="413510"/>
        <a:ext cx="2749351" cy="1649610"/>
      </dsp:txXfrm>
    </dsp:sp>
    <dsp:sp modelId="{A65AEE5F-38F2-4917-A839-19992CE9F6AE}">
      <dsp:nvSpPr>
        <dsp:cNvPr id="0" name=""/>
        <dsp:cNvSpPr/>
      </dsp:nvSpPr>
      <dsp:spPr>
        <a:xfrm>
          <a:off x="6048573" y="413510"/>
          <a:ext cx="2749351" cy="1649610"/>
        </a:xfrm>
        <a:prstGeom prst="rect">
          <a:avLst/>
        </a:prstGeom>
        <a:solidFill>
          <a:schemeClr val="accent3">
            <a:hueOff val="-2790486"/>
            <a:satOff val="-15286"/>
            <a:lumOff val="470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smtClean="0"/>
            <a:t>Ancillarisation </a:t>
          </a:r>
          <a:endParaRPr lang="en-US" sz="3700" kern="1200"/>
        </a:p>
      </dsp:txBody>
      <dsp:txXfrm>
        <a:off x="6048573" y="413510"/>
        <a:ext cx="2749351" cy="1649610"/>
      </dsp:txXfrm>
    </dsp:sp>
    <dsp:sp modelId="{D62FA9C9-CC7D-4128-B913-0FC1FA24479A}">
      <dsp:nvSpPr>
        <dsp:cNvPr id="0" name=""/>
        <dsp:cNvSpPr/>
      </dsp:nvSpPr>
      <dsp:spPr>
        <a:xfrm>
          <a:off x="1512143" y="2338056"/>
          <a:ext cx="2749351" cy="1649610"/>
        </a:xfrm>
        <a:prstGeom prst="rect">
          <a:avLst/>
        </a:prstGeom>
        <a:solidFill>
          <a:schemeClr val="accent3">
            <a:hueOff val="-4185729"/>
            <a:satOff val="-22928"/>
            <a:lumOff val="705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smtClean="0"/>
            <a:t>Same Base </a:t>
          </a:r>
          <a:endParaRPr lang="en-US" sz="3700" kern="1200"/>
        </a:p>
      </dsp:txBody>
      <dsp:txXfrm>
        <a:off x="1512143" y="2338056"/>
        <a:ext cx="2749351" cy="1649610"/>
      </dsp:txXfrm>
    </dsp:sp>
    <dsp:sp modelId="{87EC046A-E6DA-49FB-9A2F-9AFFDC341598}">
      <dsp:nvSpPr>
        <dsp:cNvPr id="0" name=""/>
        <dsp:cNvSpPr/>
      </dsp:nvSpPr>
      <dsp:spPr>
        <a:xfrm>
          <a:off x="4536430" y="2338056"/>
          <a:ext cx="2749351" cy="1649610"/>
        </a:xfrm>
        <a:prstGeom prst="rect">
          <a:avLst/>
        </a:prstGeom>
        <a:solidFill>
          <a:schemeClr val="accent3">
            <a:hueOff val="-5580972"/>
            <a:satOff val="-30571"/>
            <a:lumOff val="941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Zero Rated Exports</a:t>
          </a:r>
          <a:endParaRPr lang="en-US" sz="3700" kern="1200" dirty="0"/>
        </a:p>
      </dsp:txBody>
      <dsp:txXfrm>
        <a:off x="4536430" y="2338056"/>
        <a:ext cx="2749351" cy="164961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A78B8-2CC5-43A6-9486-1511107D379F}">
      <dsp:nvSpPr>
        <dsp:cNvPr id="0" name=""/>
        <dsp:cNvSpPr/>
      </dsp:nvSpPr>
      <dsp:spPr>
        <a:xfrm>
          <a:off x="204" y="504113"/>
          <a:ext cx="2682169" cy="670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Gross income</a:t>
          </a:r>
          <a:endParaRPr lang="en-US" sz="4000" kern="1200" dirty="0"/>
        </a:p>
      </dsp:txBody>
      <dsp:txXfrm>
        <a:off x="19844" y="523753"/>
        <a:ext cx="2642889" cy="631262"/>
      </dsp:txXfrm>
    </dsp:sp>
    <dsp:sp modelId="{191BAD72-B5CD-4BDE-A973-C3261B825D2C}">
      <dsp:nvSpPr>
        <dsp:cNvPr id="0" name=""/>
        <dsp:cNvSpPr/>
      </dsp:nvSpPr>
      <dsp:spPr>
        <a:xfrm rot="5400000">
          <a:off x="1282616" y="1233328"/>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6D2183-D6A7-47F5-8390-D57B63FB95A4}">
      <dsp:nvSpPr>
        <dsp:cNvPr id="0" name=""/>
        <dsp:cNvSpPr/>
      </dsp:nvSpPr>
      <dsp:spPr>
        <a:xfrm>
          <a:off x="204" y="1409346"/>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6 lakh</a:t>
          </a:r>
          <a:endParaRPr lang="en-US" sz="2200" kern="1200" dirty="0"/>
        </a:p>
      </dsp:txBody>
      <dsp:txXfrm>
        <a:off x="19844" y="1428986"/>
        <a:ext cx="2642889" cy="631262"/>
      </dsp:txXfrm>
    </dsp:sp>
    <dsp:sp modelId="{9B8BD505-62B8-4773-B55D-803FCC9F3BA7}">
      <dsp:nvSpPr>
        <dsp:cNvPr id="0" name=""/>
        <dsp:cNvSpPr/>
      </dsp:nvSpPr>
      <dsp:spPr>
        <a:xfrm>
          <a:off x="3057877" y="504113"/>
          <a:ext cx="2682169" cy="670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MINUS </a:t>
          </a:r>
          <a:endParaRPr lang="en-US" sz="4000" kern="1200" dirty="0"/>
        </a:p>
      </dsp:txBody>
      <dsp:txXfrm>
        <a:off x="3077517" y="523753"/>
        <a:ext cx="2642889" cy="631262"/>
      </dsp:txXfrm>
    </dsp:sp>
    <dsp:sp modelId="{B8B9F494-4A83-454E-A882-6C63B9940425}">
      <dsp:nvSpPr>
        <dsp:cNvPr id="0" name=""/>
        <dsp:cNvSpPr/>
      </dsp:nvSpPr>
      <dsp:spPr>
        <a:xfrm rot="5400000">
          <a:off x="4340290" y="1233328"/>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3A03B6-9CE0-4C87-A373-E8F65EB12BBE}">
      <dsp:nvSpPr>
        <dsp:cNvPr id="0" name=""/>
        <dsp:cNvSpPr/>
      </dsp:nvSpPr>
      <dsp:spPr>
        <a:xfrm>
          <a:off x="3057877" y="1409346"/>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1 lakh Agri. Income. States don’t tax.</a:t>
          </a:r>
          <a:endParaRPr lang="en-US" sz="2200" kern="1200" dirty="0"/>
        </a:p>
      </dsp:txBody>
      <dsp:txXfrm>
        <a:off x="3077517" y="1428986"/>
        <a:ext cx="2642889" cy="631262"/>
      </dsp:txXfrm>
    </dsp:sp>
    <dsp:sp modelId="{D387E346-49AA-47E3-B682-5B1C357DD6F9}">
      <dsp:nvSpPr>
        <dsp:cNvPr id="0" name=""/>
        <dsp:cNvSpPr/>
      </dsp:nvSpPr>
      <dsp:spPr>
        <a:xfrm rot="5400000">
          <a:off x="4340290" y="2138561"/>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28410D-937C-467E-831D-F174173AB54A}">
      <dsp:nvSpPr>
        <dsp:cNvPr id="0" name=""/>
        <dsp:cNvSpPr/>
      </dsp:nvSpPr>
      <dsp:spPr>
        <a:xfrm>
          <a:off x="3057877" y="2314578"/>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1.5 lakh (LIC, PPF </a:t>
          </a:r>
          <a:r>
            <a:rPr lang="en-US" sz="2200" kern="1200" dirty="0" err="1" smtClean="0"/>
            <a:t>etc</a:t>
          </a:r>
          <a:r>
            <a:rPr lang="en-US" sz="2200" kern="1200" dirty="0" smtClean="0"/>
            <a:t>)</a:t>
          </a:r>
          <a:endParaRPr lang="en-US" sz="2200" kern="1200" dirty="0"/>
        </a:p>
      </dsp:txBody>
      <dsp:txXfrm>
        <a:off x="3077517" y="2334218"/>
        <a:ext cx="2642889" cy="631262"/>
      </dsp:txXfrm>
    </dsp:sp>
    <dsp:sp modelId="{94384F8A-A5A6-4E42-A555-033964BA098C}">
      <dsp:nvSpPr>
        <dsp:cNvPr id="0" name=""/>
        <dsp:cNvSpPr/>
      </dsp:nvSpPr>
      <dsp:spPr>
        <a:xfrm>
          <a:off x="6115551" y="504113"/>
          <a:ext cx="2682169" cy="670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Taxable </a:t>
          </a:r>
          <a:endParaRPr lang="en-US" sz="4000" kern="1200" dirty="0"/>
        </a:p>
      </dsp:txBody>
      <dsp:txXfrm>
        <a:off x="6135191" y="523753"/>
        <a:ext cx="2642889" cy="631262"/>
      </dsp:txXfrm>
    </dsp:sp>
    <dsp:sp modelId="{71011E7A-A5C2-40E3-9E1D-03F5DAC0E620}">
      <dsp:nvSpPr>
        <dsp:cNvPr id="0" name=""/>
        <dsp:cNvSpPr/>
      </dsp:nvSpPr>
      <dsp:spPr>
        <a:xfrm rot="5400000">
          <a:off x="7397963" y="1233328"/>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34320B-C24B-4801-A633-690E974FBE22}">
      <dsp:nvSpPr>
        <dsp:cNvPr id="0" name=""/>
        <dsp:cNvSpPr/>
      </dsp:nvSpPr>
      <dsp:spPr>
        <a:xfrm>
          <a:off x="6115551" y="1409346"/>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3.5 lakh</a:t>
          </a:r>
          <a:endParaRPr lang="en-US" sz="3200" kern="1200" dirty="0"/>
        </a:p>
      </dsp:txBody>
      <dsp:txXfrm>
        <a:off x="6135191" y="1428986"/>
        <a:ext cx="2642889" cy="631262"/>
      </dsp:txXfrm>
    </dsp:sp>
    <dsp:sp modelId="{4DE8454D-C68D-43E7-9F57-F3C4BE688F4B}">
      <dsp:nvSpPr>
        <dsp:cNvPr id="0" name=""/>
        <dsp:cNvSpPr/>
      </dsp:nvSpPr>
      <dsp:spPr>
        <a:xfrm rot="5400000">
          <a:off x="7397963" y="2138561"/>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D6A149-D2AA-49ED-AF8E-B02C081809CF}">
      <dsp:nvSpPr>
        <dsp:cNvPr id="0" name=""/>
        <dsp:cNvSpPr/>
      </dsp:nvSpPr>
      <dsp:spPr>
        <a:xfrm>
          <a:off x="6115551" y="2314578"/>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2.5 lakh= 0%</a:t>
          </a:r>
          <a:endParaRPr lang="en-US" sz="2200" kern="1200" dirty="0"/>
        </a:p>
      </dsp:txBody>
      <dsp:txXfrm>
        <a:off x="6135191" y="2334218"/>
        <a:ext cx="2642889" cy="631262"/>
      </dsp:txXfrm>
    </dsp:sp>
    <dsp:sp modelId="{D4DEC91C-73ED-4184-86BF-128F55DF8CFD}">
      <dsp:nvSpPr>
        <dsp:cNvPr id="0" name=""/>
        <dsp:cNvSpPr/>
      </dsp:nvSpPr>
      <dsp:spPr>
        <a:xfrm rot="5400000">
          <a:off x="7397963" y="3043793"/>
          <a:ext cx="117344" cy="11734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8DEF6C-3B35-47D8-9BC9-8917ECD7E061}">
      <dsp:nvSpPr>
        <dsp:cNvPr id="0" name=""/>
        <dsp:cNvSpPr/>
      </dsp:nvSpPr>
      <dsp:spPr>
        <a:xfrm>
          <a:off x="6115551" y="3219810"/>
          <a:ext cx="2682169" cy="67054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1</a:t>
          </a:r>
          <a:r>
            <a:rPr lang="en-US" sz="2200" kern="1200" baseline="30000" dirty="0" smtClean="0"/>
            <a:t>st</a:t>
          </a:r>
          <a:r>
            <a:rPr lang="en-US" sz="2200" kern="1200" dirty="0" smtClean="0"/>
            <a:t> slab: 5%</a:t>
          </a:r>
          <a:endParaRPr lang="en-US" sz="2200" kern="1200" dirty="0"/>
        </a:p>
      </dsp:txBody>
      <dsp:txXfrm>
        <a:off x="6135191" y="3239450"/>
        <a:ext cx="2642889" cy="63126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50EC2-B902-4379-99BE-411B042F4009}">
      <dsp:nvSpPr>
        <dsp:cNvPr id="0" name=""/>
        <dsp:cNvSpPr/>
      </dsp:nvSpPr>
      <dsp:spPr>
        <a:xfrm>
          <a:off x="1073" y="0"/>
          <a:ext cx="2792310" cy="53467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Tax</a:t>
          </a:r>
          <a:endParaRPr lang="en-US" sz="6100" kern="1200" dirty="0"/>
        </a:p>
      </dsp:txBody>
      <dsp:txXfrm>
        <a:off x="1073" y="0"/>
        <a:ext cx="2792310" cy="1604010"/>
      </dsp:txXfrm>
    </dsp:sp>
    <dsp:sp modelId="{E4802A7E-8A33-425B-A8BE-B0F551AABBAD}">
      <dsp:nvSpPr>
        <dsp:cNvPr id="0" name=""/>
        <dsp:cNvSpPr/>
      </dsp:nvSpPr>
      <dsp:spPr>
        <a:xfrm>
          <a:off x="280304" y="1605576"/>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Union Excise on cars</a:t>
          </a:r>
          <a:endParaRPr lang="en-US" sz="3500" kern="1200" dirty="0"/>
        </a:p>
      </dsp:txBody>
      <dsp:txXfrm>
        <a:off x="327521" y="1652793"/>
        <a:ext cx="2139414" cy="1517669"/>
      </dsp:txXfrm>
    </dsp:sp>
    <dsp:sp modelId="{39DF40AB-4933-4609-BC69-8955642E0ED5}">
      <dsp:nvSpPr>
        <dsp:cNvPr id="0" name=""/>
        <dsp:cNvSpPr/>
      </dsp:nvSpPr>
      <dsp:spPr>
        <a:xfrm>
          <a:off x="280304" y="3465695"/>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Union Service Tax</a:t>
          </a:r>
          <a:endParaRPr lang="en-US" sz="3500" kern="1200" dirty="0"/>
        </a:p>
      </dsp:txBody>
      <dsp:txXfrm>
        <a:off x="327521" y="3512912"/>
        <a:ext cx="2139414" cy="1517669"/>
      </dsp:txXfrm>
    </dsp:sp>
    <dsp:sp modelId="{380BCA02-49D5-4FE7-87F3-CC340D07D006}">
      <dsp:nvSpPr>
        <dsp:cNvPr id="0" name=""/>
        <dsp:cNvSpPr/>
      </dsp:nvSpPr>
      <dsp:spPr>
        <a:xfrm>
          <a:off x="3002807" y="0"/>
          <a:ext cx="2792310" cy="53467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BEFORE</a:t>
          </a:r>
          <a:endParaRPr lang="en-US" sz="6100" kern="1200" dirty="0"/>
        </a:p>
      </dsp:txBody>
      <dsp:txXfrm>
        <a:off x="3002807" y="0"/>
        <a:ext cx="2792310" cy="1604010"/>
      </dsp:txXfrm>
    </dsp:sp>
    <dsp:sp modelId="{C76640D5-2747-40D6-9C01-BA9FF2BA8C98}">
      <dsp:nvSpPr>
        <dsp:cNvPr id="0" name=""/>
        <dsp:cNvSpPr/>
      </dsp:nvSpPr>
      <dsp:spPr>
        <a:xfrm>
          <a:off x="3282038" y="1605576"/>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8%-24%</a:t>
          </a:r>
          <a:br>
            <a:rPr lang="en-US" sz="3500" kern="1200" dirty="0" smtClean="0"/>
          </a:br>
          <a:r>
            <a:rPr lang="en-US" sz="3500" kern="1200" dirty="0" smtClean="0"/>
            <a:t>+infra. Cess</a:t>
          </a:r>
          <a:endParaRPr lang="en-US" sz="3500" kern="1200" dirty="0"/>
        </a:p>
      </dsp:txBody>
      <dsp:txXfrm>
        <a:off x="3329255" y="1652793"/>
        <a:ext cx="2139414" cy="1517669"/>
      </dsp:txXfrm>
    </dsp:sp>
    <dsp:sp modelId="{264E9FE9-03B1-4BA5-935C-9A09A33B22A1}">
      <dsp:nvSpPr>
        <dsp:cNvPr id="0" name=""/>
        <dsp:cNvSpPr/>
      </dsp:nvSpPr>
      <dsp:spPr>
        <a:xfrm>
          <a:off x="3282038" y="3465695"/>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14% +</a:t>
          </a:r>
          <a:br>
            <a:rPr lang="en-US" sz="3500" kern="1200" dirty="0" smtClean="0"/>
          </a:br>
          <a:r>
            <a:rPr lang="en-US" sz="3500" kern="1200" dirty="0" smtClean="0"/>
            <a:t>0.5% KKC + 0.5% SBC</a:t>
          </a:r>
          <a:endParaRPr lang="en-US" sz="3500" kern="1200" dirty="0"/>
        </a:p>
      </dsp:txBody>
      <dsp:txXfrm>
        <a:off x="3329255" y="3512912"/>
        <a:ext cx="2139414" cy="1517669"/>
      </dsp:txXfrm>
    </dsp:sp>
    <dsp:sp modelId="{22455AF0-5895-4464-BEBA-B86D9009180D}">
      <dsp:nvSpPr>
        <dsp:cNvPr id="0" name=""/>
        <dsp:cNvSpPr/>
      </dsp:nvSpPr>
      <dsp:spPr>
        <a:xfrm>
          <a:off x="6004540" y="0"/>
          <a:ext cx="2792310" cy="53467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After</a:t>
          </a:r>
          <a:endParaRPr lang="en-US" sz="6100" kern="1200" dirty="0"/>
        </a:p>
      </dsp:txBody>
      <dsp:txXfrm>
        <a:off x="6004540" y="0"/>
        <a:ext cx="2792310" cy="1604010"/>
      </dsp:txXfrm>
    </dsp:sp>
    <dsp:sp modelId="{4F19ED3F-95B8-4C35-B94E-982C5B3E37D3}">
      <dsp:nvSpPr>
        <dsp:cNvPr id="0" name=""/>
        <dsp:cNvSpPr/>
      </dsp:nvSpPr>
      <dsp:spPr>
        <a:xfrm>
          <a:off x="6283771" y="1605576"/>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CGST?</a:t>
          </a:r>
          <a:endParaRPr lang="en-US" sz="3500" kern="1200" dirty="0"/>
        </a:p>
      </dsp:txBody>
      <dsp:txXfrm>
        <a:off x="6330988" y="1652793"/>
        <a:ext cx="2139414" cy="1517669"/>
      </dsp:txXfrm>
    </dsp:sp>
    <dsp:sp modelId="{8BE1895B-46DD-4AF4-B3B9-42D5CC57EB5B}">
      <dsp:nvSpPr>
        <dsp:cNvPr id="0" name=""/>
        <dsp:cNvSpPr/>
      </dsp:nvSpPr>
      <dsp:spPr>
        <a:xfrm>
          <a:off x="6283771" y="3465695"/>
          <a:ext cx="2233848" cy="16121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CGST?</a:t>
          </a:r>
          <a:endParaRPr lang="en-US" sz="3500" kern="1200" dirty="0"/>
        </a:p>
      </dsp:txBody>
      <dsp:txXfrm>
        <a:off x="6330988" y="3512912"/>
        <a:ext cx="2139414" cy="151766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6B7EA-5B04-4E9B-A879-DB70FF84D0F8}">
      <dsp:nvSpPr>
        <dsp:cNvPr id="0" name=""/>
        <dsp:cNvSpPr/>
      </dsp:nvSpPr>
      <dsp:spPr>
        <a:xfrm>
          <a:off x="2617595" y="1754853"/>
          <a:ext cx="1432472" cy="497221"/>
        </a:xfrm>
        <a:custGeom>
          <a:avLst/>
          <a:gdLst/>
          <a:ahLst/>
          <a:cxnLst/>
          <a:rect l="0" t="0" r="0" b="0"/>
          <a:pathLst>
            <a:path>
              <a:moveTo>
                <a:pt x="0" y="0"/>
              </a:moveTo>
              <a:lnTo>
                <a:pt x="0" y="248610"/>
              </a:lnTo>
              <a:lnTo>
                <a:pt x="1432472" y="248610"/>
              </a:lnTo>
              <a:lnTo>
                <a:pt x="1432472" y="4972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2543BB-DB35-4486-991B-5EA49F78C971}">
      <dsp:nvSpPr>
        <dsp:cNvPr id="0" name=""/>
        <dsp:cNvSpPr/>
      </dsp:nvSpPr>
      <dsp:spPr>
        <a:xfrm>
          <a:off x="1185123" y="1754853"/>
          <a:ext cx="1432472" cy="497221"/>
        </a:xfrm>
        <a:custGeom>
          <a:avLst/>
          <a:gdLst/>
          <a:ahLst/>
          <a:cxnLst/>
          <a:rect l="0" t="0" r="0" b="0"/>
          <a:pathLst>
            <a:path>
              <a:moveTo>
                <a:pt x="1432472" y="0"/>
              </a:moveTo>
              <a:lnTo>
                <a:pt x="1432472" y="248610"/>
              </a:lnTo>
              <a:lnTo>
                <a:pt x="0" y="248610"/>
              </a:lnTo>
              <a:lnTo>
                <a:pt x="0" y="4972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0A499C-B11E-45A7-990B-2D5FD91341F5}">
      <dsp:nvSpPr>
        <dsp:cNvPr id="0" name=""/>
        <dsp:cNvSpPr/>
      </dsp:nvSpPr>
      <dsp:spPr>
        <a:xfrm>
          <a:off x="1433734" y="570991"/>
          <a:ext cx="2367722" cy="11838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IGST</a:t>
          </a:r>
          <a:r>
            <a:rPr lang="en-US" sz="4100" kern="1200" smtClean="0"/>
            <a:t>: Ceiling 40%</a:t>
          </a:r>
          <a:endParaRPr lang="en-US" sz="4100" kern="1200" dirty="0"/>
        </a:p>
      </dsp:txBody>
      <dsp:txXfrm>
        <a:off x="1433734" y="570991"/>
        <a:ext cx="2367722" cy="1183861"/>
      </dsp:txXfrm>
    </dsp:sp>
    <dsp:sp modelId="{393EAF3F-E1E3-4AE9-AB2E-27DDE2DCDD1C}">
      <dsp:nvSpPr>
        <dsp:cNvPr id="0" name=""/>
        <dsp:cNvSpPr/>
      </dsp:nvSpPr>
      <dsp:spPr>
        <a:xfrm>
          <a:off x="1262" y="2252074"/>
          <a:ext cx="2367722" cy="11838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CGST: 20%</a:t>
          </a:r>
          <a:endParaRPr lang="en-US" sz="4100" kern="1200" dirty="0"/>
        </a:p>
      </dsp:txBody>
      <dsp:txXfrm>
        <a:off x="1262" y="2252074"/>
        <a:ext cx="2367722" cy="1183861"/>
      </dsp:txXfrm>
    </dsp:sp>
    <dsp:sp modelId="{2CDEFA0A-6A9F-4796-908F-21AF5784BB7F}">
      <dsp:nvSpPr>
        <dsp:cNvPr id="0" name=""/>
        <dsp:cNvSpPr/>
      </dsp:nvSpPr>
      <dsp:spPr>
        <a:xfrm>
          <a:off x="2866206" y="2252074"/>
          <a:ext cx="2367722" cy="11838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SGST: 20%</a:t>
          </a:r>
          <a:endParaRPr lang="en-US" sz="4100" kern="1200" dirty="0"/>
        </a:p>
      </dsp:txBody>
      <dsp:txXfrm>
        <a:off x="2866206" y="2252074"/>
        <a:ext cx="2367722" cy="118386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2462-D5F2-4EFF-9A9B-0966C2A21623}">
      <dsp:nvSpPr>
        <dsp:cNvPr id="0" name=""/>
        <dsp:cNvSpPr/>
      </dsp:nvSpPr>
      <dsp:spPr>
        <a:xfrm>
          <a:off x="2678" y="316793"/>
          <a:ext cx="1171277" cy="70276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5</a:t>
          </a:r>
          <a:endParaRPr lang="en-US" sz="3200" kern="1200" dirty="0"/>
        </a:p>
      </dsp:txBody>
      <dsp:txXfrm>
        <a:off x="23261" y="337376"/>
        <a:ext cx="1130111" cy="661600"/>
      </dsp:txXfrm>
    </dsp:sp>
    <dsp:sp modelId="{4DEFF3A3-D00B-4813-9F89-F197D137AB70}">
      <dsp:nvSpPr>
        <dsp:cNvPr id="0" name=""/>
        <dsp:cNvSpPr/>
      </dsp:nvSpPr>
      <dsp:spPr>
        <a:xfrm>
          <a:off x="1291083" y="522938"/>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291083" y="581033"/>
        <a:ext cx="173817" cy="174286"/>
      </dsp:txXfrm>
    </dsp:sp>
    <dsp:sp modelId="{C2390E7F-CCD1-40D7-B439-21B960581AD9}">
      <dsp:nvSpPr>
        <dsp:cNvPr id="0" name=""/>
        <dsp:cNvSpPr/>
      </dsp:nvSpPr>
      <dsp:spPr>
        <a:xfrm>
          <a:off x="1642467" y="316793"/>
          <a:ext cx="1171277" cy="70276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12</a:t>
          </a:r>
          <a:endParaRPr lang="en-US" sz="3200" kern="1200" dirty="0"/>
        </a:p>
      </dsp:txBody>
      <dsp:txXfrm>
        <a:off x="1663050" y="337376"/>
        <a:ext cx="1130111" cy="661600"/>
      </dsp:txXfrm>
    </dsp:sp>
    <dsp:sp modelId="{D7323566-184D-4DA3-B48F-F30C657ECE16}">
      <dsp:nvSpPr>
        <dsp:cNvPr id="0" name=""/>
        <dsp:cNvSpPr/>
      </dsp:nvSpPr>
      <dsp:spPr>
        <a:xfrm>
          <a:off x="2930872" y="522938"/>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930872" y="581033"/>
        <a:ext cx="173817" cy="174286"/>
      </dsp:txXfrm>
    </dsp:sp>
    <dsp:sp modelId="{A2E20552-010E-4EB9-B089-2F2D027C3697}">
      <dsp:nvSpPr>
        <dsp:cNvPr id="0" name=""/>
        <dsp:cNvSpPr/>
      </dsp:nvSpPr>
      <dsp:spPr>
        <a:xfrm>
          <a:off x="3282255" y="316793"/>
          <a:ext cx="1171277" cy="70276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18</a:t>
          </a:r>
          <a:endParaRPr lang="en-US" sz="3200" kern="1200" dirty="0"/>
        </a:p>
      </dsp:txBody>
      <dsp:txXfrm>
        <a:off x="3302838" y="337376"/>
        <a:ext cx="1130111" cy="661600"/>
      </dsp:txXfrm>
    </dsp:sp>
    <dsp:sp modelId="{112A2770-B98F-441E-9B6A-99305D575900}">
      <dsp:nvSpPr>
        <dsp:cNvPr id="0" name=""/>
        <dsp:cNvSpPr/>
      </dsp:nvSpPr>
      <dsp:spPr>
        <a:xfrm>
          <a:off x="4570660" y="522938"/>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570660" y="581033"/>
        <a:ext cx="173817" cy="174286"/>
      </dsp:txXfrm>
    </dsp:sp>
    <dsp:sp modelId="{E264535E-FBD1-4962-B7C2-A27A9CE702B9}">
      <dsp:nvSpPr>
        <dsp:cNvPr id="0" name=""/>
        <dsp:cNvSpPr/>
      </dsp:nvSpPr>
      <dsp:spPr>
        <a:xfrm>
          <a:off x="4922043" y="316793"/>
          <a:ext cx="1171277" cy="70276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smtClean="0"/>
            <a:t>28</a:t>
          </a:r>
          <a:endParaRPr lang="en-US" sz="3200" kern="1200"/>
        </a:p>
      </dsp:txBody>
      <dsp:txXfrm>
        <a:off x="4942626" y="337376"/>
        <a:ext cx="1130111" cy="661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7C87B-134C-4538-9ED6-6EECE2FCDB64}">
      <dsp:nvSpPr>
        <dsp:cNvPr id="0" name=""/>
        <dsp:cNvSpPr/>
      </dsp:nvSpPr>
      <dsp:spPr>
        <a:xfrm>
          <a:off x="3247" y="1480"/>
          <a:ext cx="8791429" cy="1458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r" defTabSz="1155700">
            <a:lnSpc>
              <a:spcPct val="90000"/>
            </a:lnSpc>
            <a:spcBef>
              <a:spcPct val="0"/>
            </a:spcBef>
            <a:spcAft>
              <a:spcPct val="35000"/>
            </a:spcAft>
          </a:pPr>
          <a:r>
            <a:rPr lang="en-US" sz="2600" kern="1200" dirty="0" smtClean="0"/>
            <a:t>Base year: 2015-16: </a:t>
          </a:r>
          <a:br>
            <a:rPr lang="en-US" sz="2600" kern="1200" dirty="0" smtClean="0"/>
          </a:br>
          <a:r>
            <a:rPr lang="en-US" sz="2600" kern="1200" dirty="0" smtClean="0"/>
            <a:t>VAT, other indirect taxes </a:t>
          </a:r>
        </a:p>
        <a:p>
          <a:pPr lvl="0" algn="r" defTabSz="1155700">
            <a:lnSpc>
              <a:spcPct val="90000"/>
            </a:lnSpc>
            <a:spcBef>
              <a:spcPct val="0"/>
            </a:spcBef>
            <a:spcAft>
              <a:spcPct val="35000"/>
            </a:spcAft>
          </a:pPr>
          <a:r>
            <a:rPr lang="en-US" sz="2600" kern="1200" dirty="0" smtClean="0"/>
            <a:t>(absorbed in GST)</a:t>
          </a:r>
          <a:endParaRPr lang="en-US" sz="2600" kern="1200" dirty="0"/>
        </a:p>
      </dsp:txBody>
      <dsp:txXfrm>
        <a:off x="45965" y="44198"/>
        <a:ext cx="8705993" cy="1373062"/>
      </dsp:txXfrm>
    </dsp:sp>
    <dsp:sp modelId="{EDAC74E8-F1B3-480E-AC65-6658A3139914}">
      <dsp:nvSpPr>
        <dsp:cNvPr id="0" name=""/>
        <dsp:cNvSpPr/>
      </dsp:nvSpPr>
      <dsp:spPr>
        <a:xfrm>
          <a:off x="11828" y="1632466"/>
          <a:ext cx="4210300" cy="1021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GST Compensation Fund</a:t>
          </a:r>
          <a:endParaRPr lang="en-US" sz="2600" kern="1200" dirty="0"/>
        </a:p>
      </dsp:txBody>
      <dsp:txXfrm>
        <a:off x="41740" y="1662378"/>
        <a:ext cx="4150476" cy="961447"/>
      </dsp:txXfrm>
    </dsp:sp>
    <dsp:sp modelId="{7CA4D005-F2FC-466A-A0A3-90EF4B53DFF9}">
      <dsp:nvSpPr>
        <dsp:cNvPr id="0" name=""/>
        <dsp:cNvSpPr/>
      </dsp:nvSpPr>
      <dsp:spPr>
        <a:xfrm>
          <a:off x="4575795" y="1632466"/>
          <a:ext cx="4210300" cy="11595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Pay Each two months </a:t>
          </a:r>
          <a:br>
            <a:rPr lang="en-US" sz="2600" kern="1200" dirty="0" smtClean="0"/>
          </a:br>
          <a:r>
            <a:rPr lang="en-US" sz="2600" kern="1200" dirty="0" smtClean="0"/>
            <a:t>(Annual-CAG )</a:t>
          </a:r>
          <a:endParaRPr lang="en-US" sz="2600" kern="1200" dirty="0"/>
        </a:p>
      </dsp:txBody>
      <dsp:txXfrm>
        <a:off x="4609758" y="1666429"/>
        <a:ext cx="4142374" cy="1091640"/>
      </dsp:txXfrm>
    </dsp:sp>
    <dsp:sp modelId="{0BEE78C0-D01C-4B84-84B5-F89F2FA79327}">
      <dsp:nvSpPr>
        <dsp:cNvPr id="0" name=""/>
        <dsp:cNvSpPr/>
      </dsp:nvSpPr>
      <dsp:spPr>
        <a:xfrm>
          <a:off x="4584006" y="2964520"/>
          <a:ext cx="4193878" cy="268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@end of 5yr (remaining </a:t>
          </a:r>
          <a:r>
            <a:rPr lang="en-US" sz="2600" kern="1200" dirty="0" err="1" smtClean="0"/>
            <a:t>amt</a:t>
          </a:r>
          <a:r>
            <a:rPr lang="en-US" sz="2600" kern="1200" dirty="0" smtClean="0"/>
            <a:t>)</a:t>
          </a:r>
        </a:p>
        <a:p>
          <a:pPr lvl="0" algn="l" defTabSz="1155700">
            <a:lnSpc>
              <a:spcPct val="90000"/>
            </a:lnSpc>
            <a:spcBef>
              <a:spcPct val="0"/>
            </a:spcBef>
            <a:spcAft>
              <a:spcPct val="35000"/>
            </a:spcAft>
          </a:pPr>
          <a:r>
            <a:rPr lang="en-US" sz="2600" kern="1200" dirty="0" smtClean="0"/>
            <a:t>50% to states proportion of their revenue</a:t>
          </a:r>
        </a:p>
        <a:p>
          <a:pPr lvl="0" algn="l" defTabSz="1155700">
            <a:lnSpc>
              <a:spcPct val="90000"/>
            </a:lnSpc>
            <a:spcBef>
              <a:spcPct val="0"/>
            </a:spcBef>
            <a:spcAft>
              <a:spcPct val="35000"/>
            </a:spcAft>
          </a:pPr>
          <a:r>
            <a:rPr lang="en-US" sz="2600" kern="1200" dirty="0" smtClean="0"/>
            <a:t>50% in Union’s divisible pool of taxes [FC]</a:t>
          </a:r>
          <a:endParaRPr lang="en-US" sz="2600" kern="1200" dirty="0"/>
        </a:p>
      </dsp:txBody>
      <dsp:txXfrm>
        <a:off x="4662535" y="3043049"/>
        <a:ext cx="4036820" cy="252411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B431E-596C-42CF-9A27-79EA73B1981D}">
      <dsp:nvSpPr>
        <dsp:cNvPr id="0" name=""/>
        <dsp:cNvSpPr/>
      </dsp:nvSpPr>
      <dsp:spPr>
        <a:xfrm>
          <a:off x="0" y="1180"/>
          <a:ext cx="665238" cy="567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5%</a:t>
          </a:r>
          <a:endParaRPr lang="en-US" sz="2400" kern="1200" dirty="0"/>
        </a:p>
      </dsp:txBody>
      <dsp:txXfrm>
        <a:off x="0" y="1180"/>
        <a:ext cx="665238" cy="567814"/>
      </dsp:txXfrm>
    </dsp:sp>
    <dsp:sp modelId="{C259386C-5A58-45B9-B3E7-1BA5175E2190}">
      <dsp:nvSpPr>
        <dsp:cNvPr id="0" name=""/>
        <dsp:cNvSpPr/>
      </dsp:nvSpPr>
      <dsp:spPr>
        <a:xfrm>
          <a:off x="0" y="597385"/>
          <a:ext cx="665238" cy="5678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12%</a:t>
          </a:r>
        </a:p>
      </dsp:txBody>
      <dsp:txXfrm>
        <a:off x="0" y="597385"/>
        <a:ext cx="665238" cy="567814"/>
      </dsp:txXfrm>
    </dsp:sp>
    <dsp:sp modelId="{F2D7E76E-6992-4D26-AC1A-F32B6AA6D3B3}">
      <dsp:nvSpPr>
        <dsp:cNvPr id="0" name=""/>
        <dsp:cNvSpPr/>
      </dsp:nvSpPr>
      <dsp:spPr>
        <a:xfrm>
          <a:off x="0" y="1193590"/>
          <a:ext cx="665238" cy="56781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18%</a:t>
          </a:r>
        </a:p>
      </dsp:txBody>
      <dsp:txXfrm>
        <a:off x="0" y="1193590"/>
        <a:ext cx="665238" cy="567814"/>
      </dsp:txXfrm>
    </dsp:sp>
    <dsp:sp modelId="{06EA871F-E98E-4535-86B3-D06A3E755ABF}">
      <dsp:nvSpPr>
        <dsp:cNvPr id="0" name=""/>
        <dsp:cNvSpPr/>
      </dsp:nvSpPr>
      <dsp:spPr>
        <a:xfrm>
          <a:off x="0" y="1789796"/>
          <a:ext cx="665238" cy="56781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28%</a:t>
          </a:r>
        </a:p>
      </dsp:txBody>
      <dsp:txXfrm>
        <a:off x="0" y="1789796"/>
        <a:ext cx="665238" cy="56781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10B41-A2CF-42B8-8042-7C6DE8098373}">
      <dsp:nvSpPr>
        <dsp:cNvPr id="0" name=""/>
        <dsp:cNvSpPr/>
      </dsp:nvSpPr>
      <dsp:spPr>
        <a:xfrm>
          <a:off x="3010" y="552097"/>
          <a:ext cx="1630170" cy="9781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t>Tobbacco</a:t>
          </a:r>
          <a:r>
            <a:rPr lang="en-US" sz="2100" kern="1200" dirty="0" smtClean="0"/>
            <a:t>, Cigar, Pan Masala</a:t>
          </a:r>
          <a:endParaRPr lang="en-US" sz="2100" kern="1200" dirty="0"/>
        </a:p>
      </dsp:txBody>
      <dsp:txXfrm>
        <a:off x="3010" y="552097"/>
        <a:ext cx="1630170" cy="978102"/>
      </dsp:txXfrm>
    </dsp:sp>
    <dsp:sp modelId="{4C0380D8-1158-4CA4-B99E-A0EA09A5DA96}">
      <dsp:nvSpPr>
        <dsp:cNvPr id="0" name=""/>
        <dsp:cNvSpPr/>
      </dsp:nvSpPr>
      <dsp:spPr>
        <a:xfrm>
          <a:off x="1796198" y="552097"/>
          <a:ext cx="1630170" cy="9781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Aerated </a:t>
          </a:r>
          <a:r>
            <a:rPr lang="en-US" sz="2100" kern="1200" dirty="0" err="1" smtClean="0"/>
            <a:t>Softdrinks</a:t>
          </a:r>
          <a:endParaRPr lang="en-US" sz="2100" kern="1200" dirty="0"/>
        </a:p>
      </dsp:txBody>
      <dsp:txXfrm>
        <a:off x="1796198" y="552097"/>
        <a:ext cx="1630170" cy="978102"/>
      </dsp:txXfrm>
    </dsp:sp>
    <dsp:sp modelId="{64A5C3CD-B760-41AF-8FD6-E6732D6FC2E6}">
      <dsp:nvSpPr>
        <dsp:cNvPr id="0" name=""/>
        <dsp:cNvSpPr/>
      </dsp:nvSpPr>
      <dsp:spPr>
        <a:xfrm>
          <a:off x="3589386" y="552097"/>
          <a:ext cx="1630170" cy="9781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Coal lignite Peat</a:t>
          </a:r>
          <a:endParaRPr lang="en-US" sz="2100" kern="1200" dirty="0"/>
        </a:p>
      </dsp:txBody>
      <dsp:txXfrm>
        <a:off x="3589386" y="552097"/>
        <a:ext cx="1630170" cy="978102"/>
      </dsp:txXfrm>
    </dsp:sp>
    <dsp:sp modelId="{B04B6CE7-CBE3-4667-8BC2-73B2DFB2D753}">
      <dsp:nvSpPr>
        <dsp:cNvPr id="0" name=""/>
        <dsp:cNvSpPr/>
      </dsp:nvSpPr>
      <dsp:spPr>
        <a:xfrm>
          <a:off x="5382573" y="552097"/>
          <a:ext cx="1630170" cy="9781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Motor Vehicles</a:t>
          </a:r>
          <a:endParaRPr lang="en-US" sz="2100" kern="1200" dirty="0"/>
        </a:p>
      </dsp:txBody>
      <dsp:txXfrm>
        <a:off x="5382573" y="552097"/>
        <a:ext cx="1630170" cy="978102"/>
      </dsp:txXfrm>
    </dsp:sp>
    <dsp:sp modelId="{C0066256-E638-4726-8BAC-CC7D2067B0DE}">
      <dsp:nvSpPr>
        <dsp:cNvPr id="0" name=""/>
        <dsp:cNvSpPr/>
      </dsp:nvSpPr>
      <dsp:spPr>
        <a:xfrm>
          <a:off x="7175761" y="552097"/>
          <a:ext cx="1630170" cy="9781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Air Craft, Yacht</a:t>
          </a:r>
          <a:endParaRPr lang="en-US" sz="2100" kern="1200" dirty="0"/>
        </a:p>
      </dsp:txBody>
      <dsp:txXfrm>
        <a:off x="7175761" y="552097"/>
        <a:ext cx="1630170" cy="97810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5365F-26FC-4292-8461-0A9C0A50B32C}">
      <dsp:nvSpPr>
        <dsp:cNvPr id="0" name=""/>
        <dsp:cNvSpPr/>
      </dsp:nvSpPr>
      <dsp:spPr>
        <a:xfrm>
          <a:off x="38" y="61788"/>
          <a:ext cx="3705961" cy="806400"/>
        </a:xfrm>
        <a:prstGeom prst="rect">
          <a:avLst/>
        </a:prstGeom>
        <a:solidFill>
          <a:schemeClr val="accent4">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smtClean="0"/>
            <a:t>Goods</a:t>
          </a:r>
          <a:endParaRPr lang="en-US" sz="2800" kern="1200" dirty="0"/>
        </a:p>
      </dsp:txBody>
      <dsp:txXfrm>
        <a:off x="38" y="61788"/>
        <a:ext cx="3705961" cy="806400"/>
      </dsp:txXfrm>
    </dsp:sp>
    <dsp:sp modelId="{BD14B2A6-D720-46D6-9055-C280B0E95D01}">
      <dsp:nvSpPr>
        <dsp:cNvPr id="0" name=""/>
        <dsp:cNvSpPr/>
      </dsp:nvSpPr>
      <dsp:spPr>
        <a:xfrm>
          <a:off x="38" y="868188"/>
          <a:ext cx="3705961" cy="5687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fresh meat, fish chicken, eggs, milk, butter milk, curd, natural honey, </a:t>
          </a:r>
          <a:r>
            <a:rPr lang="en-US" sz="2800" kern="1200" dirty="0" smtClean="0">
              <a:solidFill>
                <a:srgbClr val="C00000"/>
              </a:solidFill>
            </a:rPr>
            <a:t>fresh fruits and vegetables</a:t>
          </a:r>
          <a:r>
            <a:rPr lang="en-US" sz="2800" kern="1200" dirty="0" smtClean="0"/>
            <a:t>, flour, </a:t>
          </a:r>
          <a:r>
            <a:rPr lang="en-US" sz="2800" kern="1200" dirty="0" err="1" smtClean="0"/>
            <a:t>besan</a:t>
          </a:r>
          <a:r>
            <a:rPr lang="en-US" sz="2800" kern="1200" dirty="0" smtClean="0"/>
            <a:t>, bread, </a:t>
          </a:r>
          <a:r>
            <a:rPr lang="en-US" sz="2800" kern="1200" dirty="0" err="1" smtClean="0"/>
            <a:t>prasad</a:t>
          </a:r>
          <a:r>
            <a:rPr lang="en-US" sz="2800" kern="1200" dirty="0" smtClean="0"/>
            <a:t>, salt, </a:t>
          </a:r>
          <a:endParaRPr lang="en-US" sz="2800" kern="1200" dirty="0"/>
        </a:p>
        <a:p>
          <a:pPr marL="285750" lvl="1" indent="-285750" algn="l" defTabSz="1244600">
            <a:lnSpc>
              <a:spcPct val="90000"/>
            </a:lnSpc>
            <a:spcBef>
              <a:spcPct val="0"/>
            </a:spcBef>
            <a:spcAft>
              <a:spcPct val="15000"/>
            </a:spcAft>
            <a:buChar char="••"/>
          </a:pPr>
          <a:r>
            <a:rPr lang="en-US" sz="2800" kern="1200" dirty="0" smtClean="0">
              <a:solidFill>
                <a:srgbClr val="C00000"/>
              </a:solidFill>
            </a:rPr>
            <a:t>stamps, judicial papers</a:t>
          </a:r>
          <a:r>
            <a:rPr lang="en-US" sz="2800" kern="1200" dirty="0" smtClean="0"/>
            <a:t>, </a:t>
          </a:r>
          <a:endParaRPr lang="en-US" sz="2800" kern="1200" dirty="0"/>
        </a:p>
        <a:p>
          <a:pPr marL="285750" lvl="1" indent="-285750" algn="l" defTabSz="1244600">
            <a:lnSpc>
              <a:spcPct val="90000"/>
            </a:lnSpc>
            <a:spcBef>
              <a:spcPct val="0"/>
            </a:spcBef>
            <a:spcAft>
              <a:spcPct val="15000"/>
            </a:spcAft>
            <a:buChar char="••"/>
          </a:pPr>
          <a:r>
            <a:rPr lang="en-US" sz="2800" kern="1200" dirty="0" smtClean="0">
              <a:solidFill>
                <a:srgbClr val="C00000"/>
              </a:solidFill>
            </a:rPr>
            <a:t>printed books, newspapers</a:t>
          </a:r>
          <a:r>
            <a:rPr lang="en-US" sz="2800" kern="1200" dirty="0" smtClean="0"/>
            <a:t>, </a:t>
          </a:r>
          <a:endParaRPr lang="en-US" sz="2800" kern="1200" dirty="0"/>
        </a:p>
        <a:p>
          <a:pPr marL="285750" lvl="1" indent="-285750" algn="l" defTabSz="1244600">
            <a:lnSpc>
              <a:spcPct val="90000"/>
            </a:lnSpc>
            <a:spcBef>
              <a:spcPct val="0"/>
            </a:spcBef>
            <a:spcAft>
              <a:spcPct val="15000"/>
            </a:spcAft>
            <a:buChar char="••"/>
          </a:pPr>
          <a:r>
            <a:rPr lang="en-US" sz="2800" kern="1200" dirty="0" err="1" smtClean="0"/>
            <a:t>Sindoor</a:t>
          </a:r>
          <a:r>
            <a:rPr lang="en-US" sz="2800" kern="1200" dirty="0" smtClean="0"/>
            <a:t>, </a:t>
          </a:r>
          <a:r>
            <a:rPr lang="en-US" sz="2800" kern="1200" dirty="0" err="1" smtClean="0"/>
            <a:t>bindi</a:t>
          </a:r>
          <a:r>
            <a:rPr lang="en-US" sz="2800" kern="1200" dirty="0" smtClean="0"/>
            <a:t>, bangles, handloom, etc. </a:t>
          </a:r>
          <a:endParaRPr lang="en-US" sz="2800" kern="1200" dirty="0"/>
        </a:p>
      </dsp:txBody>
      <dsp:txXfrm>
        <a:off x="38" y="868188"/>
        <a:ext cx="3705961" cy="5687639"/>
      </dsp:txXfrm>
    </dsp:sp>
    <dsp:sp modelId="{46BA43D1-60AC-4A44-A506-88B9359DE54F}">
      <dsp:nvSpPr>
        <dsp:cNvPr id="0" name=""/>
        <dsp:cNvSpPr/>
      </dsp:nvSpPr>
      <dsp:spPr>
        <a:xfrm>
          <a:off x="4224835" y="61788"/>
          <a:ext cx="3705961" cy="806400"/>
        </a:xfrm>
        <a:prstGeom prst="rect">
          <a:avLst/>
        </a:prstGeom>
        <a:solidFill>
          <a:schemeClr val="accent4">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smtClean="0"/>
            <a:t>Services</a:t>
          </a:r>
          <a:endParaRPr lang="en-US" sz="2800" kern="1200" dirty="0"/>
        </a:p>
      </dsp:txBody>
      <dsp:txXfrm>
        <a:off x="4224835" y="61788"/>
        <a:ext cx="3705961" cy="806400"/>
      </dsp:txXfrm>
    </dsp:sp>
    <dsp:sp modelId="{3FD9F91B-654A-4167-9C00-1055F14894EF}">
      <dsp:nvSpPr>
        <dsp:cNvPr id="0" name=""/>
        <dsp:cNvSpPr/>
      </dsp:nvSpPr>
      <dsp:spPr>
        <a:xfrm>
          <a:off x="4224835" y="868188"/>
          <a:ext cx="3705961" cy="5687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smtClean="0"/>
            <a:t>Hotels and lodges with tariff </a:t>
          </a:r>
          <a:r>
            <a:rPr lang="en-US" sz="2800" kern="1200" dirty="0" smtClean="0">
              <a:solidFill>
                <a:srgbClr val="C00000"/>
              </a:solidFill>
            </a:rPr>
            <a:t>below Rs 1,000</a:t>
          </a:r>
          <a:endParaRPr lang="en-US" sz="2800" kern="1200" dirty="0">
            <a:solidFill>
              <a:srgbClr val="C00000"/>
            </a:solidFill>
          </a:endParaRPr>
        </a:p>
        <a:p>
          <a:pPr marL="285750" lvl="1" indent="-285750" algn="l" defTabSz="1244600" rtl="0">
            <a:lnSpc>
              <a:spcPct val="90000"/>
            </a:lnSpc>
            <a:spcBef>
              <a:spcPct val="0"/>
            </a:spcBef>
            <a:spcAft>
              <a:spcPct val="15000"/>
            </a:spcAft>
            <a:buChar char="••"/>
          </a:pPr>
          <a:r>
            <a:rPr lang="en-US" sz="2800" kern="1200" dirty="0" smtClean="0">
              <a:solidFill>
                <a:srgbClr val="C00000"/>
              </a:solidFill>
            </a:rPr>
            <a:t>Grandfathering</a:t>
          </a:r>
          <a:r>
            <a:rPr lang="en-US" sz="2800" kern="1200" dirty="0" smtClean="0"/>
            <a:t> i.e. whatever was in "</a:t>
          </a:r>
          <a:r>
            <a:rPr lang="en-US" sz="2800" kern="1200" dirty="0" smtClean="0">
              <a:solidFill>
                <a:srgbClr val="C00000"/>
              </a:solidFill>
            </a:rPr>
            <a:t>Exempt</a:t>
          </a:r>
          <a:r>
            <a:rPr lang="en-US" sz="2800" kern="1200" dirty="0" smtClean="0"/>
            <a:t>" or "</a:t>
          </a:r>
          <a:r>
            <a:rPr lang="en-US" sz="2800" kern="1200" dirty="0" smtClean="0">
              <a:solidFill>
                <a:srgbClr val="C00000"/>
              </a:solidFill>
            </a:rPr>
            <a:t>Negative</a:t>
          </a:r>
          <a:r>
            <a:rPr lang="en-US" sz="2800" kern="1200" dirty="0" smtClean="0"/>
            <a:t> </a:t>
          </a:r>
          <a:r>
            <a:rPr lang="en-US" sz="2800" kern="1200" dirty="0" smtClean="0">
              <a:solidFill>
                <a:srgbClr val="C00000"/>
              </a:solidFill>
            </a:rPr>
            <a:t>List</a:t>
          </a:r>
          <a:r>
            <a:rPr lang="en-US" sz="2800" kern="1200" dirty="0" smtClean="0"/>
            <a:t>" in Service tax, here also continues.</a:t>
          </a:r>
          <a:endParaRPr lang="en-US" sz="2800" kern="1200" dirty="0"/>
        </a:p>
      </dsp:txBody>
      <dsp:txXfrm>
        <a:off x="4224835" y="868188"/>
        <a:ext cx="3705961" cy="568763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3014-128A-4509-8254-E17FCE729836}">
      <dsp:nvSpPr>
        <dsp:cNvPr id="0" name=""/>
        <dsp:cNvSpPr/>
      </dsp:nvSpPr>
      <dsp:spPr>
        <a:xfrm>
          <a:off x="2609250" y="1785"/>
          <a:ext cx="877500" cy="780851"/>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effectLst>
                <a:outerShdw blurRad="38100" dist="38100" dir="2700000" algn="tl">
                  <a:srgbClr val="000000">
                    <a:alpha val="43137"/>
                  </a:srgbClr>
                </a:outerShdw>
              </a:effectLst>
            </a:rPr>
            <a:t>0%</a:t>
          </a:r>
          <a:endParaRPr lang="en-US" sz="4300" kern="1200" dirty="0">
            <a:effectLst>
              <a:outerShdw blurRad="38100" dist="38100" dir="2700000" algn="tl">
                <a:srgbClr val="000000">
                  <a:alpha val="43137"/>
                </a:srgbClr>
              </a:outerShdw>
            </a:effectLst>
          </a:endParaRPr>
        </a:p>
      </dsp:txBody>
      <dsp:txXfrm>
        <a:off x="2609250" y="1785"/>
        <a:ext cx="877500" cy="780851"/>
      </dsp:txXfrm>
    </dsp:sp>
    <dsp:sp modelId="{633AE176-8F15-41E6-90F7-670B49DFB6A2}">
      <dsp:nvSpPr>
        <dsp:cNvPr id="0" name=""/>
        <dsp:cNvSpPr/>
      </dsp:nvSpPr>
      <dsp:spPr>
        <a:xfrm>
          <a:off x="2609250" y="821680"/>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5%</a:t>
          </a:r>
          <a:endParaRPr lang="en-US" sz="4300" kern="1200" dirty="0"/>
        </a:p>
      </dsp:txBody>
      <dsp:txXfrm>
        <a:off x="2609250" y="821680"/>
        <a:ext cx="877500" cy="780851"/>
      </dsp:txXfrm>
    </dsp:sp>
    <dsp:sp modelId="{B89AB25C-3D20-40A8-9565-F27DF37D0C20}">
      <dsp:nvSpPr>
        <dsp:cNvPr id="0" name=""/>
        <dsp:cNvSpPr/>
      </dsp:nvSpPr>
      <dsp:spPr>
        <a:xfrm>
          <a:off x="2474250" y="1641574"/>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12%</a:t>
          </a:r>
          <a:endParaRPr lang="en-US" sz="4300" kern="1200" dirty="0"/>
        </a:p>
      </dsp:txBody>
      <dsp:txXfrm>
        <a:off x="2474250" y="1641574"/>
        <a:ext cx="1147500" cy="780851"/>
      </dsp:txXfrm>
    </dsp:sp>
    <dsp:sp modelId="{7093485C-01B6-48CC-80E4-F44BC732679E}">
      <dsp:nvSpPr>
        <dsp:cNvPr id="0" name=""/>
        <dsp:cNvSpPr/>
      </dsp:nvSpPr>
      <dsp:spPr>
        <a:xfrm>
          <a:off x="2474250" y="2461468"/>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18%</a:t>
          </a:r>
          <a:endParaRPr lang="en-US" sz="4300" kern="1200" dirty="0"/>
        </a:p>
      </dsp:txBody>
      <dsp:txXfrm>
        <a:off x="2474250" y="2461468"/>
        <a:ext cx="1147500" cy="780851"/>
      </dsp:txXfrm>
    </dsp:sp>
    <dsp:sp modelId="{5D640FD2-9487-48E5-9B7D-E77152A6D91A}">
      <dsp:nvSpPr>
        <dsp:cNvPr id="0" name=""/>
        <dsp:cNvSpPr/>
      </dsp:nvSpPr>
      <dsp:spPr>
        <a:xfrm>
          <a:off x="2463000" y="3281362"/>
          <a:ext cx="11700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28%</a:t>
          </a:r>
          <a:endParaRPr lang="en-US" sz="4300" kern="1200" dirty="0"/>
        </a:p>
      </dsp:txBody>
      <dsp:txXfrm>
        <a:off x="2463000" y="3281362"/>
        <a:ext cx="1170000" cy="78085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2CD67-D68E-40C2-96EE-96140B4E69E1}">
      <dsp:nvSpPr>
        <dsp:cNvPr id="0" name=""/>
        <dsp:cNvSpPr/>
      </dsp:nvSpPr>
      <dsp:spPr>
        <a:xfrm>
          <a:off x="0" y="821050"/>
          <a:ext cx="2824047" cy="169442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Agri, Edu *, Healthcare, Sports</a:t>
          </a:r>
          <a:endParaRPr lang="en-US" sz="3200" kern="1200" dirty="0">
            <a:effectLst>
              <a:outerShdw blurRad="38100" dist="38100" dir="2700000" algn="tl">
                <a:srgbClr val="000000">
                  <a:alpha val="43137"/>
                </a:srgbClr>
              </a:outerShdw>
            </a:effectLst>
          </a:endParaRPr>
        </a:p>
      </dsp:txBody>
      <dsp:txXfrm>
        <a:off x="0" y="821050"/>
        <a:ext cx="2824047" cy="1694428"/>
      </dsp:txXfrm>
    </dsp:sp>
    <dsp:sp modelId="{3DC89A6B-D5B8-402B-A6A1-07FCDC256A28}">
      <dsp:nvSpPr>
        <dsp:cNvPr id="0" name=""/>
        <dsp:cNvSpPr/>
      </dsp:nvSpPr>
      <dsp:spPr>
        <a:xfrm>
          <a:off x="3106451" y="821050"/>
          <a:ext cx="2824047" cy="1694428"/>
        </a:xfrm>
        <a:prstGeom prst="rect">
          <a:avLst/>
        </a:prstGeom>
        <a:solidFill>
          <a:schemeClr val="accent3">
            <a:hueOff val="-1116194"/>
            <a:satOff val="-6114"/>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smtClean="0">
              <a:effectLst>
                <a:outerShdw blurRad="38100" dist="38100" dir="2700000" algn="tl">
                  <a:srgbClr val="000000">
                    <a:alpha val="43137"/>
                  </a:srgbClr>
                </a:outerShdw>
              </a:effectLst>
            </a:rPr>
            <a:t>Services by govt, local bodies* &lt;caveats, but we are not preparing for CA exam&gt;</a:t>
          </a:r>
          <a:endParaRPr lang="en-US" sz="2500" kern="1200" dirty="0">
            <a:effectLst>
              <a:outerShdw blurRad="38100" dist="38100" dir="2700000" algn="tl">
                <a:srgbClr val="000000">
                  <a:alpha val="43137"/>
                </a:srgbClr>
              </a:outerShdw>
            </a:effectLst>
          </a:endParaRPr>
        </a:p>
      </dsp:txBody>
      <dsp:txXfrm>
        <a:off x="3106451" y="821050"/>
        <a:ext cx="2824047" cy="1694428"/>
      </dsp:txXfrm>
    </dsp:sp>
    <dsp:sp modelId="{B131780F-C85E-4141-BECF-F78149D3961B}">
      <dsp:nvSpPr>
        <dsp:cNvPr id="0" name=""/>
        <dsp:cNvSpPr/>
      </dsp:nvSpPr>
      <dsp:spPr>
        <a:xfrm>
          <a:off x="6212903" y="821050"/>
          <a:ext cx="2824047" cy="1694428"/>
        </a:xfrm>
        <a:prstGeom prst="rect">
          <a:avLst/>
        </a:prstGeom>
        <a:solidFill>
          <a:schemeClr val="accent3">
            <a:hueOff val="-2232389"/>
            <a:satOff val="-12228"/>
            <a:lumOff val="3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RBI, SEBI, PFRDA, EPFO, foreign Mission, UN etc.</a:t>
          </a:r>
          <a:endParaRPr lang="en-US" sz="2500" kern="1200" dirty="0">
            <a:effectLst>
              <a:outerShdw blurRad="38100" dist="38100" dir="2700000" algn="tl">
                <a:srgbClr val="000000">
                  <a:alpha val="43137"/>
                </a:srgbClr>
              </a:outerShdw>
            </a:effectLst>
          </a:endParaRPr>
        </a:p>
      </dsp:txBody>
      <dsp:txXfrm>
        <a:off x="6212903" y="821050"/>
        <a:ext cx="2824047" cy="1694428"/>
      </dsp:txXfrm>
    </dsp:sp>
    <dsp:sp modelId="{4FBEF19E-A244-4104-92BB-CAC8AE65A970}">
      <dsp:nvSpPr>
        <dsp:cNvPr id="0" name=""/>
        <dsp:cNvSpPr/>
      </dsp:nvSpPr>
      <dsp:spPr>
        <a:xfrm>
          <a:off x="0" y="2797883"/>
          <a:ext cx="2824047" cy="1694428"/>
        </a:xfrm>
        <a:prstGeom prst="rect">
          <a:avLst/>
        </a:prstGeom>
        <a:solidFill>
          <a:schemeClr val="accent3">
            <a:hueOff val="-3348583"/>
            <a:satOff val="-18343"/>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Electricity, News, Transmission*</a:t>
          </a:r>
          <a:endParaRPr lang="en-US" sz="2500" kern="1200" dirty="0">
            <a:effectLst>
              <a:outerShdw blurRad="38100" dist="38100" dir="2700000" algn="tl">
                <a:srgbClr val="000000">
                  <a:alpha val="43137"/>
                </a:srgbClr>
              </a:outerShdw>
            </a:effectLst>
          </a:endParaRPr>
        </a:p>
      </dsp:txBody>
      <dsp:txXfrm>
        <a:off x="0" y="2797883"/>
        <a:ext cx="2824047" cy="1694428"/>
      </dsp:txXfrm>
    </dsp:sp>
    <dsp:sp modelId="{38AD25B7-9652-419E-8550-2A5EF6C8970F}">
      <dsp:nvSpPr>
        <dsp:cNvPr id="0" name=""/>
        <dsp:cNvSpPr/>
      </dsp:nvSpPr>
      <dsp:spPr>
        <a:xfrm>
          <a:off x="3106451" y="2797883"/>
          <a:ext cx="2824047" cy="1694428"/>
        </a:xfrm>
        <a:prstGeom prst="rect">
          <a:avLst/>
        </a:prstGeom>
        <a:solidFill>
          <a:schemeClr val="accent3">
            <a:hueOff val="-4464777"/>
            <a:satOff val="-24457"/>
            <a:lumOff val="7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Renting house for residence</a:t>
          </a:r>
          <a:endParaRPr lang="en-US" sz="2500" kern="1200" dirty="0">
            <a:effectLst>
              <a:outerShdw blurRad="38100" dist="38100" dir="2700000" algn="tl">
                <a:srgbClr val="000000">
                  <a:alpha val="43137"/>
                </a:srgbClr>
              </a:outerShdw>
            </a:effectLst>
          </a:endParaRPr>
        </a:p>
      </dsp:txBody>
      <dsp:txXfrm>
        <a:off x="3106451" y="2797883"/>
        <a:ext cx="2824047" cy="1694428"/>
      </dsp:txXfrm>
    </dsp:sp>
    <dsp:sp modelId="{070A388F-0FD6-4737-BD6D-08B2729504DD}">
      <dsp:nvSpPr>
        <dsp:cNvPr id="0" name=""/>
        <dsp:cNvSpPr/>
      </dsp:nvSpPr>
      <dsp:spPr>
        <a:xfrm>
          <a:off x="6212903" y="2797883"/>
          <a:ext cx="2824047" cy="1694428"/>
        </a:xfrm>
        <a:prstGeom prst="rect">
          <a:avLst/>
        </a:prstGeom>
        <a:solidFill>
          <a:schemeClr val="accent3">
            <a:hueOff val="-5580972"/>
            <a:satOff val="-30571"/>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Insurance &amp; skilling schemes for poor</a:t>
          </a:r>
          <a:endParaRPr lang="en-US" sz="2500" kern="1200" dirty="0">
            <a:effectLst>
              <a:outerShdw blurRad="38100" dist="38100" dir="2700000" algn="tl">
                <a:srgbClr val="000000">
                  <a:alpha val="43137"/>
                </a:srgbClr>
              </a:outerShdw>
            </a:effectLst>
          </a:endParaRPr>
        </a:p>
      </dsp:txBody>
      <dsp:txXfrm>
        <a:off x="6212903" y="2797883"/>
        <a:ext cx="2824047" cy="16944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5365F-26FC-4292-8461-0A9C0A50B32C}">
      <dsp:nvSpPr>
        <dsp:cNvPr id="0" name=""/>
        <dsp:cNvSpPr/>
      </dsp:nvSpPr>
      <dsp:spPr>
        <a:xfrm>
          <a:off x="38" y="477528"/>
          <a:ext cx="370596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kern="1200" dirty="0" smtClean="0"/>
            <a:t>Goods</a:t>
          </a:r>
          <a:endParaRPr lang="en-US" sz="2900" kern="1200" dirty="0"/>
        </a:p>
      </dsp:txBody>
      <dsp:txXfrm>
        <a:off x="38" y="477528"/>
        <a:ext cx="3705961" cy="835200"/>
      </dsp:txXfrm>
    </dsp:sp>
    <dsp:sp modelId="{BD14B2A6-D720-46D6-9055-C280B0E95D01}">
      <dsp:nvSpPr>
        <dsp:cNvPr id="0" name=""/>
        <dsp:cNvSpPr/>
      </dsp:nvSpPr>
      <dsp:spPr>
        <a:xfrm>
          <a:off x="38" y="1312728"/>
          <a:ext cx="3705961" cy="5094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smtClean="0"/>
            <a:t>fish fillet, cream, skimmed milk powder, branded paneer, frozen vegetables, </a:t>
          </a:r>
          <a:r>
            <a:rPr lang="en-US" sz="2900" kern="1200" dirty="0" smtClean="0">
              <a:solidFill>
                <a:srgbClr val="C00000"/>
              </a:solidFill>
            </a:rPr>
            <a:t>coffee, tea, spices, pizza</a:t>
          </a:r>
          <a:r>
            <a:rPr lang="en-US" sz="2900" kern="1200" dirty="0" smtClean="0"/>
            <a:t> bread, rusk, </a:t>
          </a:r>
          <a:r>
            <a:rPr lang="en-US" sz="2900" kern="1200" dirty="0" err="1" smtClean="0"/>
            <a:t>sabudana</a:t>
          </a:r>
          <a:r>
            <a:rPr lang="en-US" sz="2900" kern="1200" dirty="0" smtClean="0"/>
            <a:t>, </a:t>
          </a:r>
          <a:endParaRPr lang="en-US" sz="2900" kern="1200" dirty="0"/>
        </a:p>
        <a:p>
          <a:pPr marL="285750" lvl="1" indent="-285750" algn="l" defTabSz="1289050">
            <a:lnSpc>
              <a:spcPct val="90000"/>
            </a:lnSpc>
            <a:spcBef>
              <a:spcPct val="0"/>
            </a:spcBef>
            <a:spcAft>
              <a:spcPct val="15000"/>
            </a:spcAft>
            <a:buChar char="••"/>
          </a:pPr>
          <a:r>
            <a:rPr lang="en-US" sz="2900" kern="1200" dirty="0" smtClean="0">
              <a:solidFill>
                <a:srgbClr val="C00000"/>
              </a:solidFill>
            </a:rPr>
            <a:t>medicines, stent</a:t>
          </a:r>
          <a:r>
            <a:rPr lang="en-US" sz="2900" kern="1200" dirty="0" smtClean="0"/>
            <a:t>, lifeboats</a:t>
          </a:r>
          <a:endParaRPr lang="en-US" sz="2900" kern="1200" dirty="0"/>
        </a:p>
        <a:p>
          <a:pPr marL="285750" lvl="1" indent="-285750" algn="l" defTabSz="1289050">
            <a:lnSpc>
              <a:spcPct val="90000"/>
            </a:lnSpc>
            <a:spcBef>
              <a:spcPct val="0"/>
            </a:spcBef>
            <a:spcAft>
              <a:spcPct val="15000"/>
            </a:spcAft>
            <a:buChar char="••"/>
          </a:pPr>
          <a:r>
            <a:rPr lang="en-US" sz="2900" kern="1200" dirty="0" smtClean="0"/>
            <a:t>kerosene</a:t>
          </a:r>
          <a:endParaRPr lang="en-US" sz="2900" kern="1200" dirty="0"/>
        </a:p>
        <a:p>
          <a:pPr marL="285750" lvl="1" indent="-285750" algn="l" defTabSz="1289050">
            <a:lnSpc>
              <a:spcPct val="90000"/>
            </a:lnSpc>
            <a:spcBef>
              <a:spcPct val="0"/>
            </a:spcBef>
            <a:spcAft>
              <a:spcPct val="15000"/>
            </a:spcAft>
            <a:buChar char="••"/>
          </a:pPr>
          <a:r>
            <a:rPr lang="en-US" sz="2900" kern="1200" dirty="0" smtClean="0"/>
            <a:t>Coal</a:t>
          </a:r>
          <a:r>
            <a:rPr lang="en-US" sz="2900" kern="1200" dirty="0" smtClean="0">
              <a:solidFill>
                <a:srgbClr val="C00000"/>
              </a:solidFill>
            </a:rPr>
            <a:t> &lt;+compensation </a:t>
          </a:r>
          <a:r>
            <a:rPr lang="en-US" sz="2900" kern="1200" dirty="0" err="1" smtClean="0">
              <a:solidFill>
                <a:srgbClr val="C00000"/>
              </a:solidFill>
            </a:rPr>
            <a:t>cess</a:t>
          </a:r>
          <a:r>
            <a:rPr lang="en-US" sz="2900" kern="1200" dirty="0" smtClean="0">
              <a:solidFill>
                <a:srgbClr val="C00000"/>
              </a:solidFill>
            </a:rPr>
            <a:t> also)</a:t>
          </a:r>
          <a:endParaRPr lang="en-US" sz="2900" kern="1200" dirty="0">
            <a:solidFill>
              <a:srgbClr val="C00000"/>
            </a:solidFill>
          </a:endParaRPr>
        </a:p>
      </dsp:txBody>
      <dsp:txXfrm>
        <a:off x="38" y="1312728"/>
        <a:ext cx="3705961" cy="5094720"/>
      </dsp:txXfrm>
    </dsp:sp>
    <dsp:sp modelId="{46BA43D1-60AC-4A44-A506-88B9359DE54F}">
      <dsp:nvSpPr>
        <dsp:cNvPr id="0" name=""/>
        <dsp:cNvSpPr/>
      </dsp:nvSpPr>
      <dsp:spPr>
        <a:xfrm>
          <a:off x="4224835" y="477528"/>
          <a:ext cx="370596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kern="1200" dirty="0" smtClean="0"/>
            <a:t>Services</a:t>
          </a:r>
          <a:endParaRPr lang="en-US" sz="2900" kern="1200" dirty="0"/>
        </a:p>
      </dsp:txBody>
      <dsp:txXfrm>
        <a:off x="4224835" y="477528"/>
        <a:ext cx="3705961" cy="835200"/>
      </dsp:txXfrm>
    </dsp:sp>
    <dsp:sp modelId="{3FD9F91B-654A-4167-9C00-1055F14894EF}">
      <dsp:nvSpPr>
        <dsp:cNvPr id="0" name=""/>
        <dsp:cNvSpPr/>
      </dsp:nvSpPr>
      <dsp:spPr>
        <a:xfrm>
          <a:off x="4224835" y="1312728"/>
          <a:ext cx="3705961" cy="5094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smtClean="0"/>
            <a:t>Small restaurants </a:t>
          </a:r>
          <a:endParaRPr lang="en-US" sz="2900" kern="1200" dirty="0">
            <a:solidFill>
              <a:srgbClr val="C00000"/>
            </a:solidFill>
          </a:endParaRPr>
        </a:p>
        <a:p>
          <a:pPr marL="285750" lvl="1" indent="-285750" algn="l" defTabSz="1289050" rtl="0">
            <a:lnSpc>
              <a:spcPct val="90000"/>
            </a:lnSpc>
            <a:spcBef>
              <a:spcPct val="0"/>
            </a:spcBef>
            <a:spcAft>
              <a:spcPct val="15000"/>
            </a:spcAft>
            <a:buChar char="••"/>
          </a:pPr>
          <a:r>
            <a:rPr lang="en-US" sz="2900" kern="1200" dirty="0" smtClean="0"/>
            <a:t>Transport services (Railways, air transport) </a:t>
          </a:r>
          <a:r>
            <a:rPr lang="en-US" sz="2900" kern="1200" dirty="0" smtClean="0">
              <a:solidFill>
                <a:srgbClr val="C00000"/>
              </a:solidFill>
            </a:rPr>
            <a:t>because already petroleum excise, VAT</a:t>
          </a:r>
          <a:endParaRPr lang="en-US" sz="2900" kern="1200" dirty="0">
            <a:solidFill>
              <a:srgbClr val="C00000"/>
            </a:solidFill>
          </a:endParaRPr>
        </a:p>
      </dsp:txBody>
      <dsp:txXfrm>
        <a:off x="4224835" y="1312728"/>
        <a:ext cx="3705961" cy="509472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3014-128A-4509-8254-E17FCE729836}">
      <dsp:nvSpPr>
        <dsp:cNvPr id="0" name=""/>
        <dsp:cNvSpPr/>
      </dsp:nvSpPr>
      <dsp:spPr>
        <a:xfrm>
          <a:off x="2609250" y="1785"/>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0%</a:t>
          </a:r>
          <a:endParaRPr lang="en-US" sz="4300" kern="1200" dirty="0"/>
        </a:p>
      </dsp:txBody>
      <dsp:txXfrm>
        <a:off x="2609250" y="1785"/>
        <a:ext cx="877500" cy="780851"/>
      </dsp:txXfrm>
    </dsp:sp>
    <dsp:sp modelId="{633AE176-8F15-41E6-90F7-670B49DFB6A2}">
      <dsp:nvSpPr>
        <dsp:cNvPr id="0" name=""/>
        <dsp:cNvSpPr/>
      </dsp:nvSpPr>
      <dsp:spPr>
        <a:xfrm>
          <a:off x="2609250" y="821680"/>
          <a:ext cx="877500" cy="780851"/>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5%</a:t>
          </a:r>
          <a:endParaRPr lang="en-US" sz="4300" kern="1200" dirty="0"/>
        </a:p>
      </dsp:txBody>
      <dsp:txXfrm>
        <a:off x="2609250" y="821680"/>
        <a:ext cx="877500" cy="780851"/>
      </dsp:txXfrm>
    </dsp:sp>
    <dsp:sp modelId="{B89AB25C-3D20-40A8-9565-F27DF37D0C20}">
      <dsp:nvSpPr>
        <dsp:cNvPr id="0" name=""/>
        <dsp:cNvSpPr/>
      </dsp:nvSpPr>
      <dsp:spPr>
        <a:xfrm>
          <a:off x="2474250" y="1641574"/>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12%</a:t>
          </a:r>
          <a:endParaRPr lang="en-US" sz="4300" kern="1200" dirty="0"/>
        </a:p>
      </dsp:txBody>
      <dsp:txXfrm>
        <a:off x="2474250" y="1641574"/>
        <a:ext cx="1147500" cy="780851"/>
      </dsp:txXfrm>
    </dsp:sp>
    <dsp:sp modelId="{7093485C-01B6-48CC-80E4-F44BC732679E}">
      <dsp:nvSpPr>
        <dsp:cNvPr id="0" name=""/>
        <dsp:cNvSpPr/>
      </dsp:nvSpPr>
      <dsp:spPr>
        <a:xfrm>
          <a:off x="2474250" y="2461468"/>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18%</a:t>
          </a:r>
          <a:endParaRPr lang="en-US" sz="4300" kern="1200" dirty="0"/>
        </a:p>
      </dsp:txBody>
      <dsp:txXfrm>
        <a:off x="2474250" y="2461468"/>
        <a:ext cx="1147500" cy="780851"/>
      </dsp:txXfrm>
    </dsp:sp>
    <dsp:sp modelId="{5D640FD2-9487-48E5-9B7D-E77152A6D91A}">
      <dsp:nvSpPr>
        <dsp:cNvPr id="0" name=""/>
        <dsp:cNvSpPr/>
      </dsp:nvSpPr>
      <dsp:spPr>
        <a:xfrm>
          <a:off x="2463000" y="3281362"/>
          <a:ext cx="11700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28%</a:t>
          </a:r>
          <a:endParaRPr lang="en-US" sz="4300" kern="1200" dirty="0"/>
        </a:p>
      </dsp:txBody>
      <dsp:txXfrm>
        <a:off x="2463000" y="3281362"/>
        <a:ext cx="1170000" cy="78085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5365F-26FC-4292-8461-0A9C0A50B32C}">
      <dsp:nvSpPr>
        <dsp:cNvPr id="0" name=""/>
        <dsp:cNvSpPr/>
      </dsp:nvSpPr>
      <dsp:spPr>
        <a:xfrm>
          <a:off x="38" y="66278"/>
          <a:ext cx="370596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kern="1200" dirty="0" smtClean="0"/>
            <a:t>Goods</a:t>
          </a:r>
          <a:endParaRPr lang="en-US" sz="2900" kern="1200" dirty="0"/>
        </a:p>
      </dsp:txBody>
      <dsp:txXfrm>
        <a:off x="38" y="66278"/>
        <a:ext cx="3705961" cy="835200"/>
      </dsp:txXfrm>
    </dsp:sp>
    <dsp:sp modelId="{BD14B2A6-D720-46D6-9055-C280B0E95D01}">
      <dsp:nvSpPr>
        <dsp:cNvPr id="0" name=""/>
        <dsp:cNvSpPr/>
      </dsp:nvSpPr>
      <dsp:spPr>
        <a:xfrm>
          <a:off x="38" y="901478"/>
          <a:ext cx="3705961" cy="5094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smtClean="0"/>
            <a:t>Frozen meat products, </a:t>
          </a:r>
          <a:endParaRPr lang="en-US" sz="2900" kern="1200" dirty="0">
            <a:solidFill>
              <a:srgbClr val="FF0000"/>
            </a:solidFill>
          </a:endParaRPr>
        </a:p>
        <a:p>
          <a:pPr marL="285750" lvl="1" indent="-285750" algn="l" defTabSz="1289050">
            <a:lnSpc>
              <a:spcPct val="90000"/>
            </a:lnSpc>
            <a:spcBef>
              <a:spcPct val="0"/>
            </a:spcBef>
            <a:spcAft>
              <a:spcPct val="15000"/>
            </a:spcAft>
            <a:buChar char="••"/>
          </a:pPr>
          <a:r>
            <a:rPr lang="en-US" sz="2900" kern="1200" dirty="0" smtClean="0">
              <a:solidFill>
                <a:srgbClr val="C00000"/>
              </a:solidFill>
            </a:rPr>
            <a:t>butter, cheese, ghee, dry fruits</a:t>
          </a:r>
          <a:r>
            <a:rPr lang="en-US" sz="2900" kern="1200" dirty="0" smtClean="0"/>
            <a:t> in packaged form, animal fat, sausage, fruit juices, </a:t>
          </a:r>
          <a:r>
            <a:rPr lang="en-US" sz="2900" kern="1200" dirty="0" err="1" smtClean="0"/>
            <a:t>Bhutia</a:t>
          </a:r>
          <a:r>
            <a:rPr lang="en-US" sz="2900" kern="1200" dirty="0" smtClean="0"/>
            <a:t>, </a:t>
          </a:r>
          <a:r>
            <a:rPr lang="en-US" sz="2900" kern="1200" dirty="0" err="1" smtClean="0"/>
            <a:t>namkeen</a:t>
          </a:r>
          <a:r>
            <a:rPr lang="en-US" sz="2900" kern="1200" dirty="0" smtClean="0"/>
            <a:t>, </a:t>
          </a:r>
          <a:endParaRPr lang="en-US" sz="2900" kern="1200" dirty="0">
            <a:solidFill>
              <a:srgbClr val="FF0000"/>
            </a:solidFill>
          </a:endParaRPr>
        </a:p>
        <a:p>
          <a:pPr marL="285750" lvl="1" indent="-285750" algn="l" defTabSz="1289050">
            <a:lnSpc>
              <a:spcPct val="90000"/>
            </a:lnSpc>
            <a:spcBef>
              <a:spcPct val="0"/>
            </a:spcBef>
            <a:spcAft>
              <a:spcPct val="15000"/>
            </a:spcAft>
            <a:buChar char="••"/>
          </a:pPr>
          <a:r>
            <a:rPr lang="en-US" sz="2900" kern="1200" dirty="0" err="1" smtClean="0">
              <a:solidFill>
                <a:srgbClr val="C00000"/>
              </a:solidFill>
            </a:rPr>
            <a:t>Ayurvedic</a:t>
          </a:r>
          <a:r>
            <a:rPr lang="en-US" sz="2900" kern="1200" dirty="0" smtClean="0">
              <a:solidFill>
                <a:srgbClr val="C00000"/>
              </a:solidFill>
            </a:rPr>
            <a:t> medicines (!), </a:t>
          </a:r>
          <a:r>
            <a:rPr lang="en-US" sz="2900" kern="1200" dirty="0" smtClean="0"/>
            <a:t>tooth powder, </a:t>
          </a:r>
          <a:r>
            <a:rPr lang="en-US" sz="2900" kern="1200" dirty="0" err="1" smtClean="0"/>
            <a:t>agarbatti</a:t>
          </a:r>
          <a:r>
            <a:rPr lang="en-US" sz="2900" kern="1200" dirty="0" smtClean="0"/>
            <a:t>, </a:t>
          </a:r>
          <a:r>
            <a:rPr lang="en-US" sz="2900" kern="1200" dirty="0" err="1" smtClean="0"/>
            <a:t>colouring</a:t>
          </a:r>
          <a:r>
            <a:rPr lang="en-US" sz="2900" kern="1200" dirty="0" smtClean="0"/>
            <a:t> books, picture books, umbrella, sewing machine, </a:t>
          </a:r>
          <a:r>
            <a:rPr lang="en-US" sz="2900" kern="1200" dirty="0" smtClean="0">
              <a:solidFill>
                <a:srgbClr val="C00000"/>
              </a:solidFill>
            </a:rPr>
            <a:t>cellphones</a:t>
          </a:r>
          <a:endParaRPr lang="en-US" sz="2900" kern="1200" dirty="0">
            <a:solidFill>
              <a:srgbClr val="C00000"/>
            </a:solidFill>
          </a:endParaRPr>
        </a:p>
      </dsp:txBody>
      <dsp:txXfrm>
        <a:off x="38" y="901478"/>
        <a:ext cx="3705961" cy="5094720"/>
      </dsp:txXfrm>
    </dsp:sp>
    <dsp:sp modelId="{46BA43D1-60AC-4A44-A506-88B9359DE54F}">
      <dsp:nvSpPr>
        <dsp:cNvPr id="0" name=""/>
        <dsp:cNvSpPr/>
      </dsp:nvSpPr>
      <dsp:spPr>
        <a:xfrm>
          <a:off x="4224835" y="66278"/>
          <a:ext cx="370596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kern="1200" dirty="0" smtClean="0"/>
            <a:t>Services</a:t>
          </a:r>
          <a:endParaRPr lang="en-US" sz="2900" kern="1200" dirty="0"/>
        </a:p>
      </dsp:txBody>
      <dsp:txXfrm>
        <a:off x="4224835" y="66278"/>
        <a:ext cx="3705961" cy="835200"/>
      </dsp:txXfrm>
    </dsp:sp>
    <dsp:sp modelId="{3FD9F91B-654A-4167-9C00-1055F14894EF}">
      <dsp:nvSpPr>
        <dsp:cNvPr id="0" name=""/>
        <dsp:cNvSpPr/>
      </dsp:nvSpPr>
      <dsp:spPr>
        <a:xfrm>
          <a:off x="4224835" y="901478"/>
          <a:ext cx="3705961" cy="5094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smtClean="0">
              <a:solidFill>
                <a:srgbClr val="C00000"/>
              </a:solidFill>
            </a:rPr>
            <a:t>Non-AC hotels, </a:t>
          </a:r>
          <a:endParaRPr lang="en-US" sz="2900" kern="1200" dirty="0">
            <a:solidFill>
              <a:srgbClr val="C00000"/>
            </a:solidFill>
          </a:endParaRPr>
        </a:p>
        <a:p>
          <a:pPr marL="285750" lvl="1" indent="-285750" algn="l" defTabSz="1289050" rtl="0">
            <a:lnSpc>
              <a:spcPct val="90000"/>
            </a:lnSpc>
            <a:spcBef>
              <a:spcPct val="0"/>
            </a:spcBef>
            <a:spcAft>
              <a:spcPct val="15000"/>
            </a:spcAft>
            <a:buChar char="••"/>
          </a:pPr>
          <a:r>
            <a:rPr lang="en-US" sz="2900" kern="1200" dirty="0" smtClean="0">
              <a:solidFill>
                <a:srgbClr val="C00000"/>
              </a:solidFill>
            </a:rPr>
            <a:t>Fertilizers</a:t>
          </a:r>
          <a:endParaRPr lang="en-US" sz="2900" kern="1200" dirty="0">
            <a:solidFill>
              <a:srgbClr val="C00000"/>
            </a:solidFill>
          </a:endParaRPr>
        </a:p>
        <a:p>
          <a:pPr marL="285750" lvl="1" indent="-285750" algn="l" defTabSz="1289050" rtl="0">
            <a:lnSpc>
              <a:spcPct val="90000"/>
            </a:lnSpc>
            <a:spcBef>
              <a:spcPct val="0"/>
            </a:spcBef>
            <a:spcAft>
              <a:spcPct val="15000"/>
            </a:spcAft>
            <a:buChar char="••"/>
          </a:pPr>
          <a:r>
            <a:rPr lang="en-US" sz="2900" kern="1200" dirty="0" smtClean="0"/>
            <a:t>Work Contracts </a:t>
          </a:r>
          <a:endParaRPr lang="en-US" sz="2900" kern="1200" dirty="0"/>
        </a:p>
        <a:p>
          <a:pPr marL="285750" lvl="1" indent="-285750" algn="l" defTabSz="1289050" rtl="0">
            <a:lnSpc>
              <a:spcPct val="90000"/>
            </a:lnSpc>
            <a:spcBef>
              <a:spcPct val="0"/>
            </a:spcBef>
            <a:spcAft>
              <a:spcPct val="15000"/>
            </a:spcAft>
            <a:buChar char="••"/>
          </a:pPr>
          <a:r>
            <a:rPr lang="en-US" sz="2900" kern="1200" dirty="0" smtClean="0">
              <a:solidFill>
                <a:srgbClr val="C00000"/>
              </a:solidFill>
            </a:rPr>
            <a:t>business class air ticket</a:t>
          </a:r>
          <a:r>
            <a:rPr lang="en-US" sz="2900" kern="1200" dirty="0" smtClean="0"/>
            <a:t>. &lt;luxury..&gt;</a:t>
          </a:r>
          <a:endParaRPr lang="en-US" sz="2900" kern="1200" dirty="0"/>
        </a:p>
      </dsp:txBody>
      <dsp:txXfrm>
        <a:off x="4224835" y="901478"/>
        <a:ext cx="3705961" cy="50947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E615F-15B5-42CA-988B-666D9CEC3B3F}">
      <dsp:nvSpPr>
        <dsp:cNvPr id="0" name=""/>
        <dsp:cNvSpPr/>
      </dsp:nvSpPr>
      <dsp:spPr>
        <a:xfrm>
          <a:off x="0" y="519459"/>
          <a:ext cx="8797925" cy="1281313"/>
        </a:xfrm>
        <a:prstGeom prst="rightArrow">
          <a:avLst>
            <a:gd name="adj1" fmla="val 50000"/>
            <a:gd name="adj2" fmla="val 5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lvl="0" algn="l" defTabSz="1155700">
            <a:lnSpc>
              <a:spcPct val="90000"/>
            </a:lnSpc>
            <a:spcBef>
              <a:spcPct val="0"/>
            </a:spcBef>
            <a:spcAft>
              <a:spcPct val="35000"/>
            </a:spcAft>
          </a:pPr>
          <a:r>
            <a:rPr lang="en-US" sz="2600" kern="1200" dirty="0" smtClean="0"/>
            <a:t>Wholesaler</a:t>
          </a:r>
          <a:endParaRPr lang="en-US" sz="2600" kern="1200" dirty="0"/>
        </a:p>
      </dsp:txBody>
      <dsp:txXfrm>
        <a:off x="0" y="839787"/>
        <a:ext cx="8477597" cy="640657"/>
      </dsp:txXfrm>
    </dsp:sp>
    <dsp:sp modelId="{D945E0F9-5E79-4EBB-8E18-CA85D0B2B732}">
      <dsp:nvSpPr>
        <dsp:cNvPr id="0" name=""/>
        <dsp:cNvSpPr/>
      </dsp:nvSpPr>
      <dsp:spPr>
        <a:xfrm>
          <a:off x="0" y="1507537"/>
          <a:ext cx="2709760" cy="246828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endParaRPr lang="en-US" sz="2600" kern="1200" dirty="0"/>
        </a:p>
      </dsp:txBody>
      <dsp:txXfrm>
        <a:off x="0" y="1507537"/>
        <a:ext cx="2709760" cy="2468280"/>
      </dsp:txXfrm>
    </dsp:sp>
    <dsp:sp modelId="{0E4B911F-F9CC-4450-91E5-93DB720C72E9}">
      <dsp:nvSpPr>
        <dsp:cNvPr id="0" name=""/>
        <dsp:cNvSpPr/>
      </dsp:nvSpPr>
      <dsp:spPr>
        <a:xfrm>
          <a:off x="2709760" y="946564"/>
          <a:ext cx="6088164" cy="1281313"/>
        </a:xfrm>
        <a:prstGeom prst="rightArrow">
          <a:avLst>
            <a:gd name="adj1" fmla="val 50000"/>
            <a:gd name="adj2" fmla="val 5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lvl="0" algn="l" defTabSz="1155700">
            <a:lnSpc>
              <a:spcPct val="90000"/>
            </a:lnSpc>
            <a:spcBef>
              <a:spcPct val="0"/>
            </a:spcBef>
            <a:spcAft>
              <a:spcPct val="35000"/>
            </a:spcAft>
          </a:pPr>
          <a:r>
            <a:rPr lang="en-US" sz="2600" kern="1200" dirty="0" smtClean="0"/>
            <a:t>Retailer</a:t>
          </a:r>
          <a:endParaRPr lang="en-US" sz="2600" kern="1200" dirty="0"/>
        </a:p>
      </dsp:txBody>
      <dsp:txXfrm>
        <a:off x="2709760" y="1266892"/>
        <a:ext cx="5767836" cy="640657"/>
      </dsp:txXfrm>
    </dsp:sp>
    <dsp:sp modelId="{47DAF076-7068-4170-BCDB-924EFB69E823}">
      <dsp:nvSpPr>
        <dsp:cNvPr id="0" name=""/>
        <dsp:cNvSpPr/>
      </dsp:nvSpPr>
      <dsp:spPr>
        <a:xfrm>
          <a:off x="2709760" y="1934641"/>
          <a:ext cx="2709760" cy="246828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endParaRPr lang="en-US" sz="2600" kern="1200" dirty="0"/>
        </a:p>
      </dsp:txBody>
      <dsp:txXfrm>
        <a:off x="2709760" y="1934641"/>
        <a:ext cx="2709760" cy="2468280"/>
      </dsp:txXfrm>
    </dsp:sp>
    <dsp:sp modelId="{BE08A103-1CB1-4019-98E7-9849F84AA12A}">
      <dsp:nvSpPr>
        <dsp:cNvPr id="0" name=""/>
        <dsp:cNvSpPr/>
      </dsp:nvSpPr>
      <dsp:spPr>
        <a:xfrm>
          <a:off x="5419521" y="1373668"/>
          <a:ext cx="3378403" cy="1281313"/>
        </a:xfrm>
        <a:prstGeom prst="rightArrow">
          <a:avLst>
            <a:gd name="adj1" fmla="val 50000"/>
            <a:gd name="adj2" fmla="val 5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lvl="0" algn="l" defTabSz="1155700">
            <a:lnSpc>
              <a:spcPct val="90000"/>
            </a:lnSpc>
            <a:spcBef>
              <a:spcPct val="0"/>
            </a:spcBef>
            <a:spcAft>
              <a:spcPct val="35000"/>
            </a:spcAft>
          </a:pPr>
          <a:r>
            <a:rPr lang="en-US" sz="2600" kern="1200" dirty="0" smtClean="0"/>
            <a:t>Final Customer</a:t>
          </a:r>
          <a:endParaRPr lang="en-US" sz="2600" kern="1200" dirty="0"/>
        </a:p>
      </dsp:txBody>
      <dsp:txXfrm>
        <a:off x="5419521" y="1693996"/>
        <a:ext cx="3058075" cy="640657"/>
      </dsp:txXfrm>
    </dsp:sp>
    <dsp:sp modelId="{05A90C19-A5B1-4608-9103-C30DF64748BE}">
      <dsp:nvSpPr>
        <dsp:cNvPr id="0" name=""/>
        <dsp:cNvSpPr/>
      </dsp:nvSpPr>
      <dsp:spPr>
        <a:xfrm>
          <a:off x="5419521" y="2361745"/>
          <a:ext cx="2709760" cy="243215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endParaRPr lang="en-US" sz="2600" kern="1200"/>
        </a:p>
      </dsp:txBody>
      <dsp:txXfrm>
        <a:off x="5419521" y="2361745"/>
        <a:ext cx="2709760" cy="243215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3014-128A-4509-8254-E17FCE729836}">
      <dsp:nvSpPr>
        <dsp:cNvPr id="0" name=""/>
        <dsp:cNvSpPr/>
      </dsp:nvSpPr>
      <dsp:spPr>
        <a:xfrm>
          <a:off x="2609250" y="1785"/>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0%</a:t>
          </a:r>
          <a:endParaRPr lang="en-US" sz="4300" kern="1200" dirty="0"/>
        </a:p>
      </dsp:txBody>
      <dsp:txXfrm>
        <a:off x="2609250" y="1785"/>
        <a:ext cx="877500" cy="780851"/>
      </dsp:txXfrm>
    </dsp:sp>
    <dsp:sp modelId="{633AE176-8F15-41E6-90F7-670B49DFB6A2}">
      <dsp:nvSpPr>
        <dsp:cNvPr id="0" name=""/>
        <dsp:cNvSpPr/>
      </dsp:nvSpPr>
      <dsp:spPr>
        <a:xfrm>
          <a:off x="2609250" y="821680"/>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5%</a:t>
          </a:r>
          <a:endParaRPr lang="en-US" sz="4300" kern="1200" dirty="0"/>
        </a:p>
      </dsp:txBody>
      <dsp:txXfrm>
        <a:off x="2609250" y="821680"/>
        <a:ext cx="877500" cy="780851"/>
      </dsp:txXfrm>
    </dsp:sp>
    <dsp:sp modelId="{B89AB25C-3D20-40A8-9565-F27DF37D0C20}">
      <dsp:nvSpPr>
        <dsp:cNvPr id="0" name=""/>
        <dsp:cNvSpPr/>
      </dsp:nvSpPr>
      <dsp:spPr>
        <a:xfrm>
          <a:off x="2474250" y="1641574"/>
          <a:ext cx="1147500" cy="780851"/>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12%</a:t>
          </a:r>
          <a:endParaRPr lang="en-US" sz="4300" kern="1200" dirty="0"/>
        </a:p>
      </dsp:txBody>
      <dsp:txXfrm>
        <a:off x="2474250" y="1641574"/>
        <a:ext cx="1147500" cy="780851"/>
      </dsp:txXfrm>
    </dsp:sp>
    <dsp:sp modelId="{7093485C-01B6-48CC-80E4-F44BC732679E}">
      <dsp:nvSpPr>
        <dsp:cNvPr id="0" name=""/>
        <dsp:cNvSpPr/>
      </dsp:nvSpPr>
      <dsp:spPr>
        <a:xfrm>
          <a:off x="2474250" y="2461468"/>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18%</a:t>
          </a:r>
          <a:endParaRPr lang="en-US" sz="4300" kern="1200" dirty="0"/>
        </a:p>
      </dsp:txBody>
      <dsp:txXfrm>
        <a:off x="2474250" y="2461468"/>
        <a:ext cx="1147500" cy="780851"/>
      </dsp:txXfrm>
    </dsp:sp>
    <dsp:sp modelId="{5D640FD2-9487-48E5-9B7D-E77152A6D91A}">
      <dsp:nvSpPr>
        <dsp:cNvPr id="0" name=""/>
        <dsp:cNvSpPr/>
      </dsp:nvSpPr>
      <dsp:spPr>
        <a:xfrm>
          <a:off x="2463000" y="3281362"/>
          <a:ext cx="11700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28%</a:t>
          </a:r>
          <a:endParaRPr lang="en-US" sz="4300" kern="1200" dirty="0"/>
        </a:p>
      </dsp:txBody>
      <dsp:txXfrm>
        <a:off x="2463000" y="3281362"/>
        <a:ext cx="1170000" cy="78085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5365F-26FC-4292-8461-0A9C0A50B32C}">
      <dsp:nvSpPr>
        <dsp:cNvPr id="0" name=""/>
        <dsp:cNvSpPr/>
      </dsp:nvSpPr>
      <dsp:spPr>
        <a:xfrm>
          <a:off x="927" y="301645"/>
          <a:ext cx="3898428" cy="976546"/>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n-US" sz="2900" kern="1200" dirty="0" smtClean="0"/>
            <a:t>Goods</a:t>
          </a:r>
          <a:br>
            <a:rPr lang="en-US" sz="2900" kern="1200" dirty="0" smtClean="0"/>
          </a:br>
          <a:r>
            <a:rPr lang="en-US" sz="2800" kern="1200" dirty="0" smtClean="0"/>
            <a:t>[most items here </a:t>
          </a:r>
          <a:r>
            <a:rPr lang="en-US" sz="2800" kern="1200" dirty="0" smtClean="0">
              <a:sym typeface="Wingdings" panose="05000000000000000000" pitchFamily="2" charset="2"/>
            </a:rPr>
            <a:t></a:t>
          </a:r>
          <a:r>
            <a:rPr lang="en-US" sz="2800" kern="1200" dirty="0" smtClean="0"/>
            <a:t>]</a:t>
          </a:r>
          <a:endParaRPr lang="en-US" sz="2800" kern="1200" dirty="0"/>
        </a:p>
      </dsp:txBody>
      <dsp:txXfrm>
        <a:off x="927" y="301645"/>
        <a:ext cx="3898428" cy="976546"/>
      </dsp:txXfrm>
    </dsp:sp>
    <dsp:sp modelId="{BD14B2A6-D720-46D6-9055-C280B0E95D01}">
      <dsp:nvSpPr>
        <dsp:cNvPr id="0" name=""/>
        <dsp:cNvSpPr/>
      </dsp:nvSpPr>
      <dsp:spPr>
        <a:xfrm>
          <a:off x="927" y="1278191"/>
          <a:ext cx="3898428" cy="547440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err="1" smtClean="0"/>
            <a:t>flavoured</a:t>
          </a:r>
          <a:r>
            <a:rPr lang="en-US" sz="2700" kern="1200" dirty="0" smtClean="0"/>
            <a:t> refined sugar, pasta, cornflakes, pastries and cakes, preserved vegetables, jams, sauces, soups, instant food mixes</a:t>
          </a:r>
          <a:endParaRPr lang="en-US" sz="2700" kern="1200" dirty="0"/>
        </a:p>
        <a:p>
          <a:pPr marL="228600" lvl="1" indent="-228600" algn="l" defTabSz="1200150">
            <a:lnSpc>
              <a:spcPct val="90000"/>
            </a:lnSpc>
            <a:spcBef>
              <a:spcPct val="0"/>
            </a:spcBef>
            <a:spcAft>
              <a:spcPct val="15000"/>
            </a:spcAft>
            <a:buChar char="••"/>
          </a:pPr>
          <a:r>
            <a:rPr lang="en-US" sz="2700" kern="1200" dirty="0" smtClean="0">
              <a:solidFill>
                <a:srgbClr val="C00000"/>
              </a:solidFill>
            </a:rPr>
            <a:t>ice cream </a:t>
          </a:r>
          <a:r>
            <a:rPr lang="en-US" sz="2700" kern="1200" dirty="0" smtClean="0">
              <a:solidFill>
                <a:srgbClr val="C00000"/>
              </a:solidFill>
              <a:sym typeface="Wingdings" panose="05000000000000000000" pitchFamily="2" charset="2"/>
            </a:rPr>
            <a:t></a:t>
          </a:r>
          <a:r>
            <a:rPr lang="en-US" sz="2700" kern="1200" dirty="0" smtClean="0"/>
            <a:t>, mineral water, tissues, envelopes, tampons, note books, </a:t>
          </a:r>
          <a:r>
            <a:rPr lang="en-US" sz="2700" kern="1200" dirty="0" smtClean="0">
              <a:solidFill>
                <a:srgbClr val="C00000"/>
              </a:solidFill>
            </a:rPr>
            <a:t>steel products, </a:t>
          </a:r>
          <a:endParaRPr lang="en-US" sz="2700" kern="1200" dirty="0">
            <a:solidFill>
              <a:srgbClr val="C00000"/>
            </a:solidFill>
          </a:endParaRPr>
        </a:p>
        <a:p>
          <a:pPr marL="228600" lvl="1" indent="-228600" algn="l" defTabSz="1200150">
            <a:lnSpc>
              <a:spcPct val="90000"/>
            </a:lnSpc>
            <a:spcBef>
              <a:spcPct val="0"/>
            </a:spcBef>
            <a:spcAft>
              <a:spcPct val="15000"/>
            </a:spcAft>
            <a:buChar char="••"/>
          </a:pPr>
          <a:r>
            <a:rPr lang="en-US" sz="2700" kern="1200" dirty="0" smtClean="0"/>
            <a:t>printed </a:t>
          </a:r>
          <a:r>
            <a:rPr lang="en-US" sz="2700" kern="1200" dirty="0" smtClean="0">
              <a:solidFill>
                <a:srgbClr val="C00000"/>
              </a:solidFill>
            </a:rPr>
            <a:t>circuits</a:t>
          </a:r>
          <a:r>
            <a:rPr lang="en-US" sz="2700" kern="1200" dirty="0" smtClean="0"/>
            <a:t>, camera, speakers and </a:t>
          </a:r>
          <a:r>
            <a:rPr lang="en-US" sz="2700" kern="1200" dirty="0" smtClean="0">
              <a:solidFill>
                <a:srgbClr val="C00000"/>
              </a:solidFill>
            </a:rPr>
            <a:t>monitors</a:t>
          </a:r>
          <a:r>
            <a:rPr lang="en-US" sz="2700" kern="1200" dirty="0" smtClean="0"/>
            <a:t> </a:t>
          </a:r>
          <a:r>
            <a:rPr lang="en-US" sz="2700" kern="1200" dirty="0" smtClean="0">
              <a:sym typeface="Wingdings" panose="05000000000000000000" pitchFamily="2" charset="2"/>
            </a:rPr>
            <a:t></a:t>
          </a:r>
          <a:endParaRPr lang="en-US" sz="2700" kern="1200" dirty="0"/>
        </a:p>
      </dsp:txBody>
      <dsp:txXfrm>
        <a:off x="927" y="1278191"/>
        <a:ext cx="3898428" cy="5474404"/>
      </dsp:txXfrm>
    </dsp:sp>
    <dsp:sp modelId="{46BA43D1-60AC-4A44-A506-88B9359DE54F}">
      <dsp:nvSpPr>
        <dsp:cNvPr id="0" name=""/>
        <dsp:cNvSpPr/>
      </dsp:nvSpPr>
      <dsp:spPr>
        <a:xfrm>
          <a:off x="4394335" y="301645"/>
          <a:ext cx="3535572" cy="976546"/>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Services</a:t>
          </a:r>
          <a:endParaRPr lang="en-US" sz="2700" kern="1200" dirty="0"/>
        </a:p>
      </dsp:txBody>
      <dsp:txXfrm>
        <a:off x="4394335" y="301645"/>
        <a:ext cx="3535572" cy="976546"/>
      </dsp:txXfrm>
    </dsp:sp>
    <dsp:sp modelId="{3FD9F91B-654A-4167-9C00-1055F14894EF}">
      <dsp:nvSpPr>
        <dsp:cNvPr id="0" name=""/>
        <dsp:cNvSpPr/>
      </dsp:nvSpPr>
      <dsp:spPr>
        <a:xfrm>
          <a:off x="4394335" y="1278191"/>
          <a:ext cx="3535572" cy="5474404"/>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AC hotels that serve liquor. </a:t>
          </a:r>
          <a:endParaRPr lang="en-US" sz="2700" kern="1200" dirty="0"/>
        </a:p>
        <a:p>
          <a:pPr marL="228600" lvl="1" indent="-228600" algn="l" defTabSz="1200150">
            <a:lnSpc>
              <a:spcPct val="90000"/>
            </a:lnSpc>
            <a:spcBef>
              <a:spcPct val="0"/>
            </a:spcBef>
            <a:spcAft>
              <a:spcPct val="15000"/>
            </a:spcAft>
            <a:buChar char="••"/>
          </a:pPr>
          <a:r>
            <a:rPr lang="en-US" sz="2700" kern="1200" dirty="0" smtClean="0">
              <a:solidFill>
                <a:srgbClr val="C00000"/>
              </a:solidFill>
            </a:rPr>
            <a:t>IT services, telecom services  </a:t>
          </a:r>
          <a:r>
            <a:rPr lang="en-US" sz="2700" kern="1200" dirty="0" smtClean="0">
              <a:solidFill>
                <a:srgbClr val="C00000"/>
              </a:solidFill>
              <a:sym typeface="Wingdings" panose="05000000000000000000" pitchFamily="2" charset="2"/>
            </a:rPr>
            <a:t></a:t>
          </a:r>
          <a:endParaRPr lang="en-US" sz="2700" kern="1200" dirty="0">
            <a:solidFill>
              <a:srgbClr val="C00000"/>
            </a:solidFill>
          </a:endParaRPr>
        </a:p>
        <a:p>
          <a:pPr marL="228600" lvl="1" indent="-228600" algn="l" defTabSz="1200150">
            <a:lnSpc>
              <a:spcPct val="90000"/>
            </a:lnSpc>
            <a:spcBef>
              <a:spcPct val="0"/>
            </a:spcBef>
            <a:spcAft>
              <a:spcPct val="15000"/>
            </a:spcAft>
            <a:buChar char="••"/>
          </a:pPr>
          <a:r>
            <a:rPr lang="en-US" sz="2700" kern="1200" dirty="0" smtClean="0"/>
            <a:t>branded garments and</a:t>
          </a:r>
          <a:endParaRPr lang="en-US" sz="2700" kern="1200" dirty="0"/>
        </a:p>
        <a:p>
          <a:pPr marL="228600" lvl="1" indent="-228600" algn="l" defTabSz="1200150">
            <a:lnSpc>
              <a:spcPct val="90000"/>
            </a:lnSpc>
            <a:spcBef>
              <a:spcPct val="0"/>
            </a:spcBef>
            <a:spcAft>
              <a:spcPct val="15000"/>
            </a:spcAft>
            <a:buChar char="••"/>
          </a:pPr>
          <a:r>
            <a:rPr lang="en-US" sz="2700" kern="1200" dirty="0" smtClean="0"/>
            <a:t>financial services </a:t>
          </a:r>
          <a:r>
            <a:rPr lang="en-US" sz="2700" kern="1200" dirty="0" smtClean="0">
              <a:sym typeface="Wingdings" panose="05000000000000000000" pitchFamily="2" charset="2"/>
            </a:rPr>
            <a:t> </a:t>
          </a:r>
          <a:r>
            <a:rPr lang="en-US" sz="2700" kern="1200" dirty="0" smtClean="0">
              <a:solidFill>
                <a:schemeClr val="accent4">
                  <a:lumMod val="75000"/>
                </a:schemeClr>
              </a:solidFill>
              <a:sym typeface="Wingdings" panose="05000000000000000000" pitchFamily="2" charset="2"/>
            </a:rPr>
            <a:t>[poor-</a:t>
          </a:r>
          <a:r>
            <a:rPr lang="en-US" sz="2700" kern="1200" dirty="0" err="1" smtClean="0">
              <a:solidFill>
                <a:schemeClr val="accent4">
                  <a:lumMod val="75000"/>
                </a:schemeClr>
              </a:solidFill>
              <a:sym typeface="Wingdings" panose="05000000000000000000" pitchFamily="2" charset="2"/>
            </a:rPr>
            <a:t>walli</a:t>
          </a:r>
          <a:r>
            <a:rPr lang="en-US" sz="2700" kern="1200" dirty="0" smtClean="0">
              <a:solidFill>
                <a:schemeClr val="accent4">
                  <a:lumMod val="75000"/>
                </a:schemeClr>
              </a:solidFill>
              <a:sym typeface="Wingdings" panose="05000000000000000000" pitchFamily="2" charset="2"/>
            </a:rPr>
            <a:t> “grand-fathered” 0%]</a:t>
          </a:r>
          <a:endParaRPr lang="en-US" sz="2700" kern="1200" dirty="0">
            <a:solidFill>
              <a:schemeClr val="accent4">
                <a:lumMod val="75000"/>
              </a:schemeClr>
            </a:solidFill>
          </a:endParaRPr>
        </a:p>
      </dsp:txBody>
      <dsp:txXfrm>
        <a:off x="4394335" y="1278191"/>
        <a:ext cx="3535572" cy="547440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3014-128A-4509-8254-E17FCE729836}">
      <dsp:nvSpPr>
        <dsp:cNvPr id="0" name=""/>
        <dsp:cNvSpPr/>
      </dsp:nvSpPr>
      <dsp:spPr>
        <a:xfrm>
          <a:off x="2609250" y="1785"/>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0%</a:t>
          </a:r>
          <a:endParaRPr lang="en-US" sz="4300" kern="1200" dirty="0"/>
        </a:p>
      </dsp:txBody>
      <dsp:txXfrm>
        <a:off x="2609250" y="1785"/>
        <a:ext cx="877500" cy="780851"/>
      </dsp:txXfrm>
    </dsp:sp>
    <dsp:sp modelId="{633AE176-8F15-41E6-90F7-670B49DFB6A2}">
      <dsp:nvSpPr>
        <dsp:cNvPr id="0" name=""/>
        <dsp:cNvSpPr/>
      </dsp:nvSpPr>
      <dsp:spPr>
        <a:xfrm>
          <a:off x="2609250" y="821680"/>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5%</a:t>
          </a:r>
          <a:endParaRPr lang="en-US" sz="4300" kern="1200" dirty="0"/>
        </a:p>
      </dsp:txBody>
      <dsp:txXfrm>
        <a:off x="2609250" y="821680"/>
        <a:ext cx="877500" cy="780851"/>
      </dsp:txXfrm>
    </dsp:sp>
    <dsp:sp modelId="{B89AB25C-3D20-40A8-9565-F27DF37D0C20}">
      <dsp:nvSpPr>
        <dsp:cNvPr id="0" name=""/>
        <dsp:cNvSpPr/>
      </dsp:nvSpPr>
      <dsp:spPr>
        <a:xfrm>
          <a:off x="2474250" y="1641574"/>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12%</a:t>
          </a:r>
          <a:endParaRPr lang="en-US" sz="4300" kern="1200" dirty="0"/>
        </a:p>
      </dsp:txBody>
      <dsp:txXfrm>
        <a:off x="2474250" y="1641574"/>
        <a:ext cx="1147500" cy="780851"/>
      </dsp:txXfrm>
    </dsp:sp>
    <dsp:sp modelId="{7093485C-01B6-48CC-80E4-F44BC732679E}">
      <dsp:nvSpPr>
        <dsp:cNvPr id="0" name=""/>
        <dsp:cNvSpPr/>
      </dsp:nvSpPr>
      <dsp:spPr>
        <a:xfrm>
          <a:off x="2474250" y="2461468"/>
          <a:ext cx="1147500" cy="780851"/>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18%</a:t>
          </a:r>
          <a:endParaRPr lang="en-US" sz="4300" kern="1200" dirty="0"/>
        </a:p>
      </dsp:txBody>
      <dsp:txXfrm>
        <a:off x="2474250" y="2461468"/>
        <a:ext cx="1147500" cy="780851"/>
      </dsp:txXfrm>
    </dsp:sp>
    <dsp:sp modelId="{5D640FD2-9487-48E5-9B7D-E77152A6D91A}">
      <dsp:nvSpPr>
        <dsp:cNvPr id="0" name=""/>
        <dsp:cNvSpPr/>
      </dsp:nvSpPr>
      <dsp:spPr>
        <a:xfrm>
          <a:off x="2463000" y="3281362"/>
          <a:ext cx="11700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28%</a:t>
          </a:r>
          <a:endParaRPr lang="en-US" sz="4300" kern="1200" dirty="0"/>
        </a:p>
      </dsp:txBody>
      <dsp:txXfrm>
        <a:off x="2463000" y="3281362"/>
        <a:ext cx="1170000" cy="78085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5365F-26FC-4292-8461-0A9C0A50B32C}">
      <dsp:nvSpPr>
        <dsp:cNvPr id="0" name=""/>
        <dsp:cNvSpPr/>
      </dsp:nvSpPr>
      <dsp:spPr>
        <a:xfrm>
          <a:off x="230" y="210711"/>
          <a:ext cx="4098480" cy="604800"/>
        </a:xfrm>
        <a:prstGeom prst="rect">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Goods</a:t>
          </a:r>
          <a:endParaRPr lang="en-US" sz="2100" kern="1200" dirty="0"/>
        </a:p>
      </dsp:txBody>
      <dsp:txXfrm>
        <a:off x="230" y="210711"/>
        <a:ext cx="4098480" cy="604800"/>
      </dsp:txXfrm>
    </dsp:sp>
    <dsp:sp modelId="{BD14B2A6-D720-46D6-9055-C280B0E95D01}">
      <dsp:nvSpPr>
        <dsp:cNvPr id="0" name=""/>
        <dsp:cNvSpPr/>
      </dsp:nvSpPr>
      <dsp:spPr>
        <a:xfrm>
          <a:off x="230" y="815511"/>
          <a:ext cx="4098480" cy="6056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Chewing gum, </a:t>
          </a:r>
          <a:r>
            <a:rPr lang="en-US" sz="2100" kern="1200" dirty="0" smtClean="0">
              <a:solidFill>
                <a:srgbClr val="C00000"/>
              </a:solidFill>
            </a:rPr>
            <a:t>wafers coated with chocolate  (Baba </a:t>
          </a:r>
          <a:r>
            <a:rPr lang="en-US" sz="2100" kern="1200" dirty="0" err="1" smtClean="0">
              <a:solidFill>
                <a:srgbClr val="C00000"/>
              </a:solidFill>
            </a:rPr>
            <a:t>Ramdev</a:t>
          </a:r>
          <a:r>
            <a:rPr lang="en-US" sz="2100" kern="1200" dirty="0" smtClean="0">
              <a:solidFill>
                <a:srgbClr val="C00000"/>
              </a:solidFill>
            </a:rPr>
            <a:t>!)</a:t>
          </a:r>
          <a:endParaRPr lang="en-US" sz="2100" kern="1200" dirty="0">
            <a:solidFill>
              <a:srgbClr val="C00000"/>
            </a:solidFill>
          </a:endParaRPr>
        </a:p>
        <a:p>
          <a:pPr marL="228600" lvl="1" indent="-228600" algn="l" defTabSz="933450">
            <a:lnSpc>
              <a:spcPct val="90000"/>
            </a:lnSpc>
            <a:spcBef>
              <a:spcPct val="0"/>
            </a:spcBef>
            <a:spcAft>
              <a:spcPct val="15000"/>
            </a:spcAft>
            <a:buChar char="••"/>
          </a:pPr>
          <a:r>
            <a:rPr lang="en-US" sz="2100" kern="1200" dirty="0" smtClean="0">
              <a:solidFill>
                <a:srgbClr val="C00000"/>
              </a:solidFill>
            </a:rPr>
            <a:t>Aerated water</a:t>
          </a:r>
          <a:r>
            <a:rPr lang="en-US" sz="2100" kern="1200" dirty="0" smtClean="0"/>
            <a:t>, paint, deodorants, </a:t>
          </a:r>
          <a:r>
            <a:rPr lang="en-US" sz="2100" kern="1200" dirty="0" smtClean="0">
              <a:solidFill>
                <a:srgbClr val="C00000"/>
              </a:solidFill>
            </a:rPr>
            <a:t>shaving creams, shampoo</a:t>
          </a:r>
          <a:r>
            <a:rPr lang="en-US" sz="2100" kern="1200" dirty="0" smtClean="0"/>
            <a:t>, dye, sunscreen, </a:t>
          </a:r>
          <a:endParaRPr lang="en-US" sz="2100" kern="1200" dirty="0"/>
        </a:p>
        <a:p>
          <a:pPr marL="228600" lvl="1" indent="-228600" algn="l" defTabSz="933450">
            <a:lnSpc>
              <a:spcPct val="90000"/>
            </a:lnSpc>
            <a:spcBef>
              <a:spcPct val="0"/>
            </a:spcBef>
            <a:spcAft>
              <a:spcPct val="15000"/>
            </a:spcAft>
            <a:buChar char="••"/>
          </a:pPr>
          <a:r>
            <a:rPr lang="en-US" sz="2100" kern="1200" dirty="0" smtClean="0"/>
            <a:t>wallpaper, ceramic tiles, water heater, dishwasher, vacuum cleaner, washing machine. </a:t>
          </a:r>
          <a:endParaRPr lang="en-US" sz="2100" kern="1200" dirty="0"/>
        </a:p>
        <a:p>
          <a:pPr marL="228600" lvl="1" indent="-228600" algn="l" defTabSz="933450">
            <a:lnSpc>
              <a:spcPct val="90000"/>
            </a:lnSpc>
            <a:spcBef>
              <a:spcPct val="0"/>
            </a:spcBef>
            <a:spcAft>
              <a:spcPct val="15000"/>
            </a:spcAft>
            <a:buChar char="••"/>
          </a:pPr>
          <a:r>
            <a:rPr lang="en-US" sz="2100" kern="1200" dirty="0" smtClean="0"/>
            <a:t>weighing/ vending machine, ATM</a:t>
          </a:r>
          <a:endParaRPr lang="en-US" sz="2100" kern="1200" dirty="0"/>
        </a:p>
        <a:p>
          <a:pPr marL="228600" lvl="1" indent="-228600" algn="l" defTabSz="933450">
            <a:lnSpc>
              <a:spcPct val="90000"/>
            </a:lnSpc>
            <a:spcBef>
              <a:spcPct val="0"/>
            </a:spcBef>
            <a:spcAft>
              <a:spcPct val="15000"/>
            </a:spcAft>
            <a:buChar char="••"/>
          </a:pPr>
          <a:r>
            <a:rPr lang="en-US" sz="2100" kern="1200" dirty="0" smtClean="0">
              <a:solidFill>
                <a:srgbClr val="C00000"/>
              </a:solidFill>
            </a:rPr>
            <a:t>pan masala pe GST, TOBACCO &lt;Excise also&gt;; +GST compensation Cess.</a:t>
          </a:r>
          <a:endParaRPr lang="en-US" sz="2100" kern="1200" dirty="0">
            <a:solidFill>
              <a:srgbClr val="C00000"/>
            </a:solidFill>
          </a:endParaRPr>
        </a:p>
        <a:p>
          <a:pPr marL="228600" lvl="1" indent="-228600" algn="l" defTabSz="933450">
            <a:lnSpc>
              <a:spcPct val="90000"/>
            </a:lnSpc>
            <a:spcBef>
              <a:spcPct val="0"/>
            </a:spcBef>
            <a:spcAft>
              <a:spcPct val="15000"/>
            </a:spcAft>
            <a:buChar char="••"/>
          </a:pPr>
          <a:r>
            <a:rPr lang="en-US" sz="2100" kern="1200" dirty="0" smtClean="0"/>
            <a:t>automobiles, motorcycles, aircraft for personal use</a:t>
          </a:r>
          <a:r>
            <a:rPr lang="en-US" sz="2100" kern="1200" dirty="0" smtClean="0">
              <a:solidFill>
                <a:srgbClr val="FF0000"/>
              </a:solidFill>
            </a:rPr>
            <a:t> </a:t>
          </a:r>
          <a:r>
            <a:rPr lang="en-US" sz="2100" kern="1200" dirty="0" smtClean="0">
              <a:solidFill>
                <a:srgbClr val="C00000"/>
              </a:solidFill>
            </a:rPr>
            <a:t>&lt;+ GST compensation  CESS ALSO&gt;</a:t>
          </a:r>
          <a:endParaRPr lang="en-US" sz="2100" kern="1200" dirty="0">
            <a:solidFill>
              <a:srgbClr val="C00000"/>
            </a:solidFill>
          </a:endParaRPr>
        </a:p>
      </dsp:txBody>
      <dsp:txXfrm>
        <a:off x="230" y="815511"/>
        <a:ext cx="4098480" cy="6056296"/>
      </dsp:txXfrm>
    </dsp:sp>
    <dsp:sp modelId="{46BA43D1-60AC-4A44-A506-88B9359DE54F}">
      <dsp:nvSpPr>
        <dsp:cNvPr id="0" name=""/>
        <dsp:cNvSpPr/>
      </dsp:nvSpPr>
      <dsp:spPr>
        <a:xfrm>
          <a:off x="4569294" y="210711"/>
          <a:ext cx="3361311" cy="604800"/>
        </a:xfrm>
        <a:prstGeom prst="rect">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4569294" y="210711"/>
        <a:ext cx="3361311" cy="604800"/>
      </dsp:txXfrm>
    </dsp:sp>
    <dsp:sp modelId="{3FD9F91B-654A-4167-9C00-1055F14894EF}">
      <dsp:nvSpPr>
        <dsp:cNvPr id="0" name=""/>
        <dsp:cNvSpPr/>
      </dsp:nvSpPr>
      <dsp:spPr>
        <a:xfrm>
          <a:off x="4569294" y="815511"/>
          <a:ext cx="3361311" cy="605629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5-star hotels, </a:t>
          </a:r>
          <a:endParaRPr lang="en-US" sz="2800" kern="1200" dirty="0"/>
        </a:p>
        <a:p>
          <a:pPr marL="285750" lvl="1" indent="-285750" algn="l" defTabSz="1244600">
            <a:lnSpc>
              <a:spcPct val="90000"/>
            </a:lnSpc>
            <a:spcBef>
              <a:spcPct val="0"/>
            </a:spcBef>
            <a:spcAft>
              <a:spcPct val="15000"/>
            </a:spcAft>
            <a:buChar char="••"/>
          </a:pPr>
          <a:r>
            <a:rPr lang="en-US" sz="2800" kern="1200" dirty="0" smtClean="0"/>
            <a:t>race club betting, </a:t>
          </a:r>
          <a:endParaRPr lang="en-US" sz="2800" kern="1200" dirty="0"/>
        </a:p>
        <a:p>
          <a:pPr marL="285750" lvl="1" indent="-285750" algn="l" defTabSz="1244600">
            <a:lnSpc>
              <a:spcPct val="90000"/>
            </a:lnSpc>
            <a:spcBef>
              <a:spcPct val="0"/>
            </a:spcBef>
            <a:spcAft>
              <a:spcPct val="15000"/>
            </a:spcAft>
            <a:buChar char="••"/>
          </a:pPr>
          <a:r>
            <a:rPr lang="en-US" sz="2800" kern="1200" dirty="0" smtClean="0">
              <a:solidFill>
                <a:srgbClr val="C00000"/>
              </a:solidFill>
            </a:rPr>
            <a:t>Cinema (= will improve board exam result </a:t>
          </a:r>
          <a:r>
            <a:rPr lang="en-US" sz="2800" kern="1200" dirty="0" smtClean="0">
              <a:solidFill>
                <a:srgbClr val="C00000"/>
              </a:solidFill>
              <a:sym typeface="Wingdings" panose="05000000000000000000" pitchFamily="2" charset="2"/>
            </a:rPr>
            <a:t> &amp; discourage production of high-budget </a:t>
          </a:r>
          <a:r>
            <a:rPr lang="en-US" sz="2800" kern="1200" dirty="0" err="1" smtClean="0">
              <a:solidFill>
                <a:srgbClr val="C00000"/>
              </a:solidFill>
              <a:sym typeface="Wingdings" panose="05000000000000000000" pitchFamily="2" charset="2"/>
            </a:rPr>
            <a:t>fatichar</a:t>
          </a:r>
          <a:r>
            <a:rPr lang="en-US" sz="2800" kern="1200" dirty="0" smtClean="0">
              <a:solidFill>
                <a:srgbClr val="C00000"/>
              </a:solidFill>
              <a:sym typeface="Wingdings" panose="05000000000000000000" pitchFamily="2" charset="2"/>
            </a:rPr>
            <a:t> movies. Except when “Loss” is method for turning black money to white.)</a:t>
          </a:r>
          <a:endParaRPr lang="en-US" sz="2800" kern="1200" dirty="0">
            <a:solidFill>
              <a:srgbClr val="C00000"/>
            </a:solidFill>
          </a:endParaRPr>
        </a:p>
      </dsp:txBody>
      <dsp:txXfrm>
        <a:off x="4569294" y="815511"/>
        <a:ext cx="3361311" cy="605629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3014-128A-4509-8254-E17FCE729836}">
      <dsp:nvSpPr>
        <dsp:cNvPr id="0" name=""/>
        <dsp:cNvSpPr/>
      </dsp:nvSpPr>
      <dsp:spPr>
        <a:xfrm>
          <a:off x="2609250" y="1785"/>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0%</a:t>
          </a:r>
          <a:endParaRPr lang="en-US" sz="4300" kern="1200" dirty="0"/>
        </a:p>
      </dsp:txBody>
      <dsp:txXfrm>
        <a:off x="2609250" y="1785"/>
        <a:ext cx="877500" cy="780851"/>
      </dsp:txXfrm>
    </dsp:sp>
    <dsp:sp modelId="{633AE176-8F15-41E6-90F7-670B49DFB6A2}">
      <dsp:nvSpPr>
        <dsp:cNvPr id="0" name=""/>
        <dsp:cNvSpPr/>
      </dsp:nvSpPr>
      <dsp:spPr>
        <a:xfrm>
          <a:off x="2609250" y="821680"/>
          <a:ext cx="87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5%</a:t>
          </a:r>
          <a:endParaRPr lang="en-US" sz="4300" kern="1200" dirty="0"/>
        </a:p>
      </dsp:txBody>
      <dsp:txXfrm>
        <a:off x="2609250" y="821680"/>
        <a:ext cx="877500" cy="780851"/>
      </dsp:txXfrm>
    </dsp:sp>
    <dsp:sp modelId="{B89AB25C-3D20-40A8-9565-F27DF37D0C20}">
      <dsp:nvSpPr>
        <dsp:cNvPr id="0" name=""/>
        <dsp:cNvSpPr/>
      </dsp:nvSpPr>
      <dsp:spPr>
        <a:xfrm>
          <a:off x="2474250" y="1641574"/>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12%</a:t>
          </a:r>
          <a:endParaRPr lang="en-US" sz="4300" kern="1200" dirty="0"/>
        </a:p>
      </dsp:txBody>
      <dsp:txXfrm>
        <a:off x="2474250" y="1641574"/>
        <a:ext cx="1147500" cy="780851"/>
      </dsp:txXfrm>
    </dsp:sp>
    <dsp:sp modelId="{7093485C-01B6-48CC-80E4-F44BC732679E}">
      <dsp:nvSpPr>
        <dsp:cNvPr id="0" name=""/>
        <dsp:cNvSpPr/>
      </dsp:nvSpPr>
      <dsp:spPr>
        <a:xfrm>
          <a:off x="2474250" y="2461468"/>
          <a:ext cx="1147500" cy="7808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18%</a:t>
          </a:r>
          <a:endParaRPr lang="en-US" sz="4300" kern="1200" dirty="0"/>
        </a:p>
      </dsp:txBody>
      <dsp:txXfrm>
        <a:off x="2474250" y="2461468"/>
        <a:ext cx="1147500" cy="780851"/>
      </dsp:txXfrm>
    </dsp:sp>
    <dsp:sp modelId="{5D640FD2-9487-48E5-9B7D-E77152A6D91A}">
      <dsp:nvSpPr>
        <dsp:cNvPr id="0" name=""/>
        <dsp:cNvSpPr/>
      </dsp:nvSpPr>
      <dsp:spPr>
        <a:xfrm>
          <a:off x="2463000" y="3281362"/>
          <a:ext cx="1170000" cy="780851"/>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28%</a:t>
          </a:r>
          <a:endParaRPr lang="en-US" sz="4300" kern="1200" dirty="0"/>
        </a:p>
      </dsp:txBody>
      <dsp:txXfrm>
        <a:off x="2463000" y="3281362"/>
        <a:ext cx="1170000" cy="78085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98C7F-692E-4F44-B158-177B9BB553D5}">
      <dsp:nvSpPr>
        <dsp:cNvPr id="0" name=""/>
        <dsp:cNvSpPr/>
      </dsp:nvSpPr>
      <dsp:spPr>
        <a:xfrm>
          <a:off x="729930" y="201"/>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Textile</a:t>
          </a:r>
          <a:endParaRPr lang="en-US" sz="2500" kern="1200" dirty="0"/>
        </a:p>
      </dsp:txBody>
      <dsp:txXfrm>
        <a:off x="729930" y="201"/>
        <a:ext cx="2011474" cy="1206884"/>
      </dsp:txXfrm>
    </dsp:sp>
    <dsp:sp modelId="{BFA11849-EE32-4EF2-B39C-7B1DC535F530}">
      <dsp:nvSpPr>
        <dsp:cNvPr id="0" name=""/>
        <dsp:cNvSpPr/>
      </dsp:nvSpPr>
      <dsp:spPr>
        <a:xfrm>
          <a:off x="2942552" y="201"/>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Bidi</a:t>
          </a:r>
          <a:endParaRPr lang="en-US" sz="2500" kern="1200" dirty="0"/>
        </a:p>
      </dsp:txBody>
      <dsp:txXfrm>
        <a:off x="2942552" y="201"/>
        <a:ext cx="2011474" cy="1206884"/>
      </dsp:txXfrm>
    </dsp:sp>
    <dsp:sp modelId="{20DEB944-4718-4B8B-A771-98C6CFD55CFF}">
      <dsp:nvSpPr>
        <dsp:cNvPr id="0" name=""/>
        <dsp:cNvSpPr/>
      </dsp:nvSpPr>
      <dsp:spPr>
        <a:xfrm>
          <a:off x="5155173" y="201"/>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Gold, gems, jewelry</a:t>
          </a:r>
          <a:endParaRPr lang="en-US" sz="2500" kern="1200" dirty="0"/>
        </a:p>
      </dsp:txBody>
      <dsp:txXfrm>
        <a:off x="5155173" y="201"/>
        <a:ext cx="2011474" cy="1206884"/>
      </dsp:txXfrm>
    </dsp:sp>
    <dsp:sp modelId="{CC84CC63-CFC3-450A-A9A4-CC2A24F29A65}">
      <dsp:nvSpPr>
        <dsp:cNvPr id="0" name=""/>
        <dsp:cNvSpPr/>
      </dsp:nvSpPr>
      <dsp:spPr>
        <a:xfrm>
          <a:off x="7367795" y="201"/>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Agri machinery</a:t>
          </a:r>
          <a:endParaRPr lang="en-US" sz="2500" kern="1200" dirty="0"/>
        </a:p>
      </dsp:txBody>
      <dsp:txXfrm>
        <a:off x="7367795" y="201"/>
        <a:ext cx="2011474" cy="1206884"/>
      </dsp:txXfrm>
    </dsp:sp>
    <dsp:sp modelId="{CD542174-EE2E-4CF4-BEC6-999D4EC5C955}">
      <dsp:nvSpPr>
        <dsp:cNvPr id="0" name=""/>
        <dsp:cNvSpPr/>
      </dsp:nvSpPr>
      <dsp:spPr>
        <a:xfrm>
          <a:off x="1836241" y="1408233"/>
          <a:ext cx="2011474" cy="1206884"/>
        </a:xfrm>
        <a:prstGeom prst="rect">
          <a:avLst/>
        </a:prstGeom>
        <a:solidFill>
          <a:srgbClr val="FF00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Footwear</a:t>
          </a:r>
          <a:endParaRPr lang="en-US" sz="2500" kern="1200" dirty="0"/>
        </a:p>
      </dsp:txBody>
      <dsp:txXfrm>
        <a:off x="1836241" y="1408233"/>
        <a:ext cx="2011474" cy="1206884"/>
      </dsp:txXfrm>
    </dsp:sp>
    <dsp:sp modelId="{47C306D6-73B4-49FC-BB21-0463E36F573D}">
      <dsp:nvSpPr>
        <dsp:cNvPr id="0" name=""/>
        <dsp:cNvSpPr/>
      </dsp:nvSpPr>
      <dsp:spPr>
        <a:xfrm>
          <a:off x="4048862" y="1408233"/>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Will decide on 3</a:t>
          </a:r>
          <a:r>
            <a:rPr lang="en-US" sz="2500" kern="1200" baseline="30000" dirty="0" smtClean="0"/>
            <a:t>rd</a:t>
          </a:r>
          <a:r>
            <a:rPr lang="en-US" sz="2500" kern="1200" dirty="0" smtClean="0"/>
            <a:t> June 2017</a:t>
          </a:r>
          <a:endParaRPr lang="en-US" sz="2500" kern="1200" dirty="0"/>
        </a:p>
      </dsp:txBody>
      <dsp:txXfrm>
        <a:off x="4048862" y="1408233"/>
        <a:ext cx="2011474" cy="1206884"/>
      </dsp:txXfrm>
    </dsp:sp>
    <dsp:sp modelId="{9752A201-91A1-495D-9665-A1124175962E}">
      <dsp:nvSpPr>
        <dsp:cNvPr id="0" name=""/>
        <dsp:cNvSpPr/>
      </dsp:nvSpPr>
      <dsp:spPr>
        <a:xfrm>
          <a:off x="6261484" y="1408233"/>
          <a:ext cx="2011474" cy="1206884"/>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When it comes update PPT, by your self </a:t>
          </a:r>
          <a:r>
            <a:rPr lang="en-US" sz="2500" kern="1200" dirty="0" smtClean="0">
              <a:sym typeface="Wingdings" panose="05000000000000000000" pitchFamily="2" charset="2"/>
            </a:rPr>
            <a:t></a:t>
          </a:r>
          <a:endParaRPr lang="en-US" sz="2500" kern="1200" dirty="0"/>
        </a:p>
      </dsp:txBody>
      <dsp:txXfrm>
        <a:off x="6261484" y="1408233"/>
        <a:ext cx="2011474" cy="120688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D0C45-AA4D-40D2-9719-4A0391F29518}">
      <dsp:nvSpPr>
        <dsp:cNvPr id="0" name=""/>
        <dsp:cNvSpPr/>
      </dsp:nvSpPr>
      <dsp:spPr>
        <a:xfrm rot="16200000">
          <a:off x="728" y="1143"/>
          <a:ext cx="3652241" cy="36522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err="1" smtClean="0"/>
            <a:t>Ayurvedic</a:t>
          </a:r>
          <a:r>
            <a:rPr lang="en-US" sz="3200" kern="1200" dirty="0" smtClean="0"/>
            <a:t> </a:t>
          </a:r>
          <a:r>
            <a:rPr lang="en-US" sz="3200" kern="1200" dirty="0" err="1" smtClean="0"/>
            <a:t>Healthfood</a:t>
          </a:r>
          <a:endParaRPr lang="en-US" sz="3200" kern="1200" dirty="0"/>
        </a:p>
        <a:p>
          <a:pPr marL="228600" lvl="1" indent="-228600" algn="l" defTabSz="1111250">
            <a:lnSpc>
              <a:spcPct val="90000"/>
            </a:lnSpc>
            <a:spcBef>
              <a:spcPct val="0"/>
            </a:spcBef>
            <a:spcAft>
              <a:spcPct val="15000"/>
            </a:spcAft>
            <a:buChar char="••"/>
          </a:pPr>
          <a:r>
            <a:rPr lang="en-US" sz="2500" kern="1200" dirty="0" smtClean="0"/>
            <a:t>12% </a:t>
          </a:r>
          <a:endParaRPr lang="en-US" sz="2500" kern="1200" dirty="0"/>
        </a:p>
      </dsp:txBody>
      <dsp:txXfrm rot="5400000">
        <a:off x="639870" y="914203"/>
        <a:ext cx="3013099" cy="1826121"/>
      </dsp:txXfrm>
    </dsp:sp>
    <dsp:sp modelId="{8C8BD0E9-323D-4A0C-8F0C-B11D676188A8}">
      <dsp:nvSpPr>
        <dsp:cNvPr id="0" name=""/>
        <dsp:cNvSpPr/>
      </dsp:nvSpPr>
      <dsp:spPr>
        <a:xfrm rot="5400000">
          <a:off x="5491028" y="1143"/>
          <a:ext cx="3652241" cy="36522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t>Wafer coated Chocolate?</a:t>
          </a:r>
          <a:endParaRPr lang="en-US" sz="3200" kern="1200" dirty="0"/>
        </a:p>
        <a:p>
          <a:pPr marL="228600" lvl="1" indent="-228600" algn="l" defTabSz="1111250">
            <a:lnSpc>
              <a:spcPct val="90000"/>
            </a:lnSpc>
            <a:spcBef>
              <a:spcPct val="0"/>
            </a:spcBef>
            <a:spcAft>
              <a:spcPct val="15000"/>
            </a:spcAft>
            <a:buChar char="••"/>
          </a:pPr>
          <a:r>
            <a:rPr lang="en-US" sz="2500" kern="1200" dirty="0" smtClean="0"/>
            <a:t>28% “luxury”</a:t>
          </a:r>
          <a:endParaRPr lang="en-US" sz="2500" kern="1200" dirty="0"/>
        </a:p>
      </dsp:txBody>
      <dsp:txXfrm rot="-5400000">
        <a:off x="5491028" y="914203"/>
        <a:ext cx="3013099" cy="182612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990E5-C49A-4083-8F3E-2EA04E6A3591}">
      <dsp:nvSpPr>
        <dsp:cNvPr id="0" name=""/>
        <dsp:cNvSpPr/>
      </dsp:nvSpPr>
      <dsp:spPr>
        <a:xfrm>
          <a:off x="3827882" y="2110154"/>
          <a:ext cx="764754" cy="822110"/>
        </a:xfrm>
        <a:custGeom>
          <a:avLst/>
          <a:gdLst/>
          <a:ahLst/>
          <a:cxnLst/>
          <a:rect l="0" t="0" r="0" b="0"/>
          <a:pathLst>
            <a:path>
              <a:moveTo>
                <a:pt x="0" y="0"/>
              </a:moveTo>
              <a:lnTo>
                <a:pt x="382377" y="0"/>
              </a:lnTo>
              <a:lnTo>
                <a:pt x="382377" y="822110"/>
              </a:lnTo>
              <a:lnTo>
                <a:pt x="764754" y="8221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A7A8C9-40D6-4977-833E-F46348B9FB4E}">
      <dsp:nvSpPr>
        <dsp:cNvPr id="0" name=""/>
        <dsp:cNvSpPr/>
      </dsp:nvSpPr>
      <dsp:spPr>
        <a:xfrm>
          <a:off x="3827882" y="1288043"/>
          <a:ext cx="764754" cy="822110"/>
        </a:xfrm>
        <a:custGeom>
          <a:avLst/>
          <a:gdLst/>
          <a:ahLst/>
          <a:cxnLst/>
          <a:rect l="0" t="0" r="0" b="0"/>
          <a:pathLst>
            <a:path>
              <a:moveTo>
                <a:pt x="0" y="822110"/>
              </a:moveTo>
              <a:lnTo>
                <a:pt x="382377" y="822110"/>
              </a:lnTo>
              <a:lnTo>
                <a:pt x="382377" y="0"/>
              </a:lnTo>
              <a:lnTo>
                <a:pt x="76475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289D88-1504-499B-B340-20EAF308E6DC}">
      <dsp:nvSpPr>
        <dsp:cNvPr id="0" name=""/>
        <dsp:cNvSpPr/>
      </dsp:nvSpPr>
      <dsp:spPr>
        <a:xfrm>
          <a:off x="4111" y="1527028"/>
          <a:ext cx="3823770" cy="11662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Advance Ruling Authority (ARA) @Union &amp; State</a:t>
          </a:r>
          <a:endParaRPr lang="en-US" sz="3200" kern="1200" dirty="0"/>
        </a:p>
      </dsp:txBody>
      <dsp:txXfrm>
        <a:off x="4111" y="1527028"/>
        <a:ext cx="3823770" cy="1166250"/>
      </dsp:txXfrm>
    </dsp:sp>
    <dsp:sp modelId="{BC84F425-44DB-4EF5-817B-45E38C0A70A0}">
      <dsp:nvSpPr>
        <dsp:cNvPr id="0" name=""/>
        <dsp:cNvSpPr/>
      </dsp:nvSpPr>
      <dsp:spPr>
        <a:xfrm>
          <a:off x="4592636" y="704918"/>
          <a:ext cx="3823770" cy="11662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Rs.5k online fees</a:t>
          </a:r>
          <a:endParaRPr lang="en-US" sz="3200" kern="1200"/>
        </a:p>
      </dsp:txBody>
      <dsp:txXfrm>
        <a:off x="4592636" y="704918"/>
        <a:ext cx="3823770" cy="1166250"/>
      </dsp:txXfrm>
    </dsp:sp>
    <dsp:sp modelId="{4440690A-C474-44CE-9EC1-2F7E4F99482F}">
      <dsp:nvSpPr>
        <dsp:cNvPr id="0" name=""/>
        <dsp:cNvSpPr/>
      </dsp:nvSpPr>
      <dsp:spPr>
        <a:xfrm>
          <a:off x="4592636" y="2349139"/>
          <a:ext cx="3823770" cy="11662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Rs.10k (Appeal)</a:t>
          </a:r>
          <a:endParaRPr lang="en-US" sz="3200" kern="1200"/>
        </a:p>
      </dsp:txBody>
      <dsp:txXfrm>
        <a:off x="4592636" y="2349139"/>
        <a:ext cx="3823770" cy="116625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3BCB5-F42C-4673-A757-80A093F21004}">
      <dsp:nvSpPr>
        <dsp:cNvPr id="0" name=""/>
        <dsp:cNvSpPr/>
      </dsp:nvSpPr>
      <dsp:spPr>
        <a:xfrm>
          <a:off x="0" y="344111"/>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23421-1709-48D3-83D3-A2FF1CBA1B06}">
      <dsp:nvSpPr>
        <dsp:cNvPr id="0" name=""/>
        <dsp:cNvSpPr/>
      </dsp:nvSpPr>
      <dsp:spPr>
        <a:xfrm>
          <a:off x="774192" y="2973773"/>
          <a:ext cx="158496" cy="158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37BDA-14F5-4A63-B140-6E69276A2AB5}">
      <dsp:nvSpPr>
        <dsp:cNvPr id="0" name=""/>
        <dsp:cNvSpPr/>
      </dsp:nvSpPr>
      <dsp:spPr>
        <a:xfrm>
          <a:off x="853440" y="3053021"/>
          <a:ext cx="1420368" cy="110109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3984" tIns="0" rIns="0" bIns="0" numCol="1" spcCol="1270" anchor="t" anchorCtr="0">
          <a:noAutofit/>
        </a:bodyPr>
        <a:lstStyle/>
        <a:p>
          <a:pPr lvl="0" algn="l" defTabSz="1200150">
            <a:lnSpc>
              <a:spcPct val="90000"/>
            </a:lnSpc>
            <a:spcBef>
              <a:spcPct val="0"/>
            </a:spcBef>
            <a:spcAft>
              <a:spcPct val="35000"/>
            </a:spcAft>
          </a:pPr>
          <a:r>
            <a:rPr lang="en-US" sz="2700" kern="1200" dirty="0" smtClean="0"/>
            <a:t>Leather, handicraft</a:t>
          </a:r>
          <a:endParaRPr lang="en-US" sz="2700" kern="1200" dirty="0"/>
        </a:p>
      </dsp:txBody>
      <dsp:txXfrm>
        <a:off x="853440" y="3053021"/>
        <a:ext cx="1420368" cy="1101090"/>
      </dsp:txXfrm>
    </dsp:sp>
    <dsp:sp modelId="{9F20F2D3-019E-49FF-9E33-20912695CE19}">
      <dsp:nvSpPr>
        <dsp:cNvPr id="0" name=""/>
        <dsp:cNvSpPr/>
      </dsp:nvSpPr>
      <dsp:spPr>
        <a:xfrm>
          <a:off x="2173224" y="1938215"/>
          <a:ext cx="286512" cy="2865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951F5-8C08-4974-BD2C-E277A5618EF7}">
      <dsp:nvSpPr>
        <dsp:cNvPr id="0" name=""/>
        <dsp:cNvSpPr/>
      </dsp:nvSpPr>
      <dsp:spPr>
        <a:xfrm>
          <a:off x="2316480" y="2081471"/>
          <a:ext cx="1463040" cy="207264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1817" tIns="0" rIns="0" bIns="0" numCol="1" spcCol="1270" anchor="t" anchorCtr="0">
          <a:noAutofit/>
        </a:bodyPr>
        <a:lstStyle/>
        <a:p>
          <a:pPr lvl="0" algn="l" defTabSz="1200150">
            <a:lnSpc>
              <a:spcPct val="90000"/>
            </a:lnSpc>
            <a:spcBef>
              <a:spcPct val="0"/>
            </a:spcBef>
            <a:spcAft>
              <a:spcPct val="35000"/>
            </a:spcAft>
          </a:pPr>
          <a:r>
            <a:rPr lang="en-US" sz="2700" kern="1200" dirty="0" smtClean="0"/>
            <a:t>Inflation </a:t>
          </a:r>
          <a:endParaRPr lang="en-US" sz="2700" kern="1200" dirty="0"/>
        </a:p>
      </dsp:txBody>
      <dsp:txXfrm>
        <a:off x="2316480" y="2081471"/>
        <a:ext cx="1463040" cy="2072640"/>
      </dsp:txXfrm>
    </dsp:sp>
    <dsp:sp modelId="{8A955F33-4A1F-481B-8503-9B286FC73640}">
      <dsp:nvSpPr>
        <dsp:cNvPr id="0" name=""/>
        <dsp:cNvSpPr/>
      </dsp:nvSpPr>
      <dsp:spPr>
        <a:xfrm>
          <a:off x="3855720" y="1308041"/>
          <a:ext cx="396240" cy="3962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654E78-F8DA-4042-B60D-C81B6CED734B}">
      <dsp:nvSpPr>
        <dsp:cNvPr id="0" name=""/>
        <dsp:cNvSpPr/>
      </dsp:nvSpPr>
      <dsp:spPr>
        <a:xfrm>
          <a:off x="4053840" y="1506161"/>
          <a:ext cx="1463040" cy="2647950"/>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09959" tIns="0" rIns="0" bIns="0" numCol="1" spcCol="1270" anchor="t" anchorCtr="0">
          <a:noAutofit/>
        </a:bodyPr>
        <a:lstStyle/>
        <a:p>
          <a:pPr lvl="0" algn="l" defTabSz="1200150">
            <a:lnSpc>
              <a:spcPct val="90000"/>
            </a:lnSpc>
            <a:spcBef>
              <a:spcPct val="0"/>
            </a:spcBef>
            <a:spcAft>
              <a:spcPct val="35000"/>
            </a:spcAft>
          </a:pPr>
          <a:r>
            <a:rPr lang="en-US" sz="2700" kern="1200" dirty="0" smtClean="0"/>
            <a:t>Synthetic PU, MNC, Chinese</a:t>
          </a:r>
          <a:endParaRPr lang="en-US" sz="2700" kern="1200" dirty="0"/>
        </a:p>
      </dsp:txBody>
      <dsp:txXfrm>
        <a:off x="4053840" y="1506161"/>
        <a:ext cx="1463040" cy="26479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B14D0-37E6-4716-A428-85669BAB1B7F}">
      <dsp:nvSpPr>
        <dsp:cNvPr id="0" name=""/>
        <dsp:cNvSpPr/>
      </dsp:nvSpPr>
      <dsp:spPr>
        <a:xfrm>
          <a:off x="406036" y="1573"/>
          <a:ext cx="2536051" cy="10144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Player:</a:t>
          </a:r>
          <a:endParaRPr lang="en-US" sz="2600" kern="1200" dirty="0"/>
        </a:p>
      </dsp:txBody>
      <dsp:txXfrm>
        <a:off x="913246" y="1573"/>
        <a:ext cx="1521631" cy="1014420"/>
      </dsp:txXfrm>
    </dsp:sp>
    <dsp:sp modelId="{AEA7BD54-CB1E-475B-9434-AF3DBEC6FD22}">
      <dsp:nvSpPr>
        <dsp:cNvPr id="0" name=""/>
        <dsp:cNvSpPr/>
      </dsp:nvSpPr>
      <dsp:spPr>
        <a:xfrm>
          <a:off x="2612401" y="87799"/>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Vinay</a:t>
          </a:r>
          <a:endParaRPr lang="en-US" sz="4200" kern="1200" dirty="0"/>
        </a:p>
      </dsp:txBody>
      <dsp:txXfrm>
        <a:off x="3033386" y="87799"/>
        <a:ext cx="1262953" cy="841969"/>
      </dsp:txXfrm>
    </dsp:sp>
    <dsp:sp modelId="{7BE7F622-5A92-4DE7-AB71-1CB02DE38D89}">
      <dsp:nvSpPr>
        <dsp:cNvPr id="0" name=""/>
        <dsp:cNvSpPr/>
      </dsp:nvSpPr>
      <dsp:spPr>
        <a:xfrm>
          <a:off x="4422634" y="87799"/>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err="1" smtClean="0"/>
            <a:t>Jetha</a:t>
          </a:r>
          <a:endParaRPr lang="en-US" sz="4200" kern="1200" dirty="0"/>
        </a:p>
      </dsp:txBody>
      <dsp:txXfrm>
        <a:off x="4843619" y="87799"/>
        <a:ext cx="1262953" cy="841969"/>
      </dsp:txXfrm>
    </dsp:sp>
    <dsp:sp modelId="{041DCC91-0204-4CD9-BF2F-FC205480777D}">
      <dsp:nvSpPr>
        <dsp:cNvPr id="0" name=""/>
        <dsp:cNvSpPr/>
      </dsp:nvSpPr>
      <dsp:spPr>
        <a:xfrm>
          <a:off x="6232868" y="87799"/>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err="1" smtClean="0"/>
            <a:t>Mru</a:t>
          </a:r>
          <a:endParaRPr lang="en-US" sz="4200" kern="1200" dirty="0"/>
        </a:p>
      </dsp:txBody>
      <dsp:txXfrm>
        <a:off x="6653853" y="87799"/>
        <a:ext cx="1262953" cy="841969"/>
      </dsp:txXfrm>
    </dsp:sp>
    <dsp:sp modelId="{5DF4E843-AA96-40FF-8AAF-67D52960A521}">
      <dsp:nvSpPr>
        <dsp:cNvPr id="0" name=""/>
        <dsp:cNvSpPr/>
      </dsp:nvSpPr>
      <dsp:spPr>
        <a:xfrm>
          <a:off x="406036" y="1158013"/>
          <a:ext cx="2536051" cy="10144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Tax received on output</a:t>
          </a:r>
          <a:endParaRPr lang="en-US" sz="2600" kern="1200" dirty="0"/>
        </a:p>
      </dsp:txBody>
      <dsp:txXfrm>
        <a:off x="913246" y="1158013"/>
        <a:ext cx="1521631" cy="1014420"/>
      </dsp:txXfrm>
    </dsp:sp>
    <dsp:sp modelId="{1464C8C1-E4D7-43DF-8ACD-0C18A3AF395E}">
      <dsp:nvSpPr>
        <dsp:cNvPr id="0" name=""/>
        <dsp:cNvSpPr/>
      </dsp:nvSpPr>
      <dsp:spPr>
        <a:xfrm>
          <a:off x="2612401" y="124423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1000</a:t>
          </a:r>
          <a:endParaRPr lang="en-US" sz="4200" kern="1200" dirty="0"/>
        </a:p>
      </dsp:txBody>
      <dsp:txXfrm>
        <a:off x="3033386" y="1244238"/>
        <a:ext cx="1262953" cy="841969"/>
      </dsp:txXfrm>
    </dsp:sp>
    <dsp:sp modelId="{8C069A79-F3BA-4D80-8732-8CC19DADCC9D}">
      <dsp:nvSpPr>
        <dsp:cNvPr id="0" name=""/>
        <dsp:cNvSpPr/>
      </dsp:nvSpPr>
      <dsp:spPr>
        <a:xfrm>
          <a:off x="4422634" y="124423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1,050</a:t>
          </a:r>
          <a:endParaRPr lang="en-US" sz="4200" kern="1200" dirty="0"/>
        </a:p>
      </dsp:txBody>
      <dsp:txXfrm>
        <a:off x="4843619" y="1244238"/>
        <a:ext cx="1262953" cy="841969"/>
      </dsp:txXfrm>
    </dsp:sp>
    <dsp:sp modelId="{157DABC9-AEFE-4B11-92CF-5093B1B273F8}">
      <dsp:nvSpPr>
        <dsp:cNvPr id="0" name=""/>
        <dsp:cNvSpPr/>
      </dsp:nvSpPr>
      <dsp:spPr>
        <a:xfrm>
          <a:off x="6232868" y="124423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NA</a:t>
          </a:r>
          <a:endParaRPr lang="en-US" sz="4200" kern="1200" dirty="0"/>
        </a:p>
      </dsp:txBody>
      <dsp:txXfrm>
        <a:off x="6653853" y="1244238"/>
        <a:ext cx="1262953" cy="841969"/>
      </dsp:txXfrm>
    </dsp:sp>
    <dsp:sp modelId="{09889024-8961-4C62-A41F-20A8DA554DFA}">
      <dsp:nvSpPr>
        <dsp:cNvPr id="0" name=""/>
        <dsp:cNvSpPr/>
      </dsp:nvSpPr>
      <dsp:spPr>
        <a:xfrm>
          <a:off x="406036" y="2314452"/>
          <a:ext cx="2536051" cy="10144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 Tax paid on input</a:t>
          </a:r>
          <a:endParaRPr lang="en-US" sz="2600" kern="1200" dirty="0"/>
        </a:p>
      </dsp:txBody>
      <dsp:txXfrm>
        <a:off x="913246" y="2314452"/>
        <a:ext cx="1521631" cy="1014420"/>
      </dsp:txXfrm>
    </dsp:sp>
    <dsp:sp modelId="{CF96CB40-D679-4707-82DB-082FD0C88B0E}">
      <dsp:nvSpPr>
        <dsp:cNvPr id="0" name=""/>
        <dsp:cNvSpPr/>
      </dsp:nvSpPr>
      <dsp:spPr>
        <a:xfrm>
          <a:off x="2612401" y="240067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0</a:t>
          </a:r>
          <a:endParaRPr lang="en-US" sz="4200" kern="1200" dirty="0"/>
        </a:p>
      </dsp:txBody>
      <dsp:txXfrm>
        <a:off x="3033386" y="2400678"/>
        <a:ext cx="1262953" cy="841969"/>
      </dsp:txXfrm>
    </dsp:sp>
    <dsp:sp modelId="{E434C82F-5805-447D-9234-1665A3672663}">
      <dsp:nvSpPr>
        <dsp:cNvPr id="0" name=""/>
        <dsp:cNvSpPr/>
      </dsp:nvSpPr>
      <dsp:spPr>
        <a:xfrm>
          <a:off x="4422634" y="240067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1,000</a:t>
          </a:r>
          <a:endParaRPr lang="en-US" sz="4200" kern="1200" dirty="0"/>
        </a:p>
      </dsp:txBody>
      <dsp:txXfrm>
        <a:off x="4843619" y="2400678"/>
        <a:ext cx="1262953" cy="841969"/>
      </dsp:txXfrm>
    </dsp:sp>
    <dsp:sp modelId="{7B1D490A-1337-4980-A2B4-AB771AFB60CC}">
      <dsp:nvSpPr>
        <dsp:cNvPr id="0" name=""/>
        <dsp:cNvSpPr/>
      </dsp:nvSpPr>
      <dsp:spPr>
        <a:xfrm>
          <a:off x="6232868" y="2400678"/>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NA</a:t>
          </a:r>
          <a:endParaRPr lang="en-US" sz="4200" kern="1200" dirty="0"/>
        </a:p>
      </dsp:txBody>
      <dsp:txXfrm>
        <a:off x="6653853" y="2400678"/>
        <a:ext cx="1262953" cy="841969"/>
      </dsp:txXfrm>
    </dsp:sp>
    <dsp:sp modelId="{96111BD7-7FD8-446F-B6A6-108A7A535BBA}">
      <dsp:nvSpPr>
        <dsp:cNvPr id="0" name=""/>
        <dsp:cNvSpPr/>
      </dsp:nvSpPr>
      <dsp:spPr>
        <a:xfrm>
          <a:off x="406036" y="3470891"/>
          <a:ext cx="2536051" cy="101442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Govt receives</a:t>
          </a:r>
          <a:endParaRPr lang="en-US" sz="2600" kern="1200" dirty="0"/>
        </a:p>
      </dsp:txBody>
      <dsp:txXfrm>
        <a:off x="913246" y="3470891"/>
        <a:ext cx="1521631" cy="1014420"/>
      </dsp:txXfrm>
    </dsp:sp>
    <dsp:sp modelId="{1B70DF1F-9125-4F2B-BC0A-077C06B134C1}">
      <dsp:nvSpPr>
        <dsp:cNvPr id="0" name=""/>
        <dsp:cNvSpPr/>
      </dsp:nvSpPr>
      <dsp:spPr>
        <a:xfrm>
          <a:off x="2612401" y="3557117"/>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1,000</a:t>
          </a:r>
          <a:endParaRPr lang="en-US" sz="4200" kern="1200" dirty="0"/>
        </a:p>
      </dsp:txBody>
      <dsp:txXfrm>
        <a:off x="3033386" y="3557117"/>
        <a:ext cx="1262953" cy="841969"/>
      </dsp:txXfrm>
    </dsp:sp>
    <dsp:sp modelId="{6FEE0C5D-3C28-4E46-8BA8-62C1F1652BC4}">
      <dsp:nvSpPr>
        <dsp:cNvPr id="0" name=""/>
        <dsp:cNvSpPr/>
      </dsp:nvSpPr>
      <dsp:spPr>
        <a:xfrm>
          <a:off x="4422634" y="3557117"/>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50</a:t>
          </a:r>
          <a:endParaRPr lang="en-US" sz="4200" kern="1200" dirty="0"/>
        </a:p>
      </dsp:txBody>
      <dsp:txXfrm>
        <a:off x="4843619" y="3557117"/>
        <a:ext cx="1262953" cy="841969"/>
      </dsp:txXfrm>
    </dsp:sp>
    <dsp:sp modelId="{E48C59FE-2D92-4BF2-8A31-E24FDA034966}">
      <dsp:nvSpPr>
        <dsp:cNvPr id="0" name=""/>
        <dsp:cNvSpPr/>
      </dsp:nvSpPr>
      <dsp:spPr>
        <a:xfrm>
          <a:off x="6232868" y="3557117"/>
          <a:ext cx="2104922" cy="8419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lvl="0" algn="ctr" defTabSz="1866900">
            <a:lnSpc>
              <a:spcPct val="90000"/>
            </a:lnSpc>
            <a:spcBef>
              <a:spcPct val="0"/>
            </a:spcBef>
            <a:spcAft>
              <a:spcPct val="35000"/>
            </a:spcAft>
          </a:pPr>
          <a:r>
            <a:rPr lang="en-US" sz="4200" kern="1200" dirty="0" smtClean="0"/>
            <a:t>borne</a:t>
          </a:r>
          <a:endParaRPr lang="en-US" sz="4200" kern="1200" dirty="0"/>
        </a:p>
      </dsp:txBody>
      <dsp:txXfrm>
        <a:off x="6653853" y="3557117"/>
        <a:ext cx="1262953" cy="8419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0A783-1AE2-4FE4-8D15-E618C891AB1D}">
      <dsp:nvSpPr>
        <dsp:cNvPr id="0" name=""/>
        <dsp:cNvSpPr/>
      </dsp:nvSpPr>
      <dsp:spPr>
        <a:xfrm>
          <a:off x="112206" y="0"/>
          <a:ext cx="1828800" cy="1016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Register</a:t>
          </a:r>
          <a:endParaRPr lang="en-US" sz="2800" kern="1200" dirty="0"/>
        </a:p>
      </dsp:txBody>
      <dsp:txXfrm>
        <a:off x="141964" y="29758"/>
        <a:ext cx="1769284" cy="956484"/>
      </dsp:txXfrm>
    </dsp:sp>
    <dsp:sp modelId="{5F5C3FC0-ED6D-41E2-86DB-148774E713DA}">
      <dsp:nvSpPr>
        <dsp:cNvPr id="0" name=""/>
        <dsp:cNvSpPr/>
      </dsp:nvSpPr>
      <dsp:spPr>
        <a:xfrm rot="5400000">
          <a:off x="836106" y="1041399"/>
          <a:ext cx="380999"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889446" y="1079499"/>
        <a:ext cx="274320" cy="266699"/>
      </dsp:txXfrm>
    </dsp:sp>
    <dsp:sp modelId="{736CDDD6-E2B0-40D5-BB76-3FF721F14428}">
      <dsp:nvSpPr>
        <dsp:cNvPr id="0" name=""/>
        <dsp:cNvSpPr/>
      </dsp:nvSpPr>
      <dsp:spPr>
        <a:xfrm>
          <a:off x="112206" y="1523999"/>
          <a:ext cx="1828800" cy="1016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Download, Printout</a:t>
          </a:r>
          <a:endParaRPr lang="en-US" sz="2800" kern="1200" dirty="0"/>
        </a:p>
      </dsp:txBody>
      <dsp:txXfrm>
        <a:off x="141964" y="1553757"/>
        <a:ext cx="1769284" cy="956484"/>
      </dsp:txXfrm>
    </dsp:sp>
    <dsp:sp modelId="{71AC295A-A783-4289-B0DA-482D744BEE86}">
      <dsp:nvSpPr>
        <dsp:cNvPr id="0" name=""/>
        <dsp:cNvSpPr/>
      </dsp:nvSpPr>
      <dsp:spPr>
        <a:xfrm rot="5400000">
          <a:off x="836106" y="2565399"/>
          <a:ext cx="381000"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889446" y="2603499"/>
        <a:ext cx="274320" cy="266700"/>
      </dsp:txXfrm>
    </dsp:sp>
    <dsp:sp modelId="{09D768EA-D1EE-4364-8CA3-8AECE4DE6192}">
      <dsp:nvSpPr>
        <dsp:cNvPr id="0" name=""/>
        <dsp:cNvSpPr/>
      </dsp:nvSpPr>
      <dsp:spPr>
        <a:xfrm>
          <a:off x="112206" y="3047999"/>
          <a:ext cx="1828800" cy="1016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Inspection</a:t>
          </a:r>
          <a:endParaRPr lang="en-US" sz="2800" kern="1200" dirty="0"/>
        </a:p>
      </dsp:txBody>
      <dsp:txXfrm>
        <a:off x="141964" y="3077757"/>
        <a:ext cx="1769284" cy="95648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4986B-80F7-42F3-88DD-57610BCA6786}">
      <dsp:nvSpPr>
        <dsp:cNvPr id="0" name=""/>
        <dsp:cNvSpPr/>
      </dsp:nvSpPr>
      <dsp:spPr>
        <a:xfrm>
          <a:off x="0" y="4576174"/>
          <a:ext cx="3969098" cy="15020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t>Compliance cost</a:t>
          </a:r>
          <a:r>
            <a:rPr lang="en-US" sz="2800" kern="1200" dirty="0" smtClean="0">
              <a:sym typeface="Wingdings" panose="05000000000000000000" pitchFamily="2" charset="2"/>
            </a:rPr>
            <a:t></a:t>
          </a:r>
          <a:r>
            <a:rPr lang="en-US" sz="2800" kern="1200" dirty="0" smtClean="0"/>
            <a:t> [even for non GST items] e.g. fresh vegetables </a:t>
          </a:r>
          <a:r>
            <a:rPr lang="en-US" sz="2800" kern="1200" dirty="0" smtClean="0">
              <a:sym typeface="Wingdings" panose="05000000000000000000" pitchFamily="2" charset="2"/>
            </a:rPr>
            <a:t></a:t>
          </a:r>
          <a:endParaRPr lang="en-US" sz="2800" kern="1200" dirty="0"/>
        </a:p>
      </dsp:txBody>
      <dsp:txXfrm>
        <a:off x="0" y="4576174"/>
        <a:ext cx="3969098" cy="1502002"/>
      </dsp:txXfrm>
    </dsp:sp>
    <dsp:sp modelId="{C8A1D75B-C168-4326-B21B-1674F1F715C7}">
      <dsp:nvSpPr>
        <dsp:cNvPr id="0" name=""/>
        <dsp:cNvSpPr/>
      </dsp:nvSpPr>
      <dsp:spPr>
        <a:xfrm rot="10800000">
          <a:off x="0" y="2288624"/>
          <a:ext cx="3969098" cy="23100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t>Hv2 generate new bill! Validity 15 days. Disaster..?</a:t>
          </a:r>
          <a:endParaRPr lang="en-US" sz="2800" kern="1200" dirty="0"/>
        </a:p>
      </dsp:txBody>
      <dsp:txXfrm rot="10800000">
        <a:off x="0" y="2288624"/>
        <a:ext cx="3969098" cy="1501021"/>
      </dsp:txXfrm>
    </dsp:sp>
    <dsp:sp modelId="{68234056-0E74-4D02-BF5D-EA98012A9B89}">
      <dsp:nvSpPr>
        <dsp:cNvPr id="0" name=""/>
        <dsp:cNvSpPr/>
      </dsp:nvSpPr>
      <dsp:spPr>
        <a:xfrm rot="10800000">
          <a:off x="0" y="1074"/>
          <a:ext cx="3969098" cy="231008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t>Multiple cargo, Truck replacement during breakdown</a:t>
          </a:r>
          <a:endParaRPr lang="en-US" sz="2800" kern="1200" dirty="0"/>
        </a:p>
      </dsp:txBody>
      <dsp:txXfrm rot="10800000">
        <a:off x="0" y="1074"/>
        <a:ext cx="3969098" cy="1501021"/>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2FDD6-FE7E-41E9-A517-F5C7EFC38971}">
      <dsp:nvSpPr>
        <dsp:cNvPr id="0" name=""/>
        <dsp:cNvSpPr/>
      </dsp:nvSpPr>
      <dsp:spPr>
        <a:xfrm>
          <a:off x="0" y="4358108"/>
          <a:ext cx="8797925" cy="9534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Every tax payer, share market investor: individual, corporate, firm</a:t>
          </a:r>
          <a:endParaRPr lang="en-US" sz="1800" kern="1200" dirty="0"/>
        </a:p>
      </dsp:txBody>
      <dsp:txXfrm>
        <a:off x="0" y="4358108"/>
        <a:ext cx="8797925" cy="514861"/>
      </dsp:txXfrm>
    </dsp:sp>
    <dsp:sp modelId="{FF302BB6-814B-4D2D-8DBE-DDE75B4BDB5C}">
      <dsp:nvSpPr>
        <dsp:cNvPr id="0" name=""/>
        <dsp:cNvSpPr/>
      </dsp:nvSpPr>
      <dsp:spPr>
        <a:xfrm>
          <a:off x="0" y="4853901"/>
          <a:ext cx="4398962" cy="4385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PAN</a:t>
          </a:r>
          <a:endParaRPr lang="en-US" sz="2500" kern="1200" dirty="0"/>
        </a:p>
      </dsp:txBody>
      <dsp:txXfrm>
        <a:off x="0" y="4853901"/>
        <a:ext cx="4398962" cy="438585"/>
      </dsp:txXfrm>
    </dsp:sp>
    <dsp:sp modelId="{DE98B598-21B6-4CF7-A066-B2EC36EA6929}">
      <dsp:nvSpPr>
        <dsp:cNvPr id="0" name=""/>
        <dsp:cNvSpPr/>
      </dsp:nvSpPr>
      <dsp:spPr>
        <a:xfrm>
          <a:off x="4398962" y="4853901"/>
          <a:ext cx="4398962" cy="4385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Income tax</a:t>
          </a:r>
          <a:endParaRPr lang="en-US" sz="2500" kern="1200" dirty="0"/>
        </a:p>
      </dsp:txBody>
      <dsp:txXfrm>
        <a:off x="4398962" y="4853901"/>
        <a:ext cx="4398962" cy="438585"/>
      </dsp:txXfrm>
    </dsp:sp>
    <dsp:sp modelId="{A7EC48CB-3A21-4841-8A00-F7E478BC3EEE}">
      <dsp:nvSpPr>
        <dsp:cNvPr id="0" name=""/>
        <dsp:cNvSpPr/>
      </dsp:nvSpPr>
      <dsp:spPr>
        <a:xfrm rot="10800000">
          <a:off x="0" y="2906008"/>
          <a:ext cx="8797925" cy="14664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Every one</a:t>
          </a:r>
          <a:endParaRPr lang="en-US" sz="1800" kern="1200" dirty="0"/>
        </a:p>
      </dsp:txBody>
      <dsp:txXfrm rot="-10800000">
        <a:off x="0" y="2906008"/>
        <a:ext cx="8797925" cy="514707"/>
      </dsp:txXfrm>
    </dsp:sp>
    <dsp:sp modelId="{93A38D4D-77C0-471B-A79D-FE998F13FD73}">
      <dsp:nvSpPr>
        <dsp:cNvPr id="0" name=""/>
        <dsp:cNvSpPr/>
      </dsp:nvSpPr>
      <dsp:spPr>
        <a:xfrm>
          <a:off x="0" y="3420715"/>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err="1" smtClean="0"/>
            <a:t>Aadhar</a:t>
          </a:r>
          <a:endParaRPr lang="en-US" sz="2500" kern="1200" dirty="0"/>
        </a:p>
      </dsp:txBody>
      <dsp:txXfrm>
        <a:off x="0" y="3420715"/>
        <a:ext cx="4398962" cy="438454"/>
      </dsp:txXfrm>
    </dsp:sp>
    <dsp:sp modelId="{C74731E5-CF0C-4781-BF63-AE2BA83202F5}">
      <dsp:nvSpPr>
        <dsp:cNvPr id="0" name=""/>
        <dsp:cNvSpPr/>
      </dsp:nvSpPr>
      <dsp:spPr>
        <a:xfrm>
          <a:off x="4398962" y="3420715"/>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UID</a:t>
          </a:r>
          <a:endParaRPr lang="en-US" sz="2500" kern="1200" dirty="0"/>
        </a:p>
      </dsp:txBody>
      <dsp:txXfrm>
        <a:off x="4398962" y="3420715"/>
        <a:ext cx="4398962" cy="438454"/>
      </dsp:txXfrm>
    </dsp:sp>
    <dsp:sp modelId="{E314FF5D-1A99-4163-903B-AC3FC738799C}">
      <dsp:nvSpPr>
        <dsp:cNvPr id="0" name=""/>
        <dsp:cNvSpPr/>
      </dsp:nvSpPr>
      <dsp:spPr>
        <a:xfrm rot="10800000">
          <a:off x="0" y="1453907"/>
          <a:ext cx="8797925" cy="14664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NPS</a:t>
          </a:r>
          <a:endParaRPr lang="en-US" sz="1800" kern="1200" dirty="0"/>
        </a:p>
      </dsp:txBody>
      <dsp:txXfrm rot="-10800000">
        <a:off x="0" y="1453907"/>
        <a:ext cx="8797925" cy="514707"/>
      </dsp:txXfrm>
    </dsp:sp>
    <dsp:sp modelId="{B9C9D33C-473D-4877-BE16-9B0C03B8D1E9}">
      <dsp:nvSpPr>
        <dsp:cNvPr id="0" name=""/>
        <dsp:cNvSpPr/>
      </dsp:nvSpPr>
      <dsp:spPr>
        <a:xfrm>
          <a:off x="0" y="1968614"/>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PRAN</a:t>
          </a:r>
          <a:endParaRPr lang="en-US" sz="2500" kern="1200" dirty="0"/>
        </a:p>
      </dsp:txBody>
      <dsp:txXfrm>
        <a:off x="0" y="1968614"/>
        <a:ext cx="4398962" cy="438454"/>
      </dsp:txXfrm>
    </dsp:sp>
    <dsp:sp modelId="{E3148EF1-4A49-4330-BB0A-288D8991F1BA}">
      <dsp:nvSpPr>
        <dsp:cNvPr id="0" name=""/>
        <dsp:cNvSpPr/>
      </dsp:nvSpPr>
      <dsp:spPr>
        <a:xfrm>
          <a:off x="4398962" y="1968614"/>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From PFRDA</a:t>
          </a:r>
          <a:endParaRPr lang="en-US" sz="2500" kern="1200" dirty="0"/>
        </a:p>
      </dsp:txBody>
      <dsp:txXfrm>
        <a:off x="4398962" y="1968614"/>
        <a:ext cx="4398962" cy="438454"/>
      </dsp:txXfrm>
    </dsp:sp>
    <dsp:sp modelId="{41342292-2176-4B2B-BEF1-9A61EAC6634C}">
      <dsp:nvSpPr>
        <dsp:cNvPr id="0" name=""/>
        <dsp:cNvSpPr/>
      </dsp:nvSpPr>
      <dsp:spPr>
        <a:xfrm rot="10800000">
          <a:off x="0" y="1806"/>
          <a:ext cx="8797925" cy="146640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EPFO</a:t>
          </a:r>
          <a:endParaRPr lang="en-US" sz="1800" kern="1200" dirty="0"/>
        </a:p>
      </dsp:txBody>
      <dsp:txXfrm rot="-10800000">
        <a:off x="0" y="1806"/>
        <a:ext cx="8797925" cy="514707"/>
      </dsp:txXfrm>
    </dsp:sp>
    <dsp:sp modelId="{9AA7F8B3-1425-4F14-BF6F-F2FEC40FB096}">
      <dsp:nvSpPr>
        <dsp:cNvPr id="0" name=""/>
        <dsp:cNvSpPr/>
      </dsp:nvSpPr>
      <dsp:spPr>
        <a:xfrm>
          <a:off x="0" y="516513"/>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UAN: unified account number </a:t>
          </a:r>
          <a:endParaRPr lang="en-US" sz="2500" kern="1200" dirty="0"/>
        </a:p>
      </dsp:txBody>
      <dsp:txXfrm>
        <a:off x="0" y="516513"/>
        <a:ext cx="4398962" cy="438454"/>
      </dsp:txXfrm>
    </dsp:sp>
    <dsp:sp modelId="{11AAA0C3-A2AE-4DB7-AB13-7EED5F80329B}">
      <dsp:nvSpPr>
        <dsp:cNvPr id="0" name=""/>
        <dsp:cNvSpPr/>
      </dsp:nvSpPr>
      <dsp:spPr>
        <a:xfrm>
          <a:off x="4398962" y="516513"/>
          <a:ext cx="4398962" cy="438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lvl="0" algn="ctr" defTabSz="1111250">
            <a:lnSpc>
              <a:spcPct val="90000"/>
            </a:lnSpc>
            <a:spcBef>
              <a:spcPct val="0"/>
            </a:spcBef>
            <a:spcAft>
              <a:spcPct val="35000"/>
            </a:spcAft>
          </a:pPr>
          <a:r>
            <a:rPr lang="en-US" sz="2500" kern="1200" dirty="0" smtClean="0"/>
            <a:t>LIN:  Labour identification number</a:t>
          </a:r>
          <a:endParaRPr lang="en-US" sz="2500" kern="1200" dirty="0"/>
        </a:p>
      </dsp:txBody>
      <dsp:txXfrm>
        <a:off x="4398962" y="516513"/>
        <a:ext cx="4398962" cy="43845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32929-4A58-4A6D-A58B-8415C577E8E5}">
      <dsp:nvSpPr>
        <dsp:cNvPr id="0" name=""/>
        <dsp:cNvSpPr/>
      </dsp:nvSpPr>
      <dsp:spPr>
        <a:xfrm>
          <a:off x="0" y="3999649"/>
          <a:ext cx="8797925" cy="1312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GST</a:t>
          </a:r>
          <a:endParaRPr lang="en-US" sz="2600" kern="1200" dirty="0"/>
        </a:p>
      </dsp:txBody>
      <dsp:txXfrm>
        <a:off x="0" y="3999649"/>
        <a:ext cx="8797925" cy="708898"/>
      </dsp:txXfrm>
    </dsp:sp>
    <dsp:sp modelId="{BFC84BB8-BA74-4AA8-BF42-CDCCDCEACB4E}">
      <dsp:nvSpPr>
        <dsp:cNvPr id="0" name=""/>
        <dsp:cNvSpPr/>
      </dsp:nvSpPr>
      <dsp:spPr>
        <a:xfrm>
          <a:off x="0" y="4682292"/>
          <a:ext cx="4398962" cy="6038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GST-IN</a:t>
          </a:r>
          <a:endParaRPr lang="en-US" sz="2100" kern="1200" dirty="0"/>
        </a:p>
      </dsp:txBody>
      <dsp:txXfrm>
        <a:off x="0" y="4682292"/>
        <a:ext cx="4398962" cy="603876"/>
      </dsp:txXfrm>
    </dsp:sp>
    <dsp:sp modelId="{E37805D0-4D27-478B-B2EE-476308377837}">
      <dsp:nvSpPr>
        <dsp:cNvPr id="0" name=""/>
        <dsp:cNvSpPr/>
      </dsp:nvSpPr>
      <dsp:spPr>
        <a:xfrm>
          <a:off x="4398962" y="4682292"/>
          <a:ext cx="4398962" cy="6038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GSTN (goods and services tax network) Private limited company</a:t>
          </a:r>
          <a:endParaRPr lang="en-US" sz="2100" kern="1200" dirty="0"/>
        </a:p>
      </dsp:txBody>
      <dsp:txXfrm>
        <a:off x="4398962" y="4682292"/>
        <a:ext cx="4398962" cy="603876"/>
      </dsp:txXfrm>
    </dsp:sp>
    <dsp:sp modelId="{621EC0C1-7E32-46C9-8DD8-6AE617CD2870}">
      <dsp:nvSpPr>
        <dsp:cNvPr id="0" name=""/>
        <dsp:cNvSpPr/>
      </dsp:nvSpPr>
      <dsp:spPr>
        <a:xfrm rot="10800000">
          <a:off x="0" y="2000294"/>
          <a:ext cx="8797925" cy="20190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VAT</a:t>
          </a:r>
          <a:endParaRPr lang="en-US" sz="2600" kern="1200" dirty="0"/>
        </a:p>
      </dsp:txBody>
      <dsp:txXfrm rot="-10800000">
        <a:off x="0" y="2000294"/>
        <a:ext cx="8797925" cy="708685"/>
      </dsp:txXfrm>
    </dsp:sp>
    <dsp:sp modelId="{DE3586B6-AEB7-4C3F-9278-8416AA0E1F37}">
      <dsp:nvSpPr>
        <dsp:cNvPr id="0" name=""/>
        <dsp:cNvSpPr/>
      </dsp:nvSpPr>
      <dsp:spPr>
        <a:xfrm>
          <a:off x="0" y="2708979"/>
          <a:ext cx="4398962" cy="60369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TIN: Tax identification number</a:t>
          </a:r>
          <a:endParaRPr lang="en-US" sz="2100" kern="1200" dirty="0"/>
        </a:p>
      </dsp:txBody>
      <dsp:txXfrm>
        <a:off x="0" y="2708979"/>
        <a:ext cx="4398962" cy="603694"/>
      </dsp:txXfrm>
    </dsp:sp>
    <dsp:sp modelId="{5C3FF614-25A5-4AAE-88EA-1F8FC33CF7A2}">
      <dsp:nvSpPr>
        <dsp:cNvPr id="0" name=""/>
        <dsp:cNvSpPr/>
      </dsp:nvSpPr>
      <dsp:spPr>
        <a:xfrm>
          <a:off x="4398962" y="2708979"/>
          <a:ext cx="4398962" cy="60369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State VAT/ commercial tax Department </a:t>
          </a:r>
          <a:endParaRPr lang="en-US" sz="2100" kern="1200" dirty="0"/>
        </a:p>
      </dsp:txBody>
      <dsp:txXfrm>
        <a:off x="4398962" y="2708979"/>
        <a:ext cx="4398962" cy="603694"/>
      </dsp:txXfrm>
    </dsp:sp>
    <dsp:sp modelId="{9F5BAC2A-4D66-4AC0-8D33-1F8BC5F48DFF}">
      <dsp:nvSpPr>
        <dsp:cNvPr id="0" name=""/>
        <dsp:cNvSpPr/>
      </dsp:nvSpPr>
      <dsp:spPr>
        <a:xfrm rot="10800000">
          <a:off x="0" y="939"/>
          <a:ext cx="8797925" cy="20190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Every entity deducting TAX (TDS)</a:t>
          </a:r>
          <a:endParaRPr lang="en-US" sz="2600" kern="1200" dirty="0"/>
        </a:p>
      </dsp:txBody>
      <dsp:txXfrm rot="-10800000">
        <a:off x="0" y="939"/>
        <a:ext cx="8797925" cy="708685"/>
      </dsp:txXfrm>
    </dsp:sp>
    <dsp:sp modelId="{21B1CD4D-9517-4ABD-B459-763E2B1EFF2B}">
      <dsp:nvSpPr>
        <dsp:cNvPr id="0" name=""/>
        <dsp:cNvSpPr/>
      </dsp:nvSpPr>
      <dsp:spPr>
        <a:xfrm>
          <a:off x="0" y="709624"/>
          <a:ext cx="4398962" cy="60369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TAN</a:t>
          </a:r>
          <a:endParaRPr lang="en-US" sz="2100" kern="1200" dirty="0"/>
        </a:p>
      </dsp:txBody>
      <dsp:txXfrm>
        <a:off x="0" y="709624"/>
        <a:ext cx="4398962" cy="603694"/>
      </dsp:txXfrm>
    </dsp:sp>
    <dsp:sp modelId="{A09ABE5F-8D47-4336-BCD5-B225F84D0184}">
      <dsp:nvSpPr>
        <dsp:cNvPr id="0" name=""/>
        <dsp:cNvSpPr/>
      </dsp:nvSpPr>
      <dsp:spPr>
        <a:xfrm>
          <a:off x="4398962" y="709624"/>
          <a:ext cx="4398962" cy="60369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kern="1200" dirty="0" smtClean="0"/>
            <a:t>Income Tax</a:t>
          </a:r>
          <a:endParaRPr lang="en-US" sz="2100" kern="1200" dirty="0"/>
        </a:p>
      </dsp:txBody>
      <dsp:txXfrm>
        <a:off x="4398962" y="709624"/>
        <a:ext cx="4398962" cy="60369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D4DAC-37C6-43EA-AC0A-A47035FB6FE1}">
      <dsp:nvSpPr>
        <dsp:cNvPr id="0" name=""/>
        <dsp:cNvSpPr/>
      </dsp:nvSpPr>
      <dsp:spPr>
        <a:xfrm>
          <a:off x="548609" y="55732"/>
          <a:ext cx="1654441" cy="1893507"/>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86232-2CD1-4D60-8EE0-446C7B215480}">
      <dsp:nvSpPr>
        <dsp:cNvPr id="0" name=""/>
        <dsp:cNvSpPr/>
      </dsp:nvSpPr>
      <dsp:spPr>
        <a:xfrm>
          <a:off x="1732" y="1949240"/>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0" tIns="355600" rIns="355600" bIns="0" numCol="1" spcCol="1270" anchor="t" anchorCtr="0">
          <a:noAutofit/>
        </a:bodyPr>
        <a:lstStyle/>
        <a:p>
          <a:pPr lvl="0" algn="ctr" defTabSz="2222500">
            <a:lnSpc>
              <a:spcPct val="90000"/>
            </a:lnSpc>
            <a:spcBef>
              <a:spcPct val="0"/>
            </a:spcBef>
            <a:spcAft>
              <a:spcPct val="35000"/>
            </a:spcAft>
          </a:pPr>
          <a:r>
            <a:rPr lang="en-US" sz="5000" kern="1200" dirty="0" smtClean="0"/>
            <a:t>Excise</a:t>
          </a:r>
          <a:endParaRPr lang="en-US" sz="5000" kern="1200" dirty="0"/>
        </a:p>
      </dsp:txBody>
      <dsp:txXfrm>
        <a:off x="1732" y="1949240"/>
        <a:ext cx="2748196" cy="1019581"/>
      </dsp:txXfrm>
    </dsp:sp>
    <dsp:sp modelId="{9862C4BA-5199-40CD-8B63-C089BB7F609F}">
      <dsp:nvSpPr>
        <dsp:cNvPr id="0" name=""/>
        <dsp:cNvSpPr/>
      </dsp:nvSpPr>
      <dsp:spPr>
        <a:xfrm>
          <a:off x="3494063" y="55732"/>
          <a:ext cx="1809797" cy="1893507"/>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CA522-83E8-474F-B128-655312E84697}">
      <dsp:nvSpPr>
        <dsp:cNvPr id="0" name=""/>
        <dsp:cNvSpPr/>
      </dsp:nvSpPr>
      <dsp:spPr>
        <a:xfrm>
          <a:off x="3024864" y="1949240"/>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0" tIns="355600" rIns="355600" bIns="0" numCol="1" spcCol="1270" anchor="t" anchorCtr="0">
          <a:noAutofit/>
        </a:bodyPr>
        <a:lstStyle/>
        <a:p>
          <a:pPr lvl="0" algn="ctr" defTabSz="2222500">
            <a:lnSpc>
              <a:spcPct val="90000"/>
            </a:lnSpc>
            <a:spcBef>
              <a:spcPct val="0"/>
            </a:spcBef>
            <a:spcAft>
              <a:spcPct val="35000"/>
            </a:spcAft>
          </a:pPr>
          <a:r>
            <a:rPr lang="en-US" sz="5000" kern="1200" dirty="0" smtClean="0"/>
            <a:t>Service</a:t>
          </a:r>
          <a:endParaRPr lang="en-US" sz="5000" kern="1200" dirty="0"/>
        </a:p>
      </dsp:txBody>
      <dsp:txXfrm>
        <a:off x="3024864" y="1949240"/>
        <a:ext cx="2748196" cy="1019581"/>
      </dsp:txXfrm>
    </dsp:sp>
    <dsp:sp modelId="{E48EDFDF-D7D6-4383-A949-9778D268A008}">
      <dsp:nvSpPr>
        <dsp:cNvPr id="0" name=""/>
        <dsp:cNvSpPr/>
      </dsp:nvSpPr>
      <dsp:spPr>
        <a:xfrm>
          <a:off x="6047996" y="55732"/>
          <a:ext cx="2748196" cy="1893507"/>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E4914-D4DE-47F9-BEB6-39364370B7CA}">
      <dsp:nvSpPr>
        <dsp:cNvPr id="0" name=""/>
        <dsp:cNvSpPr/>
      </dsp:nvSpPr>
      <dsp:spPr>
        <a:xfrm>
          <a:off x="6047996" y="1949240"/>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0" tIns="355600" rIns="355600" bIns="0" numCol="1" spcCol="1270" anchor="t" anchorCtr="0">
          <a:noAutofit/>
        </a:bodyPr>
        <a:lstStyle/>
        <a:p>
          <a:pPr lvl="0" algn="ctr" defTabSz="2222500">
            <a:lnSpc>
              <a:spcPct val="90000"/>
            </a:lnSpc>
            <a:spcBef>
              <a:spcPct val="0"/>
            </a:spcBef>
            <a:spcAft>
              <a:spcPct val="35000"/>
            </a:spcAft>
          </a:pPr>
          <a:r>
            <a:rPr lang="en-US" sz="5000" kern="1200" dirty="0" smtClean="0"/>
            <a:t>VAT</a:t>
          </a:r>
          <a:endParaRPr lang="en-US" sz="5000" kern="1200" dirty="0"/>
        </a:p>
      </dsp:txBody>
      <dsp:txXfrm>
        <a:off x="6047996" y="1949240"/>
        <a:ext cx="2748196" cy="101958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60915-3F30-4998-9A5F-F200B136DDD1}">
      <dsp:nvSpPr>
        <dsp:cNvPr id="0" name=""/>
        <dsp:cNvSpPr/>
      </dsp:nvSpPr>
      <dsp:spPr>
        <a:xfrm>
          <a:off x="0" y="54108"/>
          <a:ext cx="441813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Private  Ltd.</a:t>
          </a:r>
          <a:endParaRPr lang="en-US" sz="2900" kern="1200" dirty="0"/>
        </a:p>
      </dsp:txBody>
      <dsp:txXfrm>
        <a:off x="32298" y="86406"/>
        <a:ext cx="4353539" cy="597039"/>
      </dsp:txXfrm>
    </dsp:sp>
    <dsp:sp modelId="{FBDB2725-48E7-48F4-9C0D-0DB5439D6821}">
      <dsp:nvSpPr>
        <dsp:cNvPr id="0" name=""/>
        <dsp:cNvSpPr/>
      </dsp:nvSpPr>
      <dsp:spPr>
        <a:xfrm>
          <a:off x="0" y="715743"/>
          <a:ext cx="441813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7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2-200</a:t>
          </a:r>
          <a:endParaRPr lang="en-US" sz="2300" kern="1200" dirty="0"/>
        </a:p>
      </dsp:txBody>
      <dsp:txXfrm>
        <a:off x="0" y="715743"/>
        <a:ext cx="4418135" cy="480240"/>
      </dsp:txXfrm>
    </dsp:sp>
    <dsp:sp modelId="{4F29EFA0-EEC5-4EA2-BF97-B1F2B21D57FC}">
      <dsp:nvSpPr>
        <dsp:cNvPr id="0" name=""/>
        <dsp:cNvSpPr/>
      </dsp:nvSpPr>
      <dsp:spPr>
        <a:xfrm>
          <a:off x="0" y="1195983"/>
          <a:ext cx="441813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Authorized capital</a:t>
          </a:r>
          <a:endParaRPr lang="en-US" sz="2900" kern="1200" dirty="0"/>
        </a:p>
      </dsp:txBody>
      <dsp:txXfrm>
        <a:off x="32298" y="1228281"/>
        <a:ext cx="4353539" cy="597039"/>
      </dsp:txXfrm>
    </dsp:sp>
    <dsp:sp modelId="{1ECC3A8B-D063-4984-8961-0A3590542CFA}">
      <dsp:nvSpPr>
        <dsp:cNvPr id="0" name=""/>
        <dsp:cNvSpPr/>
      </dsp:nvSpPr>
      <dsp:spPr>
        <a:xfrm>
          <a:off x="0" y="1857618"/>
          <a:ext cx="441813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7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Rs.10 cr.  + Rs.315 cr Union grant </a:t>
          </a:r>
          <a:endParaRPr lang="en-US" sz="2300" kern="1200" dirty="0"/>
        </a:p>
      </dsp:txBody>
      <dsp:txXfrm>
        <a:off x="0" y="1857618"/>
        <a:ext cx="4418135" cy="480240"/>
      </dsp:txXfrm>
    </dsp:sp>
    <dsp:sp modelId="{8D4BDF52-5993-46B8-9A93-ED39CBAEA63C}">
      <dsp:nvSpPr>
        <dsp:cNvPr id="0" name=""/>
        <dsp:cNvSpPr/>
      </dsp:nvSpPr>
      <dsp:spPr>
        <a:xfrm>
          <a:off x="0" y="2337859"/>
          <a:ext cx="441813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Not for profit</a:t>
          </a:r>
          <a:endParaRPr lang="en-US" sz="2900" kern="1200" dirty="0"/>
        </a:p>
      </dsp:txBody>
      <dsp:txXfrm>
        <a:off x="32298" y="2370157"/>
        <a:ext cx="4353539" cy="597039"/>
      </dsp:txXfrm>
    </dsp:sp>
    <dsp:sp modelId="{1FDD8D7B-D22C-40A7-AF0E-296FC92AEE9A}">
      <dsp:nvSpPr>
        <dsp:cNvPr id="0" name=""/>
        <dsp:cNvSpPr/>
      </dsp:nvSpPr>
      <dsp:spPr>
        <a:xfrm>
          <a:off x="0" y="2976488"/>
          <a:ext cx="4418135" cy="750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7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Section 8 (Companies Act ‘2013)</a:t>
          </a:r>
          <a:endParaRPr lang="en-US" sz="2300" kern="1200" dirty="0"/>
        </a:p>
        <a:p>
          <a:pPr marL="228600" lvl="1" indent="-228600" algn="l" defTabSz="1022350">
            <a:lnSpc>
              <a:spcPct val="90000"/>
            </a:lnSpc>
            <a:spcBef>
              <a:spcPct val="0"/>
            </a:spcBef>
            <a:spcAft>
              <a:spcPct val="20000"/>
            </a:spcAft>
            <a:buChar char="••"/>
          </a:pPr>
          <a:r>
            <a:rPr lang="en-US" sz="2300" strike="sngStrike" kern="1200" dirty="0" smtClean="0"/>
            <a:t>Section 25 (Companies Act 1956)</a:t>
          </a:r>
          <a:endParaRPr lang="en-US" sz="2300" strike="sngStrike" kern="1200" dirty="0"/>
        </a:p>
      </dsp:txBody>
      <dsp:txXfrm>
        <a:off x="0" y="2976488"/>
        <a:ext cx="4418135" cy="750375"/>
      </dsp:txXfrm>
    </dsp:sp>
    <dsp:sp modelId="{03D6A6B1-E317-4BF8-96F2-F2C0F331439B}">
      <dsp:nvSpPr>
        <dsp:cNvPr id="0" name=""/>
        <dsp:cNvSpPr/>
      </dsp:nvSpPr>
      <dsp:spPr>
        <a:xfrm>
          <a:off x="0" y="3749869"/>
          <a:ext cx="441813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Function </a:t>
          </a:r>
          <a:endParaRPr lang="en-US" sz="2900" kern="1200" dirty="0"/>
        </a:p>
      </dsp:txBody>
      <dsp:txXfrm>
        <a:off x="32298" y="3782167"/>
        <a:ext cx="4353539" cy="597039"/>
      </dsp:txXfrm>
    </dsp:sp>
    <dsp:sp modelId="{B7389419-D69E-4CBA-9072-1C4FC14E1471}">
      <dsp:nvSpPr>
        <dsp:cNvPr id="0" name=""/>
        <dsp:cNvSpPr/>
      </dsp:nvSpPr>
      <dsp:spPr>
        <a:xfrm>
          <a:off x="0" y="4411503"/>
          <a:ext cx="441813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76"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IT infra to union, States for GST</a:t>
          </a:r>
          <a:endParaRPr lang="en-US" sz="2300" kern="1200" dirty="0"/>
        </a:p>
      </dsp:txBody>
      <dsp:txXfrm>
        <a:off x="0" y="4411503"/>
        <a:ext cx="4418135" cy="48024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4F30A-4266-4519-B7D1-8176CF6E24B6}">
      <dsp:nvSpPr>
        <dsp:cNvPr id="0" name=""/>
        <dsp:cNvSpPr/>
      </dsp:nvSpPr>
      <dsp:spPr>
        <a:xfrm>
          <a:off x="0" y="443743"/>
          <a:ext cx="6096000" cy="1543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ACES (automation of central excise and service tax).  </a:t>
          </a:r>
          <a:r>
            <a:rPr lang="en-US" sz="2800" u="sng" kern="1200" dirty="0" smtClean="0"/>
            <a:t>By Wipro</a:t>
          </a:r>
          <a:endParaRPr lang="en-US" sz="2800" u="sng" kern="1200" dirty="0"/>
        </a:p>
      </dsp:txBody>
      <dsp:txXfrm>
        <a:off x="0" y="443743"/>
        <a:ext cx="6096000" cy="1543500"/>
      </dsp:txXfrm>
    </dsp:sp>
    <dsp:sp modelId="{7EB04D35-A235-4AFA-A287-0DA4904733A8}">
      <dsp:nvSpPr>
        <dsp:cNvPr id="0" name=""/>
        <dsp:cNvSpPr/>
      </dsp:nvSpPr>
      <dsp:spPr>
        <a:xfrm>
          <a:off x="304800" y="30463"/>
          <a:ext cx="426720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1244600">
            <a:lnSpc>
              <a:spcPct val="90000"/>
            </a:lnSpc>
            <a:spcBef>
              <a:spcPct val="0"/>
            </a:spcBef>
            <a:spcAft>
              <a:spcPct val="35000"/>
            </a:spcAft>
          </a:pPr>
          <a:r>
            <a:rPr lang="en-US" sz="2800" kern="1200" dirty="0" smtClean="0"/>
            <a:t>Union Excise &amp; Service</a:t>
          </a:r>
          <a:endParaRPr lang="en-US" sz="2800" kern="1200" dirty="0"/>
        </a:p>
      </dsp:txBody>
      <dsp:txXfrm>
        <a:off x="345149" y="70812"/>
        <a:ext cx="4186502" cy="745862"/>
      </dsp:txXfrm>
    </dsp:sp>
    <dsp:sp modelId="{B992704F-2366-49B5-B81D-1503117D0962}">
      <dsp:nvSpPr>
        <dsp:cNvPr id="0" name=""/>
        <dsp:cNvSpPr/>
      </dsp:nvSpPr>
      <dsp:spPr>
        <a:xfrm>
          <a:off x="0" y="2551724"/>
          <a:ext cx="6096000"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Project Insight by L&amp;T InfoTech</a:t>
          </a:r>
          <a:endParaRPr lang="en-US" sz="2800" kern="1200" dirty="0"/>
        </a:p>
        <a:p>
          <a:pPr marL="285750" lvl="1" indent="-285750" algn="l" defTabSz="1244600">
            <a:lnSpc>
              <a:spcPct val="90000"/>
            </a:lnSpc>
            <a:spcBef>
              <a:spcPct val="0"/>
            </a:spcBef>
            <a:spcAft>
              <a:spcPct val="15000"/>
            </a:spcAft>
            <a:buChar char="••"/>
          </a:pPr>
          <a:r>
            <a:rPr lang="en-US" sz="2800" kern="1200" dirty="0" smtClean="0"/>
            <a:t>Big data analytics on tax evaders</a:t>
          </a:r>
          <a:endParaRPr lang="en-US" sz="2800" kern="1200" dirty="0"/>
        </a:p>
      </dsp:txBody>
      <dsp:txXfrm>
        <a:off x="0" y="2551724"/>
        <a:ext cx="6096000" cy="1587600"/>
      </dsp:txXfrm>
    </dsp:sp>
    <dsp:sp modelId="{D199E9C6-7386-40D4-B6A2-6A748A7BC59D}">
      <dsp:nvSpPr>
        <dsp:cNvPr id="0" name=""/>
        <dsp:cNvSpPr/>
      </dsp:nvSpPr>
      <dsp:spPr>
        <a:xfrm>
          <a:off x="304800" y="2138443"/>
          <a:ext cx="426720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1244600">
            <a:lnSpc>
              <a:spcPct val="90000"/>
            </a:lnSpc>
            <a:spcBef>
              <a:spcPct val="0"/>
            </a:spcBef>
            <a:spcAft>
              <a:spcPct val="35000"/>
            </a:spcAft>
          </a:pPr>
          <a:r>
            <a:rPr lang="en-US" sz="2800" kern="1200" dirty="0" smtClean="0"/>
            <a:t>Union Income Tax</a:t>
          </a:r>
          <a:endParaRPr lang="en-US" sz="2800" kern="1200" dirty="0"/>
        </a:p>
      </dsp:txBody>
      <dsp:txXfrm>
        <a:off x="345149" y="2178792"/>
        <a:ext cx="4186502" cy="74586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D8CD-0006-414A-AC14-3B6EAB459152}">
      <dsp:nvSpPr>
        <dsp:cNvPr id="0" name=""/>
        <dsp:cNvSpPr/>
      </dsp:nvSpPr>
      <dsp:spPr>
        <a:xfrm>
          <a:off x="2202929" y="1296865"/>
          <a:ext cx="323282" cy="924016"/>
        </a:xfrm>
        <a:custGeom>
          <a:avLst/>
          <a:gdLst/>
          <a:ahLst/>
          <a:cxnLst/>
          <a:rect l="0" t="0" r="0" b="0"/>
          <a:pathLst>
            <a:path>
              <a:moveTo>
                <a:pt x="0" y="0"/>
              </a:moveTo>
              <a:lnTo>
                <a:pt x="161641" y="0"/>
              </a:lnTo>
              <a:lnTo>
                <a:pt x="161641" y="924016"/>
              </a:lnTo>
              <a:lnTo>
                <a:pt x="323282" y="9240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40097" y="1734400"/>
        <a:ext cx="48946" cy="48946"/>
      </dsp:txXfrm>
    </dsp:sp>
    <dsp:sp modelId="{000EDFC7-AB58-4021-A76F-0709BEAA053B}">
      <dsp:nvSpPr>
        <dsp:cNvPr id="0" name=""/>
        <dsp:cNvSpPr/>
      </dsp:nvSpPr>
      <dsp:spPr>
        <a:xfrm>
          <a:off x="2202929" y="1296865"/>
          <a:ext cx="323282" cy="308005"/>
        </a:xfrm>
        <a:custGeom>
          <a:avLst/>
          <a:gdLst/>
          <a:ahLst/>
          <a:cxnLst/>
          <a:rect l="0" t="0" r="0" b="0"/>
          <a:pathLst>
            <a:path>
              <a:moveTo>
                <a:pt x="0" y="0"/>
              </a:moveTo>
              <a:lnTo>
                <a:pt x="161641" y="0"/>
              </a:lnTo>
              <a:lnTo>
                <a:pt x="161641" y="308005"/>
              </a:lnTo>
              <a:lnTo>
                <a:pt x="323282" y="3080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53407" y="1439705"/>
        <a:ext cx="22325" cy="22325"/>
      </dsp:txXfrm>
    </dsp:sp>
    <dsp:sp modelId="{F1CEFBB1-5C7A-40F8-B466-11B7F6A29BCF}">
      <dsp:nvSpPr>
        <dsp:cNvPr id="0" name=""/>
        <dsp:cNvSpPr/>
      </dsp:nvSpPr>
      <dsp:spPr>
        <a:xfrm>
          <a:off x="2202929" y="988859"/>
          <a:ext cx="323282" cy="308005"/>
        </a:xfrm>
        <a:custGeom>
          <a:avLst/>
          <a:gdLst/>
          <a:ahLst/>
          <a:cxnLst/>
          <a:rect l="0" t="0" r="0" b="0"/>
          <a:pathLst>
            <a:path>
              <a:moveTo>
                <a:pt x="0" y="308005"/>
              </a:moveTo>
              <a:lnTo>
                <a:pt x="161641" y="308005"/>
              </a:lnTo>
              <a:lnTo>
                <a:pt x="161641" y="0"/>
              </a:lnTo>
              <a:lnTo>
                <a:pt x="3232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53407" y="1131699"/>
        <a:ext cx="22325" cy="22325"/>
      </dsp:txXfrm>
    </dsp:sp>
    <dsp:sp modelId="{60D08D6C-1ADD-4177-8DB1-F7B53A0C3E51}">
      <dsp:nvSpPr>
        <dsp:cNvPr id="0" name=""/>
        <dsp:cNvSpPr/>
      </dsp:nvSpPr>
      <dsp:spPr>
        <a:xfrm>
          <a:off x="2202929" y="372848"/>
          <a:ext cx="323282" cy="924016"/>
        </a:xfrm>
        <a:custGeom>
          <a:avLst/>
          <a:gdLst/>
          <a:ahLst/>
          <a:cxnLst/>
          <a:rect l="0" t="0" r="0" b="0"/>
          <a:pathLst>
            <a:path>
              <a:moveTo>
                <a:pt x="0" y="924016"/>
              </a:moveTo>
              <a:lnTo>
                <a:pt x="161641" y="924016"/>
              </a:lnTo>
              <a:lnTo>
                <a:pt x="161641" y="0"/>
              </a:lnTo>
              <a:lnTo>
                <a:pt x="3232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40097" y="810383"/>
        <a:ext cx="48946" cy="48946"/>
      </dsp:txXfrm>
    </dsp:sp>
    <dsp:sp modelId="{B4A33D36-6A60-4C6F-BFD9-8C593B055606}">
      <dsp:nvSpPr>
        <dsp:cNvPr id="0" name=""/>
        <dsp:cNvSpPr/>
      </dsp:nvSpPr>
      <dsp:spPr>
        <a:xfrm rot="16200000">
          <a:off x="659659" y="1050461"/>
          <a:ext cx="2593731" cy="4928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err="1" smtClean="0"/>
            <a:t>Sankalp</a:t>
          </a:r>
          <a:r>
            <a:rPr lang="en-US" sz="3400" kern="1200" dirty="0" smtClean="0"/>
            <a:t> ltd.</a:t>
          </a:r>
          <a:endParaRPr lang="en-US" sz="3400" kern="1200" dirty="0"/>
        </a:p>
      </dsp:txBody>
      <dsp:txXfrm>
        <a:off x="659659" y="1050461"/>
        <a:ext cx="2593731" cy="492808"/>
      </dsp:txXfrm>
    </dsp:sp>
    <dsp:sp modelId="{520207B3-E6E4-42D3-9B81-A944AF669D9B}">
      <dsp:nvSpPr>
        <dsp:cNvPr id="0" name=""/>
        <dsp:cNvSpPr/>
      </dsp:nvSpPr>
      <dsp:spPr>
        <a:xfrm>
          <a:off x="2526212" y="126444"/>
          <a:ext cx="1616413" cy="4928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t>Pizza</a:t>
          </a:r>
          <a:endParaRPr lang="en-US" sz="3400" kern="1200" dirty="0"/>
        </a:p>
      </dsp:txBody>
      <dsp:txXfrm>
        <a:off x="2526212" y="126444"/>
        <a:ext cx="1616413" cy="492808"/>
      </dsp:txXfrm>
    </dsp:sp>
    <dsp:sp modelId="{D6A91AE1-C467-4AFA-80DE-5F9FAC3A8034}">
      <dsp:nvSpPr>
        <dsp:cNvPr id="0" name=""/>
        <dsp:cNvSpPr/>
      </dsp:nvSpPr>
      <dsp:spPr>
        <a:xfrm>
          <a:off x="2526212" y="742455"/>
          <a:ext cx="1616413" cy="4928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Punjabi</a:t>
          </a:r>
          <a:endParaRPr lang="en-US" sz="3400" kern="1200" dirty="0"/>
        </a:p>
      </dsp:txBody>
      <dsp:txXfrm>
        <a:off x="2526212" y="742455"/>
        <a:ext cx="1616413" cy="492808"/>
      </dsp:txXfrm>
    </dsp:sp>
    <dsp:sp modelId="{D004DE14-2339-4883-916C-9B47E7B6D397}">
      <dsp:nvSpPr>
        <dsp:cNvPr id="0" name=""/>
        <dsp:cNvSpPr/>
      </dsp:nvSpPr>
      <dsp:spPr>
        <a:xfrm>
          <a:off x="2526212" y="1358466"/>
          <a:ext cx="1616413" cy="4928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Spa</a:t>
          </a:r>
          <a:endParaRPr lang="en-US" sz="3400" kern="1200" dirty="0"/>
        </a:p>
      </dsp:txBody>
      <dsp:txXfrm>
        <a:off x="2526212" y="1358466"/>
        <a:ext cx="1616413" cy="492808"/>
      </dsp:txXfrm>
    </dsp:sp>
    <dsp:sp modelId="{2021DA23-0F61-4052-BD44-E0EBF68FD80D}">
      <dsp:nvSpPr>
        <dsp:cNvPr id="0" name=""/>
        <dsp:cNvSpPr/>
      </dsp:nvSpPr>
      <dsp:spPr>
        <a:xfrm>
          <a:off x="2526212" y="1974477"/>
          <a:ext cx="1616413" cy="4928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..max 35</a:t>
          </a:r>
          <a:endParaRPr lang="en-US" sz="3400" kern="1200" dirty="0"/>
        </a:p>
      </dsp:txBody>
      <dsp:txXfrm>
        <a:off x="2526212" y="1974477"/>
        <a:ext cx="1616413" cy="49280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C63FB-CD04-4F5A-99B4-A8734AB95120}">
      <dsp:nvSpPr>
        <dsp:cNvPr id="0" name=""/>
        <dsp:cNvSpPr/>
      </dsp:nvSpPr>
      <dsp:spPr>
        <a:xfrm>
          <a:off x="2821" y="0"/>
          <a:ext cx="1692962" cy="2550414"/>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3F5F14-29CD-42BE-A011-F6B4A78C1EC3}">
      <dsp:nvSpPr>
        <dsp:cNvPr id="0" name=""/>
        <dsp:cNvSpPr/>
      </dsp:nvSpPr>
      <dsp:spPr>
        <a:xfrm>
          <a:off x="1746572" y="0"/>
          <a:ext cx="2872905" cy="2550414"/>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341376" tIns="0" rIns="341376" bIns="341376" numCol="1" spcCol="1270" anchor="ctr" anchorCtr="0">
          <a:noAutofit/>
        </a:bodyPr>
        <a:lstStyle/>
        <a:p>
          <a:pPr lvl="0" algn="l" defTabSz="2133600">
            <a:lnSpc>
              <a:spcPct val="90000"/>
            </a:lnSpc>
            <a:spcBef>
              <a:spcPct val="0"/>
            </a:spcBef>
            <a:spcAft>
              <a:spcPct val="35000"/>
            </a:spcAft>
          </a:pPr>
          <a:r>
            <a:rPr lang="en-US" sz="4800" kern="1200" dirty="0" smtClean="0"/>
            <a:t>Turnover 1.5 Cr./&gt;</a:t>
          </a:r>
          <a:endParaRPr lang="en-US" sz="4800" kern="1200" dirty="0"/>
        </a:p>
      </dsp:txBody>
      <dsp:txXfrm>
        <a:off x="1746572" y="0"/>
        <a:ext cx="2872905" cy="2550414"/>
      </dsp:txXfrm>
    </dsp:sp>
    <dsp:sp modelId="{BADAFED6-9442-454B-8D5E-30D5A4DE9934}">
      <dsp:nvSpPr>
        <dsp:cNvPr id="0" name=""/>
        <dsp:cNvSpPr/>
      </dsp:nvSpPr>
      <dsp:spPr>
        <a:xfrm>
          <a:off x="510710" y="2762948"/>
          <a:ext cx="1692962" cy="2550414"/>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1A8FD-BCD4-4C8C-ACDC-7E0A18C73105}">
      <dsp:nvSpPr>
        <dsp:cNvPr id="0" name=""/>
        <dsp:cNvSpPr/>
      </dsp:nvSpPr>
      <dsp:spPr>
        <a:xfrm>
          <a:off x="2254461" y="2762948"/>
          <a:ext cx="2872905" cy="2550414"/>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341376" tIns="0" rIns="341376" bIns="341376" numCol="1" spcCol="1270" anchor="ctr" anchorCtr="0">
          <a:noAutofit/>
        </a:bodyPr>
        <a:lstStyle/>
        <a:p>
          <a:pPr lvl="0" algn="l" defTabSz="2133600">
            <a:lnSpc>
              <a:spcPct val="90000"/>
            </a:lnSpc>
            <a:spcBef>
              <a:spcPct val="0"/>
            </a:spcBef>
            <a:spcAft>
              <a:spcPct val="35000"/>
            </a:spcAft>
          </a:pPr>
          <a:r>
            <a:rPr lang="en-US" sz="4800" kern="1200" dirty="0" smtClean="0"/>
            <a:t>Turnover &lt;1.5 cr</a:t>
          </a:r>
          <a:endParaRPr lang="en-US" sz="4800" kern="1200" dirty="0"/>
        </a:p>
      </dsp:txBody>
      <dsp:txXfrm>
        <a:off x="2254461" y="2762948"/>
        <a:ext cx="2872905" cy="25504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6A464-18F5-41DC-BD33-FACE5431D276}">
      <dsp:nvSpPr>
        <dsp:cNvPr id="0" name=""/>
        <dsp:cNvSpPr/>
      </dsp:nvSpPr>
      <dsp:spPr>
        <a:xfrm>
          <a:off x="791" y="0"/>
          <a:ext cx="2057974" cy="34377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Input Credit</a:t>
          </a:r>
          <a:endParaRPr lang="en-US" sz="3000" kern="1200" dirty="0"/>
        </a:p>
      </dsp:txBody>
      <dsp:txXfrm>
        <a:off x="791" y="0"/>
        <a:ext cx="2057974" cy="1031337"/>
      </dsp:txXfrm>
    </dsp:sp>
    <dsp:sp modelId="{D68F7754-A0A4-4A80-9642-36F04BB65179}">
      <dsp:nvSpPr>
        <dsp:cNvPr id="0" name=""/>
        <dsp:cNvSpPr/>
      </dsp:nvSpPr>
      <dsp:spPr>
        <a:xfrm>
          <a:off x="206589" y="1032344"/>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Jan’18</a:t>
          </a:r>
          <a:endParaRPr lang="en-US" sz="3900" kern="1200" dirty="0"/>
        </a:p>
      </dsp:txBody>
      <dsp:txXfrm>
        <a:off x="236948" y="1062703"/>
        <a:ext cx="1585661" cy="975823"/>
      </dsp:txXfrm>
    </dsp:sp>
    <dsp:sp modelId="{12DC8EE1-D2F1-440D-B453-C736BC076805}">
      <dsp:nvSpPr>
        <dsp:cNvPr id="0" name=""/>
        <dsp:cNvSpPr/>
      </dsp:nvSpPr>
      <dsp:spPr>
        <a:xfrm>
          <a:off x="206589" y="2228353"/>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Feb’18</a:t>
          </a:r>
          <a:endParaRPr lang="en-US" sz="3900" kern="1200" dirty="0"/>
        </a:p>
      </dsp:txBody>
      <dsp:txXfrm>
        <a:off x="236948" y="2258712"/>
        <a:ext cx="1585661" cy="975823"/>
      </dsp:txXfrm>
    </dsp:sp>
    <dsp:sp modelId="{A9D25181-F27C-4919-BFCB-4AE3E57A3AB0}">
      <dsp:nvSpPr>
        <dsp:cNvPr id="0" name=""/>
        <dsp:cNvSpPr/>
      </dsp:nvSpPr>
      <dsp:spPr>
        <a:xfrm>
          <a:off x="2213114" y="0"/>
          <a:ext cx="2057974" cy="34377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Tax Paid on input</a:t>
          </a:r>
          <a:endParaRPr lang="en-US" sz="3000" kern="1200" dirty="0"/>
        </a:p>
      </dsp:txBody>
      <dsp:txXfrm>
        <a:off x="2213114" y="0"/>
        <a:ext cx="2057974" cy="1031337"/>
      </dsp:txXfrm>
    </dsp:sp>
    <dsp:sp modelId="{6B31FA28-E1CF-49BD-9B08-CB74DA3C53BD}">
      <dsp:nvSpPr>
        <dsp:cNvPr id="0" name=""/>
        <dsp:cNvSpPr/>
      </dsp:nvSpPr>
      <dsp:spPr>
        <a:xfrm>
          <a:off x="2418912" y="1032344"/>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10,000</a:t>
          </a:r>
          <a:endParaRPr lang="en-US" sz="3900" kern="1200" dirty="0"/>
        </a:p>
      </dsp:txBody>
      <dsp:txXfrm>
        <a:off x="2449271" y="1062703"/>
        <a:ext cx="1585661" cy="975823"/>
      </dsp:txXfrm>
    </dsp:sp>
    <dsp:sp modelId="{CC11B6DB-499A-4FB5-9657-7AAB1949C18D}">
      <dsp:nvSpPr>
        <dsp:cNvPr id="0" name=""/>
        <dsp:cNvSpPr/>
      </dsp:nvSpPr>
      <dsp:spPr>
        <a:xfrm>
          <a:off x="2418912" y="2228353"/>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0 </a:t>
          </a:r>
          <a:endParaRPr lang="en-US" sz="3900" kern="1200" dirty="0"/>
        </a:p>
      </dsp:txBody>
      <dsp:txXfrm>
        <a:off x="2449271" y="2258712"/>
        <a:ext cx="1585661" cy="975823"/>
      </dsp:txXfrm>
    </dsp:sp>
    <dsp:sp modelId="{529F1DD7-1C8E-41BC-996B-F4E3BA436883}">
      <dsp:nvSpPr>
        <dsp:cNvPr id="0" name=""/>
        <dsp:cNvSpPr/>
      </dsp:nvSpPr>
      <dsp:spPr>
        <a:xfrm>
          <a:off x="4425437" y="0"/>
          <a:ext cx="2057974" cy="34377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Tax Received on Output</a:t>
          </a:r>
          <a:endParaRPr lang="en-US" sz="3000" kern="1200" dirty="0"/>
        </a:p>
      </dsp:txBody>
      <dsp:txXfrm>
        <a:off x="4425437" y="0"/>
        <a:ext cx="2057974" cy="1031337"/>
      </dsp:txXfrm>
    </dsp:sp>
    <dsp:sp modelId="{16F963D6-A271-436A-9291-860FC43B5C65}">
      <dsp:nvSpPr>
        <dsp:cNvPr id="0" name=""/>
        <dsp:cNvSpPr/>
      </dsp:nvSpPr>
      <dsp:spPr>
        <a:xfrm>
          <a:off x="4631235" y="1032344"/>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4000</a:t>
          </a:r>
          <a:endParaRPr lang="en-US" sz="3900" kern="1200" dirty="0"/>
        </a:p>
      </dsp:txBody>
      <dsp:txXfrm>
        <a:off x="4661594" y="1062703"/>
        <a:ext cx="1585661" cy="975823"/>
      </dsp:txXfrm>
    </dsp:sp>
    <dsp:sp modelId="{D88D8F81-F82D-4DC9-A97C-3C9E82681720}">
      <dsp:nvSpPr>
        <dsp:cNvPr id="0" name=""/>
        <dsp:cNvSpPr/>
      </dsp:nvSpPr>
      <dsp:spPr>
        <a:xfrm>
          <a:off x="4631235" y="2228353"/>
          <a:ext cx="1646379" cy="10365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74295" rIns="99060" bIns="74295" numCol="1" spcCol="1270" anchor="ctr" anchorCtr="0">
          <a:noAutofit/>
        </a:bodyPr>
        <a:lstStyle/>
        <a:p>
          <a:pPr lvl="0" algn="ctr" defTabSz="1733550">
            <a:lnSpc>
              <a:spcPct val="90000"/>
            </a:lnSpc>
            <a:spcBef>
              <a:spcPct val="0"/>
            </a:spcBef>
            <a:spcAft>
              <a:spcPct val="35000"/>
            </a:spcAft>
          </a:pPr>
          <a:r>
            <a:rPr lang="en-US" sz="3900" kern="1200" dirty="0" smtClean="0"/>
            <a:t>5,000</a:t>
          </a:r>
          <a:endParaRPr lang="en-US" sz="3900" kern="1200" dirty="0"/>
        </a:p>
      </dsp:txBody>
      <dsp:txXfrm>
        <a:off x="4661594" y="2258712"/>
        <a:ext cx="1585661" cy="97582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30BAD-CFAB-481E-A2E8-FE25A41E6F66}">
      <dsp:nvSpPr>
        <dsp:cNvPr id="0" name=""/>
        <dsp:cNvSpPr/>
      </dsp:nvSpPr>
      <dsp:spPr>
        <a:xfrm>
          <a:off x="879504" y="219823"/>
          <a:ext cx="2665329" cy="222568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64EC4-D0BF-4823-A766-55A6C0236966}">
      <dsp:nvSpPr>
        <dsp:cNvPr id="0" name=""/>
        <dsp:cNvSpPr/>
      </dsp:nvSpPr>
      <dsp:spPr>
        <a:xfrm>
          <a:off x="879504" y="0"/>
          <a:ext cx="266" cy="533065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53DAC9-13CD-49D0-8F81-5650FAB99C69}">
      <dsp:nvSpPr>
        <dsp:cNvPr id="0" name=""/>
        <dsp:cNvSpPr/>
      </dsp:nvSpPr>
      <dsp:spPr>
        <a:xfrm>
          <a:off x="879504" y="2665329"/>
          <a:ext cx="2665329" cy="2665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hi-IN" sz="2500" kern="1200" dirty="0" smtClean="0"/>
            <a:t>States to get 100% compensation; </a:t>
          </a:r>
          <a:r>
            <a:rPr lang="en-US" sz="2500" kern="1200" dirty="0" smtClean="0"/>
            <a:t>S</a:t>
          </a:r>
          <a:r>
            <a:rPr lang="hi-IN" sz="2500" kern="1200" dirty="0" smtClean="0"/>
            <a:t>taff becomes </a:t>
          </a:r>
          <a:r>
            <a:rPr lang="en-US" sz="2500" kern="1200" dirty="0" smtClean="0"/>
            <a:t>slack</a:t>
          </a:r>
          <a:r>
            <a:rPr lang="hi-IN" sz="2500" kern="1200" dirty="0" smtClean="0"/>
            <a:t>, </a:t>
          </a:r>
          <a:r>
            <a:rPr lang="en-US" sz="2500" kern="1200" dirty="0" smtClean="0"/>
            <a:t/>
          </a:r>
          <a:br>
            <a:rPr lang="en-US" sz="2500" kern="1200" dirty="0" smtClean="0"/>
          </a:br>
          <a:r>
            <a:rPr lang="en-US" sz="2500" kern="1200" dirty="0" smtClean="0"/>
            <a:t>Tax </a:t>
          </a:r>
          <a:r>
            <a:rPr lang="hi-IN" sz="2500" kern="1200" dirty="0" smtClean="0"/>
            <a:t>Evasion↑ </a:t>
          </a:r>
          <a:r>
            <a:rPr lang="en-US" sz="2500" kern="1200" dirty="0" smtClean="0"/>
            <a:t/>
          </a:r>
          <a:br>
            <a:rPr lang="en-US" sz="2500" kern="1200" dirty="0" smtClean="0"/>
          </a:br>
          <a:r>
            <a:rPr lang="en-US" sz="2500" kern="1200" dirty="0" smtClean="0"/>
            <a:t>T</a:t>
          </a:r>
          <a:r>
            <a:rPr lang="hi-IN" sz="2500" kern="1200" dirty="0" smtClean="0"/>
            <a:t>ax base ↓</a:t>
          </a:r>
          <a:endParaRPr lang="en-US" sz="2500" kern="1200" dirty="0" smtClean="0"/>
        </a:p>
        <a:p>
          <a:pPr lvl="0" algn="l" defTabSz="1111250">
            <a:lnSpc>
              <a:spcPct val="90000"/>
            </a:lnSpc>
            <a:spcBef>
              <a:spcPct val="0"/>
            </a:spcBef>
            <a:spcAft>
              <a:spcPct val="35000"/>
            </a:spcAft>
          </a:pPr>
          <a:r>
            <a:rPr lang="en-US" sz="2500" kern="1200" dirty="0" smtClean="0"/>
            <a:t>FRBM </a:t>
          </a:r>
          <a:r>
            <a:rPr lang="en-US" sz="2500" kern="1200" dirty="0" smtClean="0">
              <a:solidFill>
                <a:srgbClr val="FFC000"/>
              </a:solidFill>
            </a:rPr>
            <a:t>in letter but not “in spirit”</a:t>
          </a:r>
          <a:endParaRPr lang="en-US" sz="2500" kern="1200" dirty="0">
            <a:solidFill>
              <a:srgbClr val="FFC000"/>
            </a:solidFill>
          </a:endParaRPr>
        </a:p>
      </dsp:txBody>
      <dsp:txXfrm>
        <a:off x="879504" y="2665329"/>
        <a:ext cx="2665329" cy="2665329"/>
      </dsp:txXfrm>
    </dsp:sp>
    <dsp:sp modelId="{C5426D46-A948-4744-A3B9-19F60CC1C80F}">
      <dsp:nvSpPr>
        <dsp:cNvPr id="0" name=""/>
        <dsp:cNvSpPr/>
      </dsp:nvSpPr>
      <dsp:spPr>
        <a:xfrm>
          <a:off x="3545809" y="211080"/>
          <a:ext cx="2665329" cy="2243167"/>
        </a:xfrm>
        <a:prstGeom prst="rect">
          <a:avLst/>
        </a:prstGeom>
        <a:blipFill rotWithShape="1">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A59D8-4CBE-408A-85BA-B40F82A561E6}">
      <dsp:nvSpPr>
        <dsp:cNvPr id="0" name=""/>
        <dsp:cNvSpPr/>
      </dsp:nvSpPr>
      <dsp:spPr>
        <a:xfrm>
          <a:off x="3545809" y="0"/>
          <a:ext cx="266" cy="533065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C8C6AD-1D32-4D3A-90DA-BC6C973BDD17}">
      <dsp:nvSpPr>
        <dsp:cNvPr id="0" name=""/>
        <dsp:cNvSpPr/>
      </dsp:nvSpPr>
      <dsp:spPr>
        <a:xfrm>
          <a:off x="3545809" y="2665329"/>
          <a:ext cx="2665329" cy="2665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Personnel</a:t>
          </a:r>
          <a:r>
            <a:rPr lang="hi-IN" sz="2500" kern="1200" dirty="0" smtClean="0"/>
            <a:t>, </a:t>
          </a:r>
          <a:r>
            <a:rPr lang="en-US" sz="2500" kern="1200" dirty="0" smtClean="0"/>
            <a:t>P</a:t>
          </a:r>
          <a:r>
            <a:rPr lang="hi-IN" sz="2500" kern="1200" dirty="0" smtClean="0"/>
            <a:t>osting, promotion, seniority &amp; assimilation of </a:t>
          </a:r>
          <a:r>
            <a:rPr lang="en-US" sz="2500" kern="1200" dirty="0" smtClean="0"/>
            <a:t> St</a:t>
          </a:r>
          <a:r>
            <a:rPr lang="hi-IN" sz="2500" kern="1200" dirty="0" smtClean="0"/>
            <a:t>ate VAT vs. CBEC</a:t>
          </a:r>
          <a:endParaRPr lang="en-US" sz="2500" kern="1200" dirty="0"/>
        </a:p>
      </dsp:txBody>
      <dsp:txXfrm>
        <a:off x="3545809" y="2665329"/>
        <a:ext cx="2665329" cy="2665329"/>
      </dsp:txXfrm>
    </dsp:sp>
    <dsp:sp modelId="{6A015A88-7D75-40BD-94FE-BB1BD03A5D43}">
      <dsp:nvSpPr>
        <dsp:cNvPr id="0" name=""/>
        <dsp:cNvSpPr/>
      </dsp:nvSpPr>
      <dsp:spPr>
        <a:xfrm>
          <a:off x="6212114" y="176098"/>
          <a:ext cx="2665329" cy="231313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81E9A-2B80-4621-AB1C-BCCE50AA1D73}">
      <dsp:nvSpPr>
        <dsp:cNvPr id="0" name=""/>
        <dsp:cNvSpPr/>
      </dsp:nvSpPr>
      <dsp:spPr>
        <a:xfrm>
          <a:off x="6212114" y="0"/>
          <a:ext cx="266" cy="533065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7633CA-6266-4896-919E-2099F9905642}">
      <dsp:nvSpPr>
        <dsp:cNvPr id="0" name=""/>
        <dsp:cNvSpPr/>
      </dsp:nvSpPr>
      <dsp:spPr>
        <a:xfrm>
          <a:off x="6212114" y="2665329"/>
          <a:ext cx="2665329" cy="2665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Data Migration, ICT connectivity with GSTN network</a:t>
          </a:r>
          <a:endParaRPr lang="en-US" sz="2500" kern="1200" dirty="0"/>
        </a:p>
      </dsp:txBody>
      <dsp:txXfrm>
        <a:off x="6212114" y="2665329"/>
        <a:ext cx="2665329" cy="2665329"/>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15EFF-76EE-4458-AABF-B3AE703E62C9}">
      <dsp:nvSpPr>
        <dsp:cNvPr id="0" name=""/>
        <dsp:cNvSpPr/>
      </dsp:nvSpPr>
      <dsp:spPr>
        <a:xfrm>
          <a:off x="0" y="869602"/>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Compensation </a:t>
          </a:r>
          <a:endParaRPr lang="en-US" sz="3600" kern="1200" dirty="0"/>
        </a:p>
      </dsp:txBody>
      <dsp:txXfrm>
        <a:off x="0" y="869602"/>
        <a:ext cx="2749351" cy="1649610"/>
      </dsp:txXfrm>
    </dsp:sp>
    <dsp:sp modelId="{47F4686A-F137-4A4D-9441-8B914696B5E9}">
      <dsp:nvSpPr>
        <dsp:cNvPr id="0" name=""/>
        <dsp:cNvSpPr/>
      </dsp:nvSpPr>
      <dsp:spPr>
        <a:xfrm>
          <a:off x="3024286" y="869602"/>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Classification</a:t>
          </a:r>
          <a:endParaRPr lang="en-US" sz="3600" kern="1200" dirty="0"/>
        </a:p>
        <a:p>
          <a:pPr marL="285750" lvl="1" indent="-285750" algn="l" defTabSz="1244600">
            <a:lnSpc>
              <a:spcPct val="90000"/>
            </a:lnSpc>
            <a:spcBef>
              <a:spcPct val="0"/>
            </a:spcBef>
            <a:spcAft>
              <a:spcPct val="15000"/>
            </a:spcAft>
            <a:buChar char="••"/>
          </a:pPr>
          <a:r>
            <a:rPr lang="en-US" sz="2800" kern="1200" dirty="0" smtClean="0"/>
            <a:t>Advance ruling</a:t>
          </a:r>
          <a:endParaRPr lang="en-US" sz="2800" kern="1200" dirty="0"/>
        </a:p>
      </dsp:txBody>
      <dsp:txXfrm>
        <a:off x="3024286" y="869602"/>
        <a:ext cx="2749351" cy="1649610"/>
      </dsp:txXfrm>
    </dsp:sp>
    <dsp:sp modelId="{77C12678-BC70-4D2E-9AD6-76E0953135ED}">
      <dsp:nvSpPr>
        <dsp:cNvPr id="0" name=""/>
        <dsp:cNvSpPr/>
      </dsp:nvSpPr>
      <dsp:spPr>
        <a:xfrm>
          <a:off x="6048573" y="869602"/>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Compliance</a:t>
          </a:r>
          <a:endParaRPr lang="en-US" sz="3600" kern="1200" dirty="0"/>
        </a:p>
        <a:p>
          <a:pPr marL="285750" lvl="1" indent="-285750" algn="l" defTabSz="1244600">
            <a:lnSpc>
              <a:spcPct val="90000"/>
            </a:lnSpc>
            <a:spcBef>
              <a:spcPct val="0"/>
            </a:spcBef>
            <a:spcAft>
              <a:spcPct val="15000"/>
            </a:spcAft>
            <a:buChar char="••"/>
          </a:pPr>
          <a:r>
            <a:rPr lang="en-US" sz="2800" kern="1200" dirty="0" smtClean="0"/>
            <a:t>MSME</a:t>
          </a:r>
          <a:endParaRPr lang="en-US" sz="2800" kern="1200" dirty="0"/>
        </a:p>
      </dsp:txBody>
      <dsp:txXfrm>
        <a:off x="6048573" y="869602"/>
        <a:ext cx="2749351" cy="1649610"/>
      </dsp:txXfrm>
    </dsp:sp>
    <dsp:sp modelId="{FE212F94-1567-4240-853A-595ED16A21A5}">
      <dsp:nvSpPr>
        <dsp:cNvPr id="0" name=""/>
        <dsp:cNvSpPr/>
      </dsp:nvSpPr>
      <dsp:spPr>
        <a:xfrm>
          <a:off x="0" y="2794149"/>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err="1" smtClean="0"/>
            <a:t>Ecomm</a:t>
          </a:r>
          <a:r>
            <a:rPr lang="en-US" sz="3600" kern="1200" dirty="0" smtClean="0"/>
            <a:t>: TCS</a:t>
          </a:r>
          <a:endParaRPr lang="en-US" sz="3600" kern="1200" dirty="0"/>
        </a:p>
      </dsp:txBody>
      <dsp:txXfrm>
        <a:off x="0" y="2794149"/>
        <a:ext cx="2749351" cy="1649610"/>
      </dsp:txXfrm>
    </dsp:sp>
    <dsp:sp modelId="{E2CF2F95-1243-411B-A37B-68A6340C4476}">
      <dsp:nvSpPr>
        <dsp:cNvPr id="0" name=""/>
        <dsp:cNvSpPr/>
      </dsp:nvSpPr>
      <dsp:spPr>
        <a:xfrm>
          <a:off x="3024286" y="2794149"/>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E-way Bill</a:t>
          </a:r>
          <a:endParaRPr lang="en-US" sz="3600" kern="1200" dirty="0"/>
        </a:p>
      </dsp:txBody>
      <dsp:txXfrm>
        <a:off x="3024286" y="2794149"/>
        <a:ext cx="2749351" cy="1649610"/>
      </dsp:txXfrm>
    </dsp:sp>
    <dsp:sp modelId="{992D2DE0-02A1-4736-90D3-5C86B5C0CD6C}">
      <dsp:nvSpPr>
        <dsp:cNvPr id="0" name=""/>
        <dsp:cNvSpPr/>
      </dsp:nvSpPr>
      <dsp:spPr>
        <a:xfrm>
          <a:off x="6048573" y="2794149"/>
          <a:ext cx="2749351" cy="16496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Administrative Challenges</a:t>
          </a:r>
          <a:endParaRPr lang="en-US" sz="3600" kern="1200" dirty="0"/>
        </a:p>
      </dsp:txBody>
      <dsp:txXfrm>
        <a:off x="6048573" y="2794149"/>
        <a:ext cx="2749351" cy="164961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19098-2CF0-45B5-952C-C3E37907BFDD}">
      <dsp:nvSpPr>
        <dsp:cNvPr id="0" name=""/>
        <dsp:cNvSpPr/>
      </dsp:nvSpPr>
      <dsp:spPr>
        <a:xfrm>
          <a:off x="0" y="0"/>
          <a:ext cx="2952636" cy="894080"/>
        </a:xfrm>
        <a:prstGeom prst="roundRect">
          <a:avLst>
            <a:gd name="adj" fmla="val 10000"/>
          </a:avLst>
        </a:prstGeom>
        <a:solidFill>
          <a:schemeClr val="accent1">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effectLst>
                <a:outerShdw blurRad="38100" dist="38100" dir="2700000" algn="tl">
                  <a:srgbClr val="000000">
                    <a:alpha val="43137"/>
                  </a:srgbClr>
                </a:outerShdw>
              </a:effectLst>
            </a:rPr>
            <a:t>CENVAT</a:t>
          </a:r>
          <a:endParaRPr lang="en-US" sz="4000" kern="1200" dirty="0">
            <a:effectLst>
              <a:outerShdw blurRad="38100" dist="38100" dir="2700000" algn="tl">
                <a:srgbClr val="000000">
                  <a:alpha val="43137"/>
                </a:srgbClr>
              </a:outerShdw>
            </a:effectLst>
          </a:endParaRPr>
        </a:p>
      </dsp:txBody>
      <dsp:txXfrm>
        <a:off x="26187" y="26187"/>
        <a:ext cx="1912304" cy="841706"/>
      </dsp:txXfrm>
    </dsp:sp>
    <dsp:sp modelId="{60BF35C6-CDAD-4F5F-8401-777C62F6369D}">
      <dsp:nvSpPr>
        <dsp:cNvPr id="0" name=""/>
        <dsp:cNvSpPr/>
      </dsp:nvSpPr>
      <dsp:spPr>
        <a:xfrm>
          <a:off x="247283" y="1056640"/>
          <a:ext cx="2952636" cy="894080"/>
        </a:xfrm>
        <a:prstGeom prst="roundRect">
          <a:avLst>
            <a:gd name="adj" fmla="val 10000"/>
          </a:avLst>
        </a:prstGeom>
        <a:solidFill>
          <a:schemeClr val="accent1">
            <a:shade val="80000"/>
            <a:hueOff val="264032"/>
            <a:satOff val="-18738"/>
            <a:lumOff val="1233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effectLst>
                <a:outerShdw blurRad="38100" dist="38100" dir="2700000" algn="tl">
                  <a:srgbClr val="000000">
                    <a:alpha val="43137"/>
                  </a:srgbClr>
                </a:outerShdw>
              </a:effectLst>
            </a:rPr>
            <a:t>MODVAT</a:t>
          </a:r>
          <a:endParaRPr lang="en-US" sz="4000" kern="1200" dirty="0">
            <a:effectLst>
              <a:outerShdw blurRad="38100" dist="38100" dir="2700000" algn="tl">
                <a:srgbClr val="000000">
                  <a:alpha val="43137"/>
                </a:srgbClr>
              </a:outerShdw>
            </a:effectLst>
          </a:endParaRPr>
        </a:p>
      </dsp:txBody>
      <dsp:txXfrm>
        <a:off x="273470" y="1082827"/>
        <a:ext cx="2071827" cy="841706"/>
      </dsp:txXfrm>
    </dsp:sp>
    <dsp:sp modelId="{C37E9EBA-A8EB-4215-9D17-860A34F6E54B}">
      <dsp:nvSpPr>
        <dsp:cNvPr id="0" name=""/>
        <dsp:cNvSpPr/>
      </dsp:nvSpPr>
      <dsp:spPr>
        <a:xfrm>
          <a:off x="490875" y="2113280"/>
          <a:ext cx="2952636" cy="894080"/>
        </a:xfrm>
        <a:prstGeom prst="roundRect">
          <a:avLst>
            <a:gd name="adj" fmla="val 10000"/>
          </a:avLst>
        </a:prstGeom>
        <a:solidFill>
          <a:schemeClr val="accent1">
            <a:shade val="80000"/>
            <a:hueOff val="528065"/>
            <a:satOff val="-37477"/>
            <a:lumOff val="2466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effectLst>
                <a:outerShdw blurRad="38100" dist="38100" dir="2700000" algn="tl">
                  <a:srgbClr val="000000">
                    <a:alpha val="43137"/>
                  </a:srgbClr>
                </a:outerShdw>
              </a:effectLst>
            </a:rPr>
            <a:t>VAT</a:t>
          </a:r>
          <a:endParaRPr lang="en-US" sz="4000" kern="1200" dirty="0">
            <a:effectLst>
              <a:outerShdw blurRad="38100" dist="38100" dir="2700000" algn="tl">
                <a:srgbClr val="000000">
                  <a:alpha val="43137"/>
                </a:srgbClr>
              </a:outerShdw>
            </a:effectLst>
          </a:endParaRPr>
        </a:p>
      </dsp:txBody>
      <dsp:txXfrm>
        <a:off x="517062" y="2139467"/>
        <a:ext cx="2075518" cy="841706"/>
      </dsp:txXfrm>
    </dsp:sp>
    <dsp:sp modelId="{38B8BD3D-7198-451C-84EA-BBD8544357DF}">
      <dsp:nvSpPr>
        <dsp:cNvPr id="0" name=""/>
        <dsp:cNvSpPr/>
      </dsp:nvSpPr>
      <dsp:spPr>
        <a:xfrm>
          <a:off x="738159" y="3169919"/>
          <a:ext cx="2952636" cy="894080"/>
        </a:xfrm>
        <a:prstGeom prst="roundRect">
          <a:avLst>
            <a:gd name="adj" fmla="val 10000"/>
          </a:avLst>
        </a:prstGeom>
        <a:solidFill>
          <a:schemeClr val="accent1">
            <a:shade val="80000"/>
            <a:hueOff val="792097"/>
            <a:satOff val="-56215"/>
            <a:lumOff val="3699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effectLst>
                <a:outerShdw blurRad="38100" dist="38100" dir="2700000" algn="tl">
                  <a:srgbClr val="000000">
                    <a:alpha val="43137"/>
                  </a:srgbClr>
                </a:outerShdw>
              </a:effectLst>
            </a:rPr>
            <a:t>GST</a:t>
          </a:r>
          <a:endParaRPr lang="en-US" sz="4000" kern="1200" dirty="0">
            <a:effectLst>
              <a:outerShdw blurRad="38100" dist="38100" dir="2700000" algn="tl">
                <a:srgbClr val="000000">
                  <a:alpha val="43137"/>
                </a:srgbClr>
              </a:outerShdw>
            </a:effectLst>
          </a:endParaRPr>
        </a:p>
      </dsp:txBody>
      <dsp:txXfrm>
        <a:off x="764346" y="3196106"/>
        <a:ext cx="2071827" cy="841706"/>
      </dsp:txXfrm>
    </dsp:sp>
    <dsp:sp modelId="{EBAF6323-FCC4-4CA1-BE7C-600BF0D40CAE}">
      <dsp:nvSpPr>
        <dsp:cNvPr id="0" name=""/>
        <dsp:cNvSpPr/>
      </dsp:nvSpPr>
      <dsp:spPr>
        <a:xfrm>
          <a:off x="2371484" y="684783"/>
          <a:ext cx="581152" cy="581152"/>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2502243" y="684783"/>
        <a:ext cx="319634" cy="437317"/>
      </dsp:txXfrm>
    </dsp:sp>
    <dsp:sp modelId="{562B75E6-FADA-448E-9367-3B72B0C87214}">
      <dsp:nvSpPr>
        <dsp:cNvPr id="0" name=""/>
        <dsp:cNvSpPr/>
      </dsp:nvSpPr>
      <dsp:spPr>
        <a:xfrm>
          <a:off x="2618768" y="1741423"/>
          <a:ext cx="581152" cy="581152"/>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2749527" y="1741423"/>
        <a:ext cx="319634" cy="437317"/>
      </dsp:txXfrm>
    </dsp:sp>
    <dsp:sp modelId="{A87FF150-8A05-44ED-B751-2E30E55F5DA0}">
      <dsp:nvSpPr>
        <dsp:cNvPr id="0" name=""/>
        <dsp:cNvSpPr/>
      </dsp:nvSpPr>
      <dsp:spPr>
        <a:xfrm>
          <a:off x="2862360" y="2798064"/>
          <a:ext cx="581152" cy="581152"/>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2993119" y="2798064"/>
        <a:ext cx="319634" cy="4373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62293-EBDF-42CE-A0FE-E178612C7122}">
      <dsp:nvSpPr>
        <dsp:cNvPr id="0" name=""/>
        <dsp:cNvSpPr/>
      </dsp:nvSpPr>
      <dsp:spPr>
        <a:xfrm>
          <a:off x="4406" y="875689"/>
          <a:ext cx="2097029" cy="1444853"/>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5BB76-D185-40F4-8124-93A647D2F378}">
      <dsp:nvSpPr>
        <dsp:cNvPr id="0" name=""/>
        <dsp:cNvSpPr/>
      </dsp:nvSpPr>
      <dsp:spPr>
        <a:xfrm>
          <a:off x="4406" y="2320542"/>
          <a:ext cx="2097029" cy="77799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Cascading Effect, ITC, MODVAT, CENVAT, VAT</a:t>
          </a:r>
          <a:endParaRPr lang="en-US" sz="1800" kern="1200" dirty="0">
            <a:solidFill>
              <a:schemeClr val="tx1"/>
            </a:solidFill>
            <a:effectLst>
              <a:outerShdw blurRad="38100" dist="38100" dir="2700000" algn="tl">
                <a:srgbClr val="000000">
                  <a:alpha val="43137"/>
                </a:srgbClr>
              </a:outerShdw>
            </a:effectLst>
          </a:endParaRPr>
        </a:p>
      </dsp:txBody>
      <dsp:txXfrm>
        <a:off x="4406" y="2320542"/>
        <a:ext cx="2097029" cy="777997"/>
      </dsp:txXfrm>
    </dsp:sp>
    <dsp:sp modelId="{C1BA2BBA-83DA-497B-B330-327BD1131E17}">
      <dsp:nvSpPr>
        <dsp:cNvPr id="0" name=""/>
        <dsp:cNvSpPr/>
      </dsp:nvSpPr>
      <dsp:spPr>
        <a:xfrm>
          <a:off x="2620360" y="875689"/>
          <a:ext cx="1478762" cy="1444853"/>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41A47-49CB-4967-B9B7-40A2A54F7F97}">
      <dsp:nvSpPr>
        <dsp:cNvPr id="0" name=""/>
        <dsp:cNvSpPr/>
      </dsp:nvSpPr>
      <dsp:spPr>
        <a:xfrm>
          <a:off x="2311227"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solidFill>
                <a:schemeClr val="tx1"/>
              </a:solidFill>
              <a:effectLst>
                <a:outerShdw blurRad="38100" dist="38100" dir="2700000" algn="tl">
                  <a:srgbClr val="000000">
                    <a:alpha val="43137"/>
                  </a:srgbClr>
                </a:outerShdw>
              </a:effectLst>
            </a:rPr>
            <a:t>GST: IGST, </a:t>
          </a:r>
          <a:br>
            <a:rPr lang="en-US" sz="2000" kern="1200" dirty="0" smtClean="0">
              <a:solidFill>
                <a:schemeClr val="tx1"/>
              </a:solidFill>
              <a:effectLst>
                <a:outerShdw blurRad="38100" dist="38100" dir="2700000" algn="tl">
                  <a:srgbClr val="000000">
                    <a:alpha val="43137"/>
                  </a:srgbClr>
                </a:outerShdw>
              </a:effectLst>
            </a:rPr>
          </a:br>
          <a:r>
            <a:rPr lang="en-US" sz="2000" kern="1200" dirty="0" smtClean="0">
              <a:solidFill>
                <a:schemeClr val="tx1"/>
              </a:solidFill>
              <a:effectLst>
                <a:outerShdw blurRad="38100" dist="38100" dir="2700000" algn="tl">
                  <a:srgbClr val="000000">
                    <a:alpha val="43137"/>
                  </a:srgbClr>
                </a:outerShdw>
              </a:effectLst>
            </a:rPr>
            <a:t>CGST, SGST, </a:t>
          </a:r>
          <a:r>
            <a:rPr lang="en-US" sz="1600" kern="1200" dirty="0" smtClean="0">
              <a:solidFill>
                <a:schemeClr val="tx1"/>
              </a:solidFill>
              <a:effectLst>
                <a:outerShdw blurRad="38100" dist="38100" dir="2700000" algn="tl">
                  <a:srgbClr val="000000">
                    <a:alpha val="43137"/>
                  </a:srgbClr>
                </a:outerShdw>
              </a:effectLst>
            </a:rPr>
            <a:t>UTGST</a:t>
          </a:r>
          <a:endParaRPr lang="en-US" sz="2000" kern="1200" dirty="0">
            <a:solidFill>
              <a:schemeClr val="tx1"/>
            </a:solidFill>
            <a:effectLst>
              <a:outerShdw blurRad="38100" dist="38100" dir="2700000" algn="tl">
                <a:srgbClr val="000000">
                  <a:alpha val="43137"/>
                </a:srgbClr>
              </a:outerShdw>
            </a:effectLst>
          </a:endParaRPr>
        </a:p>
      </dsp:txBody>
      <dsp:txXfrm>
        <a:off x="2311227" y="2320542"/>
        <a:ext cx="2097029" cy="777997"/>
      </dsp:txXfrm>
    </dsp:sp>
    <dsp:sp modelId="{6E40D5C9-F4CC-4997-80D5-9D0A64AA6803}">
      <dsp:nvSpPr>
        <dsp:cNvPr id="0" name=""/>
        <dsp:cNvSpPr/>
      </dsp:nvSpPr>
      <dsp:spPr>
        <a:xfrm>
          <a:off x="4618048" y="875689"/>
          <a:ext cx="2097029" cy="1444853"/>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07263-B60D-4B9A-B2AB-214C064FB192}">
      <dsp:nvSpPr>
        <dsp:cNvPr id="0" name=""/>
        <dsp:cNvSpPr/>
      </dsp:nvSpPr>
      <dsp:spPr>
        <a:xfrm>
          <a:off x="461804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Polity Angle,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GST council?</a:t>
          </a:r>
          <a:endParaRPr lang="en-US" sz="2400" kern="1200" dirty="0">
            <a:solidFill>
              <a:schemeClr val="tx1"/>
            </a:solidFill>
            <a:effectLst>
              <a:outerShdw blurRad="38100" dist="38100" dir="2700000" algn="tl">
                <a:srgbClr val="000000">
                  <a:alpha val="43137"/>
                </a:srgbClr>
              </a:outerShdw>
            </a:effectLst>
          </a:endParaRPr>
        </a:p>
      </dsp:txBody>
      <dsp:txXfrm>
        <a:off x="4618048" y="2320542"/>
        <a:ext cx="2097029" cy="777997"/>
      </dsp:txXfrm>
    </dsp:sp>
    <dsp:sp modelId="{F732013A-B3A9-4936-BD91-181F61569811}">
      <dsp:nvSpPr>
        <dsp:cNvPr id="0" name=""/>
        <dsp:cNvSpPr/>
      </dsp:nvSpPr>
      <dsp:spPr>
        <a:xfrm>
          <a:off x="7095168" y="875689"/>
          <a:ext cx="1756430" cy="1444853"/>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E9397-A8A9-4185-A960-3699F54F6EBE}">
      <dsp:nvSpPr>
        <dsp:cNvPr id="0" name=""/>
        <dsp:cNvSpPr/>
      </dsp:nvSpPr>
      <dsp:spPr>
        <a:xfrm>
          <a:off x="6924868" y="2320542"/>
          <a:ext cx="2097029" cy="77799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Benefits</a:t>
          </a:r>
          <a:endParaRPr lang="en-US" sz="2400" kern="1200" dirty="0">
            <a:solidFill>
              <a:schemeClr val="tx1"/>
            </a:solidFill>
            <a:effectLst>
              <a:outerShdw blurRad="38100" dist="38100" dir="2700000" algn="tl">
                <a:srgbClr val="000000">
                  <a:alpha val="43137"/>
                </a:srgbClr>
              </a:outerShdw>
            </a:effectLst>
          </a:endParaRPr>
        </a:p>
      </dsp:txBody>
      <dsp:txXfrm>
        <a:off x="6924868" y="2320542"/>
        <a:ext cx="2097029" cy="777997"/>
      </dsp:txXfrm>
    </dsp:sp>
    <dsp:sp modelId="{4DB710A9-B520-40BE-AB5D-3C303D5D4C3F}">
      <dsp:nvSpPr>
        <dsp:cNvPr id="0" name=""/>
        <dsp:cNvSpPr/>
      </dsp:nvSpPr>
      <dsp:spPr>
        <a:xfrm>
          <a:off x="4406" y="3308243"/>
          <a:ext cx="2097029" cy="1444853"/>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67969-432C-4BEE-B255-6D5D8EC4F2A6}">
      <dsp:nvSpPr>
        <dsp:cNvPr id="0" name=""/>
        <dsp:cNvSpPr/>
      </dsp:nvSpPr>
      <dsp:spPr>
        <a:xfrm>
          <a:off x="8810"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Compensation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Cess</a:t>
          </a:r>
          <a:endParaRPr lang="en-US" sz="2400" kern="1200" dirty="0">
            <a:solidFill>
              <a:schemeClr val="tx1"/>
            </a:solidFill>
            <a:effectLst>
              <a:outerShdw blurRad="38100" dist="38100" dir="2700000" algn="tl">
                <a:srgbClr val="000000">
                  <a:alpha val="43137"/>
                </a:srgbClr>
              </a:outerShdw>
            </a:effectLst>
          </a:endParaRPr>
        </a:p>
      </dsp:txBody>
      <dsp:txXfrm>
        <a:off x="8810" y="4686656"/>
        <a:ext cx="2097029" cy="1218702"/>
      </dsp:txXfrm>
    </dsp:sp>
    <dsp:sp modelId="{B9FDFC09-BB38-43D2-9A34-58358395E1D3}">
      <dsp:nvSpPr>
        <dsp:cNvPr id="0" name=""/>
        <dsp:cNvSpPr/>
      </dsp:nvSpPr>
      <dsp:spPr>
        <a:xfrm>
          <a:off x="2357676" y="3289662"/>
          <a:ext cx="2097029" cy="1444853"/>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03190-D24F-4E90-AC5F-2DEB452560C1}">
      <dsp:nvSpPr>
        <dsp:cNvPr id="0" name=""/>
        <dsp:cNvSpPr/>
      </dsp:nvSpPr>
      <dsp:spPr>
        <a:xfrm>
          <a:off x="231563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Classification </a:t>
          </a:r>
        </a:p>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&amp; Slabs</a:t>
          </a:r>
          <a:endParaRPr lang="en-US" sz="2400" kern="1200" dirty="0">
            <a:solidFill>
              <a:schemeClr val="tx1"/>
            </a:solidFill>
            <a:effectLst>
              <a:outerShdw blurRad="38100" dist="38100" dir="2700000" algn="tl">
                <a:srgbClr val="000000">
                  <a:alpha val="43137"/>
                </a:srgbClr>
              </a:outerShdw>
            </a:effectLst>
          </a:endParaRPr>
        </a:p>
      </dsp:txBody>
      <dsp:txXfrm>
        <a:off x="2315631" y="4686656"/>
        <a:ext cx="2097029" cy="1218702"/>
      </dsp:txXfrm>
    </dsp:sp>
    <dsp:sp modelId="{83DE2D86-5E79-4057-9851-3F958C0EE54D}">
      <dsp:nvSpPr>
        <dsp:cNvPr id="0" name=""/>
        <dsp:cNvSpPr/>
      </dsp:nvSpPr>
      <dsp:spPr>
        <a:xfrm>
          <a:off x="4618048" y="3308243"/>
          <a:ext cx="2097029" cy="1444853"/>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7395D-D758-4897-98A3-4DC86A80E976}">
      <dsp:nvSpPr>
        <dsp:cNvPr id="0" name=""/>
        <dsp:cNvSpPr/>
      </dsp:nvSpPr>
      <dsp:spPr>
        <a:xfrm>
          <a:off x="4622451" y="4686656"/>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Challenges: </a:t>
          </a:r>
        </a:p>
        <a:p>
          <a:pPr lvl="0" algn="ctr" defTabSz="1066800">
            <a:lnSpc>
              <a:spcPct val="90000"/>
            </a:lnSpc>
            <a:spcBef>
              <a:spcPct val="0"/>
            </a:spcBef>
            <a:spcAft>
              <a:spcPct val="35000"/>
            </a:spcAft>
          </a:pPr>
          <a:r>
            <a:rPr lang="en-US" sz="1800" kern="1200" dirty="0" smtClean="0">
              <a:solidFill>
                <a:schemeClr val="tx1"/>
              </a:solidFill>
              <a:effectLst>
                <a:outerShdw blurRad="38100" dist="38100" dir="2700000" algn="tl">
                  <a:srgbClr val="000000">
                    <a:alpha val="43137"/>
                  </a:srgbClr>
                </a:outerShdw>
              </a:effectLst>
            </a:rPr>
            <a:t>E-way bill, “Compliance Cost”?</a:t>
          </a:r>
          <a:endParaRPr lang="en-US" sz="1800" kern="1200" dirty="0">
            <a:solidFill>
              <a:schemeClr val="tx1"/>
            </a:solidFill>
            <a:effectLst>
              <a:outerShdw blurRad="38100" dist="38100" dir="2700000" algn="tl">
                <a:srgbClr val="000000">
                  <a:alpha val="43137"/>
                </a:srgbClr>
              </a:outerShdw>
            </a:effectLst>
          </a:endParaRPr>
        </a:p>
      </dsp:txBody>
      <dsp:txXfrm>
        <a:off x="4622451" y="4686656"/>
        <a:ext cx="2097029" cy="1218702"/>
      </dsp:txXfrm>
    </dsp:sp>
    <dsp:sp modelId="{41BD6806-4C38-4CB6-87E2-2A11DADCFEBC}">
      <dsp:nvSpPr>
        <dsp:cNvPr id="0" name=""/>
        <dsp:cNvSpPr/>
      </dsp:nvSpPr>
      <dsp:spPr>
        <a:xfrm>
          <a:off x="6924868" y="3383210"/>
          <a:ext cx="2097029" cy="1144988"/>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AEB45-22B1-4E24-9E70-7521E0BBE4BD}">
      <dsp:nvSpPr>
        <dsp:cNvPr id="0" name=""/>
        <dsp:cNvSpPr/>
      </dsp:nvSpPr>
      <dsp:spPr>
        <a:xfrm>
          <a:off x="6929272" y="4675065"/>
          <a:ext cx="2097029" cy="121870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solidFill>
              <a:effectLst>
                <a:outerShdw blurRad="38100" dist="38100" dir="2700000" algn="tl">
                  <a:srgbClr val="000000">
                    <a:alpha val="43137"/>
                  </a:srgbClr>
                </a:outerShdw>
              </a:effectLst>
            </a:rPr>
            <a:t>GSTIN </a:t>
          </a:r>
          <a:br>
            <a:rPr lang="en-US" sz="2400" kern="1200" dirty="0" smtClean="0">
              <a:solidFill>
                <a:schemeClr val="tx1"/>
              </a:solidFill>
              <a:effectLst>
                <a:outerShdw blurRad="38100" dist="38100" dir="2700000" algn="tl">
                  <a:srgbClr val="000000">
                    <a:alpha val="43137"/>
                  </a:srgbClr>
                </a:outerShdw>
              </a:effectLst>
            </a:rPr>
          </a:br>
          <a:r>
            <a:rPr lang="en-US" sz="2400" kern="1200" dirty="0" smtClean="0">
              <a:solidFill>
                <a:schemeClr val="tx1"/>
              </a:solidFill>
              <a:effectLst>
                <a:outerShdw blurRad="38100" dist="38100" dir="2700000" algn="tl">
                  <a:srgbClr val="000000">
                    <a:alpha val="43137"/>
                  </a:srgbClr>
                </a:outerShdw>
              </a:effectLst>
            </a:rPr>
            <a:t>Registration?</a:t>
          </a:r>
          <a:endParaRPr lang="en-US" sz="2400" kern="1200" dirty="0">
            <a:solidFill>
              <a:schemeClr val="tx1"/>
            </a:solidFill>
            <a:effectLst>
              <a:outerShdw blurRad="38100" dist="38100" dir="2700000" algn="tl">
                <a:srgbClr val="000000">
                  <a:alpha val="43137"/>
                </a:srgbClr>
              </a:outerShdw>
            </a:effectLst>
          </a:endParaRPr>
        </a:p>
      </dsp:txBody>
      <dsp:txXfrm>
        <a:off x="6929272" y="4675065"/>
        <a:ext cx="2097029" cy="1218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7D343F-CFE8-4DAB-9BC5-7D8CF77DCE60}" type="datetimeFigureOut">
              <a:rPr lang="en-US" smtClean="0"/>
              <a:t>28-May-17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19F47-19AA-4B9E-90FB-8C98C2069769}" type="slidenum">
              <a:rPr lang="en-US" smtClean="0"/>
              <a:t>‹#›</a:t>
            </a:fld>
            <a:endParaRPr lang="en-US"/>
          </a:p>
        </p:txBody>
      </p:sp>
    </p:spTree>
    <p:extLst>
      <p:ext uri="{BB962C8B-B14F-4D97-AF65-F5344CB8AC3E}">
        <p14:creationId xmlns:p14="http://schemas.microsoft.com/office/powerpoint/2010/main" val="425276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a:t>
            </a:fld>
            <a:endParaRPr lang="en-US"/>
          </a:p>
        </p:txBody>
      </p:sp>
    </p:spTree>
    <p:extLst>
      <p:ext uri="{BB962C8B-B14F-4D97-AF65-F5344CB8AC3E}">
        <p14:creationId xmlns:p14="http://schemas.microsoft.com/office/powerpoint/2010/main" val="159576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10</a:t>
            </a:fld>
            <a:endParaRPr lang="en-US"/>
          </a:p>
        </p:txBody>
      </p:sp>
    </p:spTree>
    <p:extLst>
      <p:ext uri="{BB962C8B-B14F-4D97-AF65-F5344CB8AC3E}">
        <p14:creationId xmlns:p14="http://schemas.microsoft.com/office/powerpoint/2010/main" val="369805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11</a:t>
            </a:fld>
            <a:endParaRPr lang="en-US"/>
          </a:p>
        </p:txBody>
      </p:sp>
    </p:spTree>
    <p:extLst>
      <p:ext uri="{BB962C8B-B14F-4D97-AF65-F5344CB8AC3E}">
        <p14:creationId xmlns:p14="http://schemas.microsoft.com/office/powerpoint/2010/main" val="362468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44</a:t>
            </a:r>
          </a:p>
          <a:p>
            <a:pPr lvl="1"/>
            <a:r>
              <a:rPr lang="en-US" dirty="0" smtClean="0"/>
              <a:t>Central Excise Act</a:t>
            </a:r>
          </a:p>
          <a:p>
            <a:pPr lvl="0"/>
            <a:r>
              <a:rPr lang="en-US" dirty="0" smtClean="0"/>
              <a:t>86</a:t>
            </a:r>
          </a:p>
          <a:p>
            <a:pPr lvl="1"/>
            <a:r>
              <a:rPr lang="en-US" dirty="0" smtClean="0"/>
              <a:t>MODVAT: LK Jha</a:t>
            </a:r>
          </a:p>
          <a:p>
            <a:pPr lvl="0"/>
            <a:r>
              <a:rPr lang="en-US" dirty="0" smtClean="0"/>
              <a:t>94</a:t>
            </a:r>
          </a:p>
          <a:p>
            <a:pPr lvl="1"/>
            <a:r>
              <a:rPr lang="en-US" dirty="0" smtClean="0"/>
              <a:t>Finance Act-&gt; Service Tax (Raja </a:t>
            </a:r>
            <a:r>
              <a:rPr lang="en-US" dirty="0" err="1" smtClean="0"/>
              <a:t>Cheliah</a:t>
            </a:r>
            <a:r>
              <a:rPr lang="en-US" dirty="0" smtClean="0"/>
              <a:t>)</a:t>
            </a:r>
          </a:p>
          <a:p>
            <a:pPr lvl="0"/>
            <a:r>
              <a:rPr lang="en-US" dirty="0" smtClean="0"/>
              <a:t>2000</a:t>
            </a:r>
          </a:p>
          <a:p>
            <a:pPr lvl="1"/>
            <a:r>
              <a:rPr lang="en-US" dirty="0" smtClean="0"/>
              <a:t>CENVAT</a:t>
            </a:r>
          </a:p>
          <a:p>
            <a:pPr lvl="0"/>
            <a:r>
              <a:rPr lang="en-US" dirty="0" smtClean="0"/>
              <a:t>2005</a:t>
            </a:r>
          </a:p>
          <a:p>
            <a:pPr lvl="1"/>
            <a:r>
              <a:rPr lang="en-US" dirty="0" smtClean="0"/>
              <a:t>State VAT</a:t>
            </a:r>
          </a:p>
          <a:p>
            <a:pPr lvl="0"/>
            <a:r>
              <a:rPr lang="en-US" dirty="0" smtClean="0"/>
              <a:t>2017</a:t>
            </a:r>
          </a:p>
          <a:p>
            <a:pPr lvl="1"/>
            <a:r>
              <a:rPr lang="en-US" dirty="0" smtClean="0"/>
              <a:t>GST</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12</a:t>
            </a:fld>
            <a:endParaRPr lang="en-US"/>
          </a:p>
        </p:txBody>
      </p:sp>
    </p:spTree>
    <p:extLst>
      <p:ext uri="{BB962C8B-B14F-4D97-AF65-F5344CB8AC3E}">
        <p14:creationId xmlns:p14="http://schemas.microsoft.com/office/powerpoint/2010/main" val="196125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13</a:t>
            </a:fld>
            <a:endParaRPr lang="en-US"/>
          </a:p>
        </p:txBody>
      </p:sp>
    </p:spTree>
    <p:extLst>
      <p:ext uri="{BB962C8B-B14F-4D97-AF65-F5344CB8AC3E}">
        <p14:creationId xmlns:p14="http://schemas.microsoft.com/office/powerpoint/2010/main" val="2759673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14</a:t>
            </a:fld>
            <a:endParaRPr lang="en-US"/>
          </a:p>
        </p:txBody>
      </p:sp>
    </p:spTree>
    <p:extLst>
      <p:ext uri="{BB962C8B-B14F-4D97-AF65-F5344CB8AC3E}">
        <p14:creationId xmlns:p14="http://schemas.microsoft.com/office/powerpoint/2010/main" val="99810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15</a:t>
            </a:fld>
            <a:endParaRPr lang="en-US"/>
          </a:p>
        </p:txBody>
      </p:sp>
    </p:spTree>
    <p:extLst>
      <p:ext uri="{BB962C8B-B14F-4D97-AF65-F5344CB8AC3E}">
        <p14:creationId xmlns:p14="http://schemas.microsoft.com/office/powerpoint/2010/main" val="411041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2004: </a:t>
            </a:r>
            <a:r>
              <a:rPr lang="en-US" dirty="0" err="1" smtClean="0"/>
              <a:t>Kelkar</a:t>
            </a:r>
            <a:r>
              <a:rPr lang="en-US" dirty="0" smtClean="0"/>
              <a:t> Fiscal consolidation Task force recommends GST.</a:t>
            </a:r>
          </a:p>
          <a:p>
            <a:r>
              <a:rPr lang="en-US" dirty="0" smtClean="0"/>
              <a:t>2008 Budget: planned to launch from 2010</a:t>
            </a:r>
          </a:p>
          <a:p>
            <a:r>
              <a:rPr lang="en-US" dirty="0" smtClean="0"/>
              <a:t>2009: Empowered Committee of state finance ministers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16</a:t>
            </a:fld>
            <a:endParaRPr lang="en-US"/>
          </a:p>
        </p:txBody>
      </p:sp>
    </p:spTree>
    <p:extLst>
      <p:ext uri="{BB962C8B-B14F-4D97-AF65-F5344CB8AC3E}">
        <p14:creationId xmlns:p14="http://schemas.microsoft.com/office/powerpoint/2010/main" val="2628524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17</a:t>
            </a:fld>
            <a:endParaRPr lang="en-US"/>
          </a:p>
        </p:txBody>
      </p:sp>
    </p:spTree>
    <p:extLst>
      <p:ext uri="{BB962C8B-B14F-4D97-AF65-F5344CB8AC3E}">
        <p14:creationId xmlns:p14="http://schemas.microsoft.com/office/powerpoint/2010/main" val="1868458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18</a:t>
            </a:fld>
            <a:endParaRPr lang="en-US"/>
          </a:p>
        </p:txBody>
      </p:sp>
    </p:spTree>
    <p:extLst>
      <p:ext uri="{BB962C8B-B14F-4D97-AF65-F5344CB8AC3E}">
        <p14:creationId xmlns:p14="http://schemas.microsoft.com/office/powerpoint/2010/main" val="693747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19</a:t>
            </a:fld>
            <a:endParaRPr lang="en-US"/>
          </a:p>
        </p:txBody>
      </p:sp>
    </p:spTree>
    <p:extLst>
      <p:ext uri="{BB962C8B-B14F-4D97-AF65-F5344CB8AC3E}">
        <p14:creationId xmlns:p14="http://schemas.microsoft.com/office/powerpoint/2010/main" val="186155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2</a:t>
            </a:fld>
            <a:endParaRPr lang="en-US"/>
          </a:p>
        </p:txBody>
      </p:sp>
    </p:spTree>
    <p:extLst>
      <p:ext uri="{BB962C8B-B14F-4D97-AF65-F5344CB8AC3E}">
        <p14:creationId xmlns:p14="http://schemas.microsoft.com/office/powerpoint/2010/main" val="320782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20</a:t>
            </a:fld>
            <a:endParaRPr lang="en-US"/>
          </a:p>
        </p:txBody>
      </p:sp>
    </p:spTree>
    <p:extLst>
      <p:ext uri="{BB962C8B-B14F-4D97-AF65-F5344CB8AC3E}">
        <p14:creationId xmlns:p14="http://schemas.microsoft.com/office/powerpoint/2010/main" val="4016564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21</a:t>
            </a:fld>
            <a:endParaRPr lang="en-US"/>
          </a:p>
        </p:txBody>
      </p:sp>
    </p:spTree>
    <p:extLst>
      <p:ext uri="{BB962C8B-B14F-4D97-AF65-F5344CB8AC3E}">
        <p14:creationId xmlns:p14="http://schemas.microsoft.com/office/powerpoint/2010/main" val="113232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IGST made up of __ + __?</a:t>
            </a:r>
          </a:p>
          <a:p>
            <a:r>
              <a:rPr lang="en-US" dirty="0" smtClean="0"/>
              <a:t>IGST will be levied by Union Government</a:t>
            </a:r>
          </a:p>
          <a:p>
            <a:r>
              <a:rPr lang="en-US" dirty="0" smtClean="0"/>
              <a:t>CGST transferred to Union</a:t>
            </a:r>
          </a:p>
          <a:p>
            <a:r>
              <a:rPr lang="en-US" dirty="0" smtClean="0"/>
              <a:t>SGST Input credit transferred from “exporter state” to “Importing state” (destination state.)</a:t>
            </a:r>
          </a:p>
          <a:p>
            <a:r>
              <a:rPr lang="en-US" dirty="0" smtClean="0"/>
              <a:t>CGST input credit used for payment of CGST to union (not state)</a:t>
            </a:r>
          </a:p>
          <a:p>
            <a:r>
              <a:rPr lang="en-US" dirty="0" smtClean="0"/>
              <a:t>SGST credit for paying to State Government (not union)</a:t>
            </a:r>
          </a:p>
          <a:p>
            <a:r>
              <a:rPr lang="en-US" dirty="0" smtClean="0"/>
              <a:t>Two input tax credit (ITC) streams can’t be cross utilized.</a:t>
            </a:r>
          </a:p>
          <a:p>
            <a:r>
              <a:rPr lang="en-US" dirty="0" smtClean="0"/>
              <a:t>Dealer’s liability: Output – input.</a:t>
            </a:r>
          </a:p>
          <a:p>
            <a:r>
              <a:rPr lang="en-US" dirty="0" smtClean="0"/>
              <a:t>Warehousing = no tax dodging benefit anymore.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22</a:t>
            </a:fld>
            <a:endParaRPr lang="en-US"/>
          </a:p>
        </p:txBody>
      </p:sp>
    </p:spTree>
    <p:extLst>
      <p:ext uri="{BB962C8B-B14F-4D97-AF65-F5344CB8AC3E}">
        <p14:creationId xmlns:p14="http://schemas.microsoft.com/office/powerpoint/2010/main" val="1349458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23</a:t>
            </a:fld>
            <a:endParaRPr lang="en-US"/>
          </a:p>
        </p:txBody>
      </p:sp>
    </p:spTree>
    <p:extLst>
      <p:ext uri="{BB962C8B-B14F-4D97-AF65-F5344CB8AC3E}">
        <p14:creationId xmlns:p14="http://schemas.microsoft.com/office/powerpoint/2010/main" val="16883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24</a:t>
            </a:fld>
            <a:endParaRPr lang="en-US"/>
          </a:p>
        </p:txBody>
      </p:sp>
    </p:spTree>
    <p:extLst>
      <p:ext uri="{BB962C8B-B14F-4D97-AF65-F5344CB8AC3E}">
        <p14:creationId xmlns:p14="http://schemas.microsoft.com/office/powerpoint/2010/main" val="3291537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25</a:t>
            </a:fld>
            <a:endParaRPr lang="en-US"/>
          </a:p>
        </p:txBody>
      </p:sp>
    </p:spTree>
    <p:extLst>
      <p:ext uri="{BB962C8B-B14F-4D97-AF65-F5344CB8AC3E}">
        <p14:creationId xmlns:p14="http://schemas.microsoft.com/office/powerpoint/2010/main" val="17079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26</a:t>
            </a:fld>
            <a:endParaRPr lang="en-US"/>
          </a:p>
        </p:txBody>
      </p:sp>
    </p:spTree>
    <p:extLst>
      <p:ext uri="{BB962C8B-B14F-4D97-AF65-F5344CB8AC3E}">
        <p14:creationId xmlns:p14="http://schemas.microsoft.com/office/powerpoint/2010/main" val="1747909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27</a:t>
            </a:fld>
            <a:endParaRPr lang="en-US"/>
          </a:p>
        </p:txBody>
      </p:sp>
    </p:spTree>
    <p:extLst>
      <p:ext uri="{BB962C8B-B14F-4D97-AF65-F5344CB8AC3E}">
        <p14:creationId xmlns:p14="http://schemas.microsoft.com/office/powerpoint/2010/main" val="4286077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28</a:t>
            </a:fld>
            <a:endParaRPr lang="en-US"/>
          </a:p>
        </p:txBody>
      </p:sp>
    </p:spTree>
    <p:extLst>
      <p:ext uri="{BB962C8B-B14F-4D97-AF65-F5344CB8AC3E}">
        <p14:creationId xmlns:p14="http://schemas.microsoft.com/office/powerpoint/2010/main" val="2797237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29</a:t>
            </a:fld>
            <a:endParaRPr lang="en-US"/>
          </a:p>
        </p:txBody>
      </p:sp>
    </p:spTree>
    <p:extLst>
      <p:ext uri="{BB962C8B-B14F-4D97-AF65-F5344CB8AC3E}">
        <p14:creationId xmlns:p14="http://schemas.microsoft.com/office/powerpoint/2010/main" val="421393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3</a:t>
            </a:fld>
            <a:endParaRPr lang="en-US"/>
          </a:p>
        </p:txBody>
      </p:sp>
    </p:spTree>
    <p:extLst>
      <p:ext uri="{BB962C8B-B14F-4D97-AF65-F5344CB8AC3E}">
        <p14:creationId xmlns:p14="http://schemas.microsoft.com/office/powerpoint/2010/main" val="355225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30</a:t>
            </a:fld>
            <a:endParaRPr lang="en-US"/>
          </a:p>
        </p:txBody>
      </p:sp>
    </p:spTree>
    <p:extLst>
      <p:ext uri="{BB962C8B-B14F-4D97-AF65-F5344CB8AC3E}">
        <p14:creationId xmlns:p14="http://schemas.microsoft.com/office/powerpoint/2010/main" val="3619688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http://economictimes.indiatimes.com/news/politics-and-nation/jk-will-have-to-pass-special-laws-to-make-gst-applicable/articleshow/57875063.cms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31</a:t>
            </a:fld>
            <a:endParaRPr lang="en-US"/>
          </a:p>
        </p:txBody>
      </p:sp>
    </p:spTree>
    <p:extLst>
      <p:ext uri="{BB962C8B-B14F-4D97-AF65-F5344CB8AC3E}">
        <p14:creationId xmlns:p14="http://schemas.microsoft.com/office/powerpoint/2010/main" val="1117842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a:t>
            </a:r>
            <a:r>
              <a:rPr lang="en-US" baseline="30000" dirty="0" smtClean="0"/>
              <a:t>th</a:t>
            </a:r>
            <a:r>
              <a:rPr lang="en-US" dirty="0" smtClean="0"/>
              <a:t> majority of Present and voting</a:t>
            </a:r>
          </a:p>
          <a:p>
            <a:r>
              <a:rPr lang="en-US" dirty="0" smtClean="0"/>
              <a:t>+ addl.</a:t>
            </a:r>
            <a:r>
              <a:rPr lang="en-US" baseline="0" dirty="0" smtClean="0"/>
              <a:t> Secretary  but not important. </a:t>
            </a:r>
            <a:endParaRPr lang="en-US" dirty="0"/>
          </a:p>
        </p:txBody>
      </p:sp>
      <p:sp>
        <p:nvSpPr>
          <p:cNvPr id="4" name="Slide Number Placeholder 3"/>
          <p:cNvSpPr>
            <a:spLocks noGrp="1"/>
          </p:cNvSpPr>
          <p:nvPr>
            <p:ph type="sldNum" sz="quarter" idx="10"/>
          </p:nvPr>
        </p:nvSpPr>
        <p:spPr/>
        <p:txBody>
          <a:bodyPr/>
          <a:lstStyle/>
          <a:p>
            <a:fld id="{7F078EB6-8ECE-437B-BC27-1F51390649D6}" type="slidenum">
              <a:rPr lang="en-US" smtClean="0"/>
              <a:t>32</a:t>
            </a:fld>
            <a:endParaRPr lang="en-US"/>
          </a:p>
        </p:txBody>
      </p:sp>
    </p:spTree>
    <p:extLst>
      <p:ext uri="{BB962C8B-B14F-4D97-AF65-F5344CB8AC3E}">
        <p14:creationId xmlns:p14="http://schemas.microsoft.com/office/powerpoint/2010/main" val="416317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33</a:t>
            </a:fld>
            <a:endParaRPr lang="en-US"/>
          </a:p>
        </p:txBody>
      </p:sp>
    </p:spTree>
    <p:extLst>
      <p:ext uri="{BB962C8B-B14F-4D97-AF65-F5344CB8AC3E}">
        <p14:creationId xmlns:p14="http://schemas.microsoft.com/office/powerpoint/2010/main" val="2660811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34</a:t>
            </a:fld>
            <a:endParaRPr lang="en-US"/>
          </a:p>
        </p:txBody>
      </p:sp>
    </p:spTree>
    <p:extLst>
      <p:ext uri="{BB962C8B-B14F-4D97-AF65-F5344CB8AC3E}">
        <p14:creationId xmlns:p14="http://schemas.microsoft.com/office/powerpoint/2010/main" val="438927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not all taxes subsumed</a:t>
            </a:r>
            <a:endParaRPr lang="en-US" dirty="0"/>
          </a:p>
        </p:txBody>
      </p:sp>
      <p:sp>
        <p:nvSpPr>
          <p:cNvPr id="4" name="Slide Number Placeholder 3"/>
          <p:cNvSpPr>
            <a:spLocks noGrp="1"/>
          </p:cNvSpPr>
          <p:nvPr>
            <p:ph type="sldNum" sz="quarter" idx="10"/>
          </p:nvPr>
        </p:nvSpPr>
        <p:spPr/>
        <p:txBody>
          <a:bodyPr/>
          <a:lstStyle/>
          <a:p>
            <a:fld id="{7F078EB6-8ECE-437B-BC27-1F51390649D6}" type="slidenum">
              <a:rPr lang="en-US" smtClean="0"/>
              <a:t>35</a:t>
            </a:fld>
            <a:endParaRPr lang="en-US"/>
          </a:p>
        </p:txBody>
      </p:sp>
    </p:spTree>
    <p:extLst>
      <p:ext uri="{BB962C8B-B14F-4D97-AF65-F5344CB8AC3E}">
        <p14:creationId xmlns:p14="http://schemas.microsoft.com/office/powerpoint/2010/main" val="754969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dirty="0" smtClean="0"/>
              <a:t>नही तो हरबार </a:t>
            </a:r>
            <a:r>
              <a:rPr lang="en-US" dirty="0" smtClean="0"/>
              <a:t>Constitutional amendment </a:t>
            </a:r>
            <a:r>
              <a:rPr lang="hi-IN" dirty="0" smtClean="0"/>
              <a:t>करने गये तो साला कोई काम टाइम पे हो ही नही सकता.</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36</a:t>
            </a:fld>
            <a:endParaRPr lang="en-US"/>
          </a:p>
        </p:txBody>
      </p:sp>
    </p:spTree>
    <p:extLst>
      <p:ext uri="{BB962C8B-B14F-4D97-AF65-F5344CB8AC3E}">
        <p14:creationId xmlns:p14="http://schemas.microsoft.com/office/powerpoint/2010/main" val="1885682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37</a:t>
            </a:fld>
            <a:endParaRPr lang="en-US"/>
          </a:p>
        </p:txBody>
      </p:sp>
    </p:spTree>
    <p:extLst>
      <p:ext uri="{BB962C8B-B14F-4D97-AF65-F5344CB8AC3E}">
        <p14:creationId xmlns:p14="http://schemas.microsoft.com/office/powerpoint/2010/main" val="3971998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Since the States are not empowered to levy any tax on the sale or purchase of goods in the course of their</a:t>
            </a:r>
          </a:p>
          <a:p>
            <a:pPr rtl="0" fontAlgn="ctr"/>
            <a:r>
              <a:rPr lang="en-US" sz="1200" kern="1200" dirty="0" smtClean="0">
                <a:solidFill>
                  <a:schemeClr val="tx1"/>
                </a:solidFill>
                <a:effectLst/>
                <a:latin typeface="+mn-lt"/>
                <a:ea typeface="+mn-ea"/>
                <a:cs typeface="+mn-cs"/>
              </a:rPr>
              <a:t>importation into or exportation from India, the Centre levies and collects this tax as additional duties of customs, which is in addition to the Basic Customs Duty. </a:t>
            </a:r>
            <a:r>
              <a:rPr lang="en-US" sz="1200" kern="1200" smtClean="0">
                <a:solidFill>
                  <a:schemeClr val="tx1"/>
                </a:solidFill>
                <a:effectLst/>
                <a:latin typeface="+mn-lt"/>
                <a:ea typeface="+mn-ea"/>
                <a:cs typeface="+mn-cs"/>
              </a:rPr>
              <a:t>This additional duty of customs (commonly known as CVD and SAD) counter balances excise duties, sales tax, State VAT and other taxes levied on the like domestic product.</a:t>
            </a:r>
          </a:p>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38</a:t>
            </a:fld>
            <a:endParaRPr lang="en-US"/>
          </a:p>
        </p:txBody>
      </p:sp>
    </p:spTree>
    <p:extLst>
      <p:ext uri="{BB962C8B-B14F-4D97-AF65-F5344CB8AC3E}">
        <p14:creationId xmlns:p14="http://schemas.microsoft.com/office/powerpoint/2010/main" val="2307175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http://energy.economictimes.indiatimes.com/news/power/electricity-should-be-included-in-gst-regime-ieema/56447141</a:t>
            </a:r>
            <a:endParaRPr lang="en-US" dirty="0"/>
          </a:p>
        </p:txBody>
      </p:sp>
      <p:sp>
        <p:nvSpPr>
          <p:cNvPr id="4" name="Slide Number Placeholder 3"/>
          <p:cNvSpPr>
            <a:spLocks noGrp="1"/>
          </p:cNvSpPr>
          <p:nvPr>
            <p:ph type="sldNum" sz="quarter" idx="10"/>
          </p:nvPr>
        </p:nvSpPr>
        <p:spPr/>
        <p:txBody>
          <a:bodyPr/>
          <a:lstStyle/>
          <a:p>
            <a:fld id="{F514E4A6-FF8C-4D8F-9007-F03DC1A3D774}" type="slidenum">
              <a:rPr lang="en-US" smtClean="0"/>
              <a:t>39</a:t>
            </a:fld>
            <a:endParaRPr lang="en-US"/>
          </a:p>
        </p:txBody>
      </p:sp>
    </p:spTree>
    <p:extLst>
      <p:ext uri="{BB962C8B-B14F-4D97-AF65-F5344CB8AC3E}">
        <p14:creationId xmlns:p14="http://schemas.microsoft.com/office/powerpoint/2010/main" val="29163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4</a:t>
            </a:fld>
            <a:endParaRPr lang="en-US"/>
          </a:p>
        </p:txBody>
      </p:sp>
    </p:spTree>
    <p:extLst>
      <p:ext uri="{BB962C8B-B14F-4D97-AF65-F5344CB8AC3E}">
        <p14:creationId xmlns:p14="http://schemas.microsoft.com/office/powerpoint/2010/main" val="1793624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40</a:t>
            </a:fld>
            <a:endParaRPr lang="en-US"/>
          </a:p>
        </p:txBody>
      </p:sp>
    </p:spTree>
    <p:extLst>
      <p:ext uri="{BB962C8B-B14F-4D97-AF65-F5344CB8AC3E}">
        <p14:creationId xmlns:p14="http://schemas.microsoft.com/office/powerpoint/2010/main" val="469154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41</a:t>
            </a:fld>
            <a:endParaRPr lang="en-US"/>
          </a:p>
        </p:txBody>
      </p:sp>
    </p:spTree>
    <p:extLst>
      <p:ext uri="{BB962C8B-B14F-4D97-AF65-F5344CB8AC3E}">
        <p14:creationId xmlns:p14="http://schemas.microsoft.com/office/powerpoint/2010/main" val="867784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7213" indent="-557213">
              <a:buFont typeface="+mj-lt"/>
              <a:buAutoNum type="arabicPeriod"/>
            </a:pPr>
            <a:r>
              <a:rPr lang="en-US" sz="1200" dirty="0" smtClean="0">
                <a:solidFill>
                  <a:srgbClr val="FFC000"/>
                </a:solidFill>
                <a:latin typeface="Franklin Gothic Demi Cond" panose="020B0706030402020204" pitchFamily="34" charset="0"/>
              </a:rPr>
              <a:t>Cascading burden: 25-30% down</a:t>
            </a:r>
          </a:p>
          <a:p>
            <a:pPr marL="557213" indent="-557213">
              <a:buFont typeface="+mj-lt"/>
              <a:buAutoNum type="arabicPeriod"/>
            </a:pPr>
            <a:r>
              <a:rPr lang="en-US" sz="1200" dirty="0" smtClean="0">
                <a:solidFill>
                  <a:srgbClr val="FFC000"/>
                </a:solidFill>
                <a:latin typeface="Franklin Gothic Demi Cond" panose="020B0706030402020204" pitchFamily="34" charset="0"/>
              </a:rPr>
              <a:t>Both goods and services</a:t>
            </a:r>
          </a:p>
          <a:p>
            <a:pPr marL="557213" indent="-557213">
              <a:buFont typeface="+mj-lt"/>
              <a:buAutoNum type="arabicPeriod"/>
            </a:pPr>
            <a:r>
              <a:rPr lang="en-US" sz="1200" dirty="0" smtClean="0">
                <a:solidFill>
                  <a:srgbClr val="FFC000"/>
                </a:solidFill>
                <a:latin typeface="Franklin Gothic Demi Cond" panose="020B0706030402020204" pitchFamily="34" charset="0"/>
              </a:rPr>
              <a:t>Standard rates</a:t>
            </a:r>
          </a:p>
          <a:p>
            <a:pPr marL="557213" indent="-557213">
              <a:buFont typeface="+mj-lt"/>
              <a:buAutoNum type="arabicPeriod"/>
            </a:pPr>
            <a:r>
              <a:rPr lang="en-US" sz="1200" dirty="0" smtClean="0">
                <a:solidFill>
                  <a:srgbClr val="FFC000"/>
                </a:solidFill>
                <a:latin typeface="Franklin Gothic Demi Cond" panose="020B0706030402020204" pitchFamily="34" charset="0"/>
              </a:rPr>
              <a:t>Min. exemptions</a:t>
            </a:r>
          </a:p>
          <a:p>
            <a:pPr marL="557213" indent="-557213">
              <a:buFont typeface="+mj-lt"/>
              <a:buAutoNum type="arabicPeriod"/>
            </a:pPr>
            <a:r>
              <a:rPr lang="en-US" sz="1200" dirty="0" smtClean="0">
                <a:solidFill>
                  <a:srgbClr val="FFC000"/>
                </a:solidFill>
                <a:latin typeface="Franklin Gothic Demi Cond" panose="020B0706030402020204" pitchFamily="34" charset="0"/>
              </a:rPr>
              <a:t>Biz Expand, Jobs, GDP, </a:t>
            </a:r>
            <a:r>
              <a:rPr lang="en-US" sz="1200" dirty="0" smtClean="0">
                <a:solidFill>
                  <a:srgbClr val="FFC000"/>
                </a:solidFill>
                <a:latin typeface="Franklin Gothic Heavy" panose="020B0903020102020204" pitchFamily="34" charset="0"/>
              </a:rPr>
              <a:t>▲</a:t>
            </a:r>
          </a:p>
          <a:p>
            <a:pPr marL="557213" indent="-557213">
              <a:buFont typeface="+mj-lt"/>
              <a:buAutoNum type="arabicPeriod"/>
            </a:pPr>
            <a:r>
              <a:rPr lang="en-US" sz="1200" dirty="0" smtClean="0">
                <a:solidFill>
                  <a:srgbClr val="FFC000"/>
                </a:solidFill>
                <a:latin typeface="Franklin Gothic Demi Cond" panose="020B0706030402020204" pitchFamily="34" charset="0"/>
              </a:rPr>
              <a:t>Tax base, collection </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42</a:t>
            </a:fld>
            <a:endParaRPr lang="en-US"/>
          </a:p>
        </p:txBody>
      </p:sp>
    </p:spTree>
    <p:extLst>
      <p:ext uri="{BB962C8B-B14F-4D97-AF65-F5344CB8AC3E}">
        <p14:creationId xmlns:p14="http://schemas.microsoft.com/office/powerpoint/2010/main" val="978213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43</a:t>
            </a:fld>
            <a:endParaRPr lang="en-US"/>
          </a:p>
        </p:txBody>
      </p:sp>
    </p:spTree>
    <p:extLst>
      <p:ext uri="{BB962C8B-B14F-4D97-AF65-F5344CB8AC3E}">
        <p14:creationId xmlns:p14="http://schemas.microsoft.com/office/powerpoint/2010/main" val="2550283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http://www.mycarhelpline.com/index.php?option=com_latestnews&amp;view=detail&amp;n_id=572&amp;Itemid=10</a:t>
            </a:r>
          </a:p>
          <a:p>
            <a:endParaRPr lang="en-US" dirty="0" smtClean="0"/>
          </a:p>
          <a:p>
            <a:r>
              <a:rPr lang="en-US" dirty="0" smtClean="0"/>
              <a:t>http://auto.ndtv.com/news/road-tax-not-to-be-subsumed-under-gst-former-cbec-chairman-1683642</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44</a:t>
            </a:fld>
            <a:endParaRPr lang="en-US"/>
          </a:p>
        </p:txBody>
      </p:sp>
    </p:spTree>
    <p:extLst>
      <p:ext uri="{BB962C8B-B14F-4D97-AF65-F5344CB8AC3E}">
        <p14:creationId xmlns:p14="http://schemas.microsoft.com/office/powerpoint/2010/main" val="2375610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smtClean="0"/>
              <a:t>CST = on Inter-state “Commerce” not “transport”. &amp; CST credits can only be used for inter-state trade.</a:t>
            </a:r>
          </a:p>
          <a:p>
            <a:pPr marL="342900" indent="-342900">
              <a:buFont typeface="Arial" panose="020B0604020202020204" pitchFamily="34" charset="0"/>
              <a:buChar char="•"/>
            </a:pPr>
            <a:r>
              <a:rPr lang="en-US" sz="1200" dirty="0" smtClean="0"/>
              <a:t>So, Companies maintain depots in all major states of India</a:t>
            </a:r>
          </a:p>
          <a:p>
            <a:pPr marL="342900" indent="-342900">
              <a:buFont typeface="Arial" panose="020B0604020202020204" pitchFamily="34" charset="0"/>
              <a:buChar char="•"/>
            </a:pPr>
            <a:r>
              <a:rPr lang="en-US" sz="1200" dirty="0" smtClean="0"/>
              <a:t>MSME can’t compete price wise. </a:t>
            </a:r>
            <a:r>
              <a:rPr lang="en-US" sz="1200" dirty="0" err="1" smtClean="0"/>
              <a:t>CheckPost</a:t>
            </a:r>
            <a:r>
              <a:rPr lang="en-US" sz="1200" dirty="0" smtClean="0"/>
              <a:t>- harassment.</a:t>
            </a:r>
          </a:p>
          <a:p>
            <a:endParaRPr lang="en-US" dirty="0" smtClean="0"/>
          </a:p>
          <a:p>
            <a:endParaRPr lang="en-US" dirty="0" smtClean="0"/>
          </a:p>
          <a:p>
            <a:endParaRPr lang="en-US" dirty="0" smtClean="0"/>
          </a:p>
          <a:p>
            <a:r>
              <a:rPr lang="en-US" dirty="0" smtClean="0"/>
              <a:t>Central Sales Tax (CST) Act 1956</a:t>
            </a:r>
          </a:p>
          <a:p>
            <a:r>
              <a:rPr lang="en-US" dirty="0" smtClean="0"/>
              <a:t>Std. rate: 2%, If bought for ‘resale/</a:t>
            </a:r>
            <a:r>
              <a:rPr lang="en-US" dirty="0" err="1" smtClean="0"/>
              <a:t>mfg</a:t>
            </a:r>
            <a:r>
              <a:rPr lang="en-US" dirty="0" smtClean="0"/>
              <a:t>’. [form “C”]</a:t>
            </a:r>
          </a:p>
          <a:p>
            <a:r>
              <a:rPr lang="en-US" dirty="0" smtClean="0"/>
              <a:t>Otherwise higher rate (~4%)</a:t>
            </a:r>
          </a:p>
          <a:p>
            <a:r>
              <a:rPr lang="en-US" dirty="0" smtClean="0"/>
              <a:t>CST origin based tax. Exporter state keeps money.</a:t>
            </a:r>
          </a:p>
          <a:p>
            <a:r>
              <a:rPr lang="en-US" dirty="0" smtClean="0"/>
              <a:t>CST “input credits” can offset only CST liabilities</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45</a:t>
            </a:fld>
            <a:endParaRPr lang="en-US"/>
          </a:p>
        </p:txBody>
      </p:sp>
    </p:spTree>
    <p:extLst>
      <p:ext uri="{BB962C8B-B14F-4D97-AF65-F5344CB8AC3E}">
        <p14:creationId xmlns:p14="http://schemas.microsoft.com/office/powerpoint/2010/main" val="1528622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46</a:t>
            </a:fld>
            <a:endParaRPr lang="en-US"/>
          </a:p>
        </p:txBody>
      </p:sp>
    </p:spTree>
    <p:extLst>
      <p:ext uri="{BB962C8B-B14F-4D97-AF65-F5344CB8AC3E}">
        <p14:creationId xmlns:p14="http://schemas.microsoft.com/office/powerpoint/2010/main" val="4231810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price is 9%  less</a:t>
            </a:r>
            <a:endParaRPr lang="en-US" dirty="0"/>
          </a:p>
        </p:txBody>
      </p:sp>
      <p:sp>
        <p:nvSpPr>
          <p:cNvPr id="4" name="Slide Number Placeholder 3"/>
          <p:cNvSpPr>
            <a:spLocks noGrp="1"/>
          </p:cNvSpPr>
          <p:nvPr>
            <p:ph type="sldNum" sz="quarter" idx="10"/>
          </p:nvPr>
        </p:nvSpPr>
        <p:spPr/>
        <p:txBody>
          <a:bodyPr/>
          <a:lstStyle/>
          <a:p>
            <a:fld id="{7F078EB6-8ECE-437B-BC27-1F51390649D6}" type="slidenum">
              <a:rPr lang="en-US" smtClean="0"/>
              <a:t>47</a:t>
            </a:fld>
            <a:endParaRPr lang="en-US"/>
          </a:p>
        </p:txBody>
      </p:sp>
    </p:spTree>
    <p:extLst>
      <p:ext uri="{BB962C8B-B14F-4D97-AF65-F5344CB8AC3E}">
        <p14:creationId xmlns:p14="http://schemas.microsoft.com/office/powerpoint/2010/main" val="1460403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48</a:t>
            </a:fld>
            <a:endParaRPr lang="en-US"/>
          </a:p>
        </p:txBody>
      </p:sp>
    </p:spTree>
    <p:extLst>
      <p:ext uri="{BB962C8B-B14F-4D97-AF65-F5344CB8AC3E}">
        <p14:creationId xmlns:p14="http://schemas.microsoft.com/office/powerpoint/2010/main" val="656196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Export “ZERO rated”</a:t>
            </a:r>
          </a:p>
          <a:p>
            <a:r>
              <a:rPr lang="en-US" sz="1200" dirty="0" smtClean="0"/>
              <a:t>Exporter gets credit for the GST paid on inputs</a:t>
            </a:r>
          </a:p>
          <a:p>
            <a:r>
              <a:rPr lang="en-US" sz="1200" dirty="0" smtClean="0"/>
              <a:t>BUT have to sell with bill, else no credit=&gt; tax evasion prevented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49</a:t>
            </a:fld>
            <a:endParaRPr lang="en-US"/>
          </a:p>
        </p:txBody>
      </p:sp>
    </p:spTree>
    <p:extLst>
      <p:ext uri="{BB962C8B-B14F-4D97-AF65-F5344CB8AC3E}">
        <p14:creationId xmlns:p14="http://schemas.microsoft.com/office/powerpoint/2010/main" val="355793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Cascading effect: Tax on tax</a:t>
            </a:r>
          </a:p>
          <a:p>
            <a:r>
              <a:rPr lang="en-US" dirty="0" smtClean="0"/>
              <a:t>Sell without bill = No tax liability.</a:t>
            </a:r>
          </a:p>
          <a:p>
            <a:r>
              <a:rPr lang="en-US" dirty="0" smtClean="0"/>
              <a:t>Bribe the inspectors</a:t>
            </a:r>
          </a:p>
          <a:p>
            <a:r>
              <a:rPr lang="en-US" dirty="0" smtClean="0"/>
              <a:t>Black money </a:t>
            </a:r>
            <a:r>
              <a:rPr lang="en-US" dirty="0" smtClean="0">
                <a:latin typeface="Franklin Gothic Heavy" panose="020B0903020102020204" pitchFamily="34" charset="0"/>
              </a:rPr>
              <a:t>▲ [because tax not paid]</a:t>
            </a:r>
            <a:endParaRPr lang="en-US" dirty="0" smtClean="0"/>
          </a:p>
          <a:p>
            <a:r>
              <a:rPr lang="en-US" dirty="0" smtClean="0"/>
              <a:t>Fiscal deficit </a:t>
            </a:r>
            <a:r>
              <a:rPr lang="en-US" dirty="0" smtClean="0">
                <a:latin typeface="Franklin Gothic Heavy" panose="020B0903020102020204" pitchFamily="34" charset="0"/>
              </a:rPr>
              <a:t>▲ [due to revenue shortfall]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5</a:t>
            </a:fld>
            <a:endParaRPr lang="en-US"/>
          </a:p>
        </p:txBody>
      </p:sp>
    </p:spTree>
    <p:extLst>
      <p:ext uri="{BB962C8B-B14F-4D97-AF65-F5344CB8AC3E}">
        <p14:creationId xmlns:p14="http://schemas.microsoft.com/office/powerpoint/2010/main" val="4034011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50</a:t>
            </a:fld>
            <a:endParaRPr lang="en-US"/>
          </a:p>
        </p:txBody>
      </p:sp>
    </p:spTree>
    <p:extLst>
      <p:ext uri="{BB962C8B-B14F-4D97-AF65-F5344CB8AC3E}">
        <p14:creationId xmlns:p14="http://schemas.microsoft.com/office/powerpoint/2010/main" val="2550619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51</a:t>
            </a:fld>
            <a:endParaRPr lang="en-US"/>
          </a:p>
        </p:txBody>
      </p:sp>
    </p:spTree>
    <p:extLst>
      <p:ext uri="{BB962C8B-B14F-4D97-AF65-F5344CB8AC3E}">
        <p14:creationId xmlns:p14="http://schemas.microsoft.com/office/powerpoint/2010/main" val="3982674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52</a:t>
            </a:fld>
            <a:endParaRPr lang="en-US"/>
          </a:p>
        </p:txBody>
      </p:sp>
    </p:spTree>
    <p:extLst>
      <p:ext uri="{BB962C8B-B14F-4D97-AF65-F5344CB8AC3E}">
        <p14:creationId xmlns:p14="http://schemas.microsoft.com/office/powerpoint/2010/main" val="2002619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$1=  17 Rs. 15%</a:t>
            </a:r>
          </a:p>
          <a:p>
            <a:pPr lvl="0"/>
            <a:r>
              <a:rPr lang="en-US" dirty="0" smtClean="0"/>
              <a:t>25%</a:t>
            </a:r>
          </a:p>
          <a:p>
            <a:pPr lvl="0"/>
            <a:r>
              <a:rPr lang="en-US" dirty="0" smtClean="0"/>
              <a:t>28%</a:t>
            </a:r>
          </a:p>
          <a:p>
            <a:pPr lvl="0"/>
            <a:r>
              <a:rPr lang="en-US" dirty="0" smtClean="0"/>
              <a:t>33%</a:t>
            </a:r>
          </a:p>
          <a:p>
            <a:pPr lvl="0"/>
            <a:r>
              <a:rPr lang="en-US" dirty="0" smtClean="0"/>
              <a:t>35%</a:t>
            </a:r>
          </a:p>
          <a:p>
            <a:pPr lvl="0"/>
            <a:r>
              <a:rPr lang="en-US" dirty="0" smtClean="0"/>
              <a:t>39.6%</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53</a:t>
            </a:fld>
            <a:endParaRPr lang="en-US"/>
          </a:p>
        </p:txBody>
      </p:sp>
    </p:spTree>
    <p:extLst>
      <p:ext uri="{BB962C8B-B14F-4D97-AF65-F5344CB8AC3E}">
        <p14:creationId xmlns:p14="http://schemas.microsoft.com/office/powerpoint/2010/main" val="49577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Revenue neutral rate</a:t>
            </a:r>
          </a:p>
          <a:p>
            <a:r>
              <a:rPr lang="en-US" dirty="0" smtClean="0"/>
              <a:t>If Union abolishes service, excise and various </a:t>
            </a:r>
            <a:r>
              <a:rPr lang="en-US" dirty="0" err="1" smtClean="0"/>
              <a:t>cess</a:t>
            </a:r>
            <a:r>
              <a:rPr lang="en-US" dirty="0" smtClean="0"/>
              <a:t> surcharges=&gt; revenue income </a:t>
            </a:r>
            <a:r>
              <a:rPr lang="en-US" dirty="0" smtClean="0">
                <a:solidFill>
                  <a:srgbClr val="FFC000"/>
                </a:solidFill>
              </a:rPr>
              <a:t>▼</a:t>
            </a:r>
          </a:p>
          <a:p>
            <a:r>
              <a:rPr lang="en-US" dirty="0" smtClean="0"/>
              <a:t>So whatever CGST is planned- its rate should be </a:t>
            </a:r>
            <a:r>
              <a:rPr lang="en-US" dirty="0" smtClean="0">
                <a:solidFill>
                  <a:srgbClr val="FFC000"/>
                </a:solidFill>
              </a:rPr>
              <a:t>▲</a:t>
            </a:r>
            <a:r>
              <a:rPr lang="en-US" dirty="0" smtClean="0"/>
              <a:t> enough to sustain same money flow according to GDP</a:t>
            </a:r>
          </a:p>
          <a:p>
            <a:r>
              <a:rPr lang="en-US" dirty="0" smtClean="0"/>
              <a:t>Same for State taxes=&gt; SGST</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54</a:t>
            </a:fld>
            <a:endParaRPr lang="en-US"/>
          </a:p>
        </p:txBody>
      </p:sp>
    </p:spTree>
    <p:extLst>
      <p:ext uri="{BB962C8B-B14F-4D97-AF65-F5344CB8AC3E}">
        <p14:creationId xmlns:p14="http://schemas.microsoft.com/office/powerpoint/2010/main" val="120914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55</a:t>
            </a:fld>
            <a:endParaRPr lang="en-US"/>
          </a:p>
        </p:txBody>
      </p:sp>
    </p:spTree>
    <p:extLst>
      <p:ext uri="{BB962C8B-B14F-4D97-AF65-F5344CB8AC3E}">
        <p14:creationId xmlns:p14="http://schemas.microsoft.com/office/powerpoint/2010/main" val="767737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56</a:t>
            </a:fld>
            <a:endParaRPr lang="en-US"/>
          </a:p>
        </p:txBody>
      </p:sp>
    </p:spTree>
    <p:extLst>
      <p:ext uri="{BB962C8B-B14F-4D97-AF65-F5344CB8AC3E}">
        <p14:creationId xmlns:p14="http://schemas.microsoft.com/office/powerpoint/2010/main" val="3738647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Union: Highest collection from corporate (Direct tax)….outside GST</a:t>
            </a:r>
          </a:p>
          <a:p>
            <a:r>
              <a:rPr lang="en-US" dirty="0" smtClean="0"/>
              <a:t>States: highest collection from VAT….gone under GST</a:t>
            </a:r>
          </a:p>
          <a:p>
            <a:r>
              <a:rPr lang="en-US" dirty="0" smtClean="0"/>
              <a:t>Many state taxes, </a:t>
            </a:r>
            <a:r>
              <a:rPr lang="en-US" dirty="0" err="1" smtClean="0"/>
              <a:t>cess</a:t>
            </a:r>
            <a:r>
              <a:rPr lang="en-US" dirty="0" smtClean="0"/>
              <a:t>, surcharge gone</a:t>
            </a:r>
          </a:p>
          <a:p>
            <a:r>
              <a:rPr lang="en-US" dirty="0" smtClean="0"/>
              <a:t>Revenue loss to states.</a:t>
            </a:r>
          </a:p>
          <a:p>
            <a:r>
              <a:rPr lang="en-US" dirty="0" smtClean="0"/>
              <a:t>States will be at mercy of FC, to get share from union taxes </a:t>
            </a:r>
            <a:r>
              <a:rPr lang="en-US" dirty="0" smtClean="0">
                <a:sym typeface="Wingdings" panose="05000000000000000000" pitchFamily="2" charset="2"/>
              </a:rPr>
              <a:t></a:t>
            </a:r>
            <a:endParaRPr lang="en-US" dirty="0" smtClean="0"/>
          </a:p>
          <a:p>
            <a:r>
              <a:rPr lang="en-US" dirty="0" smtClean="0">
                <a:solidFill>
                  <a:srgbClr val="FFC000"/>
                </a:solidFill>
              </a:rPr>
              <a:t>+ Destination based tax not good for industrialized states</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57</a:t>
            </a:fld>
            <a:endParaRPr lang="en-US"/>
          </a:p>
        </p:txBody>
      </p:sp>
    </p:spTree>
    <p:extLst>
      <p:ext uri="{BB962C8B-B14F-4D97-AF65-F5344CB8AC3E}">
        <p14:creationId xmlns:p14="http://schemas.microsoft.com/office/powerpoint/2010/main" val="1270200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58</a:t>
            </a:fld>
            <a:endParaRPr lang="en-US"/>
          </a:p>
        </p:txBody>
      </p:sp>
    </p:spTree>
    <p:extLst>
      <p:ext uri="{BB962C8B-B14F-4D97-AF65-F5344CB8AC3E}">
        <p14:creationId xmlns:p14="http://schemas.microsoft.com/office/powerpoint/2010/main" val="405292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59</a:t>
            </a:fld>
            <a:endParaRPr lang="en-US"/>
          </a:p>
        </p:txBody>
      </p:sp>
    </p:spTree>
    <p:extLst>
      <p:ext uri="{BB962C8B-B14F-4D97-AF65-F5344CB8AC3E}">
        <p14:creationId xmlns:p14="http://schemas.microsoft.com/office/powerpoint/2010/main" val="304622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6</a:t>
            </a:fld>
            <a:endParaRPr lang="en-US"/>
          </a:p>
        </p:txBody>
      </p:sp>
    </p:spTree>
    <p:extLst>
      <p:ext uri="{BB962C8B-B14F-4D97-AF65-F5344CB8AC3E}">
        <p14:creationId xmlns:p14="http://schemas.microsoft.com/office/powerpoint/2010/main" val="2134505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60</a:t>
            </a:fld>
            <a:endParaRPr lang="en-US"/>
          </a:p>
        </p:txBody>
      </p:sp>
    </p:spTree>
    <p:extLst>
      <p:ext uri="{BB962C8B-B14F-4D97-AF65-F5344CB8AC3E}">
        <p14:creationId xmlns:p14="http://schemas.microsoft.com/office/powerpoint/2010/main" val="3377110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61</a:t>
            </a:fld>
            <a:endParaRPr lang="en-US"/>
          </a:p>
        </p:txBody>
      </p:sp>
    </p:spTree>
    <p:extLst>
      <p:ext uri="{BB962C8B-B14F-4D97-AF65-F5344CB8AC3E}">
        <p14:creationId xmlns:p14="http://schemas.microsoft.com/office/powerpoint/2010/main" val="2725816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http://economictimes.indiatimes.com/news/economy/policy/a-quick-guide-to-india-gst-rates-in-2017/articleshow/58743715.cms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62</a:t>
            </a:fld>
            <a:endParaRPr lang="en-US"/>
          </a:p>
        </p:txBody>
      </p:sp>
    </p:spTree>
    <p:extLst>
      <p:ext uri="{BB962C8B-B14F-4D97-AF65-F5344CB8AC3E}">
        <p14:creationId xmlns:p14="http://schemas.microsoft.com/office/powerpoint/2010/main" val="2970626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63</a:t>
            </a:fld>
            <a:endParaRPr lang="en-US"/>
          </a:p>
        </p:txBody>
      </p:sp>
    </p:spTree>
    <p:extLst>
      <p:ext uri="{BB962C8B-B14F-4D97-AF65-F5344CB8AC3E}">
        <p14:creationId xmlns:p14="http://schemas.microsoft.com/office/powerpoint/2010/main" val="313398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http://economictimes.indiatimes.com/news/economy/policy/a-quick-guide-to-india-gst-rates-in-2017/articleshow/58743715.cms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64</a:t>
            </a:fld>
            <a:endParaRPr lang="en-US"/>
          </a:p>
        </p:txBody>
      </p:sp>
    </p:spTree>
    <p:extLst>
      <p:ext uri="{BB962C8B-B14F-4D97-AF65-F5344CB8AC3E}">
        <p14:creationId xmlns:p14="http://schemas.microsoft.com/office/powerpoint/2010/main" val="6679800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http://economictimes.indiatimes.com/news/economy/policy/a-quick-guide-to-india-gst-rates-in-2017/articleshow/58743715.cms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65</a:t>
            </a:fld>
            <a:endParaRPr lang="en-US"/>
          </a:p>
        </p:txBody>
      </p:sp>
    </p:spTree>
    <p:extLst>
      <p:ext uri="{BB962C8B-B14F-4D97-AF65-F5344CB8AC3E}">
        <p14:creationId xmlns:p14="http://schemas.microsoft.com/office/powerpoint/2010/main" val="1977768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http://economictimes.indiatimes.com/news/economy/policy/a-quick-guide-to-india-gst-rates-in-2017/articleshow/58743715.cms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66</a:t>
            </a:fld>
            <a:endParaRPr lang="en-US"/>
          </a:p>
        </p:txBody>
      </p:sp>
    </p:spTree>
    <p:extLst>
      <p:ext uri="{BB962C8B-B14F-4D97-AF65-F5344CB8AC3E}">
        <p14:creationId xmlns:p14="http://schemas.microsoft.com/office/powerpoint/2010/main" val="3763558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http://economictimes.indiatimes.com/news/economy/policy/a-quick-guide-to-india-gst-rates-in-2017/articleshow/58743715.cms</a:t>
            </a:r>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67</a:t>
            </a:fld>
            <a:endParaRPr lang="en-US"/>
          </a:p>
        </p:txBody>
      </p:sp>
    </p:spTree>
    <p:extLst>
      <p:ext uri="{BB962C8B-B14F-4D97-AF65-F5344CB8AC3E}">
        <p14:creationId xmlns:p14="http://schemas.microsoft.com/office/powerpoint/2010/main" val="5499301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68</a:t>
            </a:fld>
            <a:endParaRPr lang="en-US"/>
          </a:p>
        </p:txBody>
      </p:sp>
    </p:spTree>
    <p:extLst>
      <p:ext uri="{BB962C8B-B14F-4D97-AF65-F5344CB8AC3E}">
        <p14:creationId xmlns:p14="http://schemas.microsoft.com/office/powerpoint/2010/main" val="852451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BA9665-A11C-42C6-8886-7A17B29775AA}" type="slidenum">
              <a:rPr lang="en-US" smtClean="0"/>
              <a:t>69</a:t>
            </a:fld>
            <a:endParaRPr lang="en-US"/>
          </a:p>
        </p:txBody>
      </p:sp>
    </p:spTree>
    <p:extLst>
      <p:ext uri="{BB962C8B-B14F-4D97-AF65-F5344CB8AC3E}">
        <p14:creationId xmlns:p14="http://schemas.microsoft.com/office/powerpoint/2010/main" val="1038917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a:t>
            </a:fld>
            <a:endParaRPr lang="en-US"/>
          </a:p>
        </p:txBody>
      </p:sp>
    </p:spTree>
    <p:extLst>
      <p:ext uri="{BB962C8B-B14F-4D97-AF65-F5344CB8AC3E}">
        <p14:creationId xmlns:p14="http://schemas.microsoft.com/office/powerpoint/2010/main" val="1168696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Globally, most regimes have a single rate. India has adopted a four-tier tax structure of 5%, 12%, 18% and 28%. The rate applicable on most products will be 18%</a:t>
            </a:r>
          </a:p>
          <a:p>
            <a:pPr fontAlgn="ctr"/>
            <a:r>
              <a:rPr lang="en-US" dirty="0" smtClean="0"/>
              <a:t>The highest rate has been pegged in the GST law at 40%. Many experts have said this structure will undermine the basic tenet of GST — a simple structure with at most two rates.</a:t>
            </a:r>
          </a:p>
          <a:p>
            <a:pPr fontAlgn="ctr"/>
            <a:r>
              <a:rPr lang="en-US" dirty="0" smtClean="0"/>
              <a:t>Pastries, sweet biscuits and cakes attract 6% excise duty, but for those containing chocolate or having a chocolate coating this is 12.5%. Packaged biscuits with a retail price not exceeding Rs 100 per kg are not levied any tax. While 6% excise is levied on leather footwear, other kinds attract 12.5%.</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70</a:t>
            </a:fld>
            <a:endParaRPr lang="en-US"/>
          </a:p>
        </p:txBody>
      </p:sp>
    </p:spTree>
    <p:extLst>
      <p:ext uri="{BB962C8B-B14F-4D97-AF65-F5344CB8AC3E}">
        <p14:creationId xmlns:p14="http://schemas.microsoft.com/office/powerpoint/2010/main" val="2563072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71</a:t>
            </a:fld>
            <a:endParaRPr lang="en-US"/>
          </a:p>
        </p:txBody>
      </p:sp>
    </p:spTree>
    <p:extLst>
      <p:ext uri="{BB962C8B-B14F-4D97-AF65-F5344CB8AC3E}">
        <p14:creationId xmlns:p14="http://schemas.microsoft.com/office/powerpoint/2010/main" val="1150015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72</a:t>
            </a:fld>
            <a:endParaRPr lang="en-US"/>
          </a:p>
        </p:txBody>
      </p:sp>
    </p:spTree>
    <p:extLst>
      <p:ext uri="{BB962C8B-B14F-4D97-AF65-F5344CB8AC3E}">
        <p14:creationId xmlns:p14="http://schemas.microsoft.com/office/powerpoint/2010/main" val="3006463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73</a:t>
            </a:fld>
            <a:endParaRPr lang="en-US"/>
          </a:p>
        </p:txBody>
      </p:sp>
    </p:spTree>
    <p:extLst>
      <p:ext uri="{BB962C8B-B14F-4D97-AF65-F5344CB8AC3E}">
        <p14:creationId xmlns:p14="http://schemas.microsoft.com/office/powerpoint/2010/main" val="24115853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cited the preparation time needed for small and medium-scale enterprises to get on to the new tax reform structure and the time needed for activating the GSTN platform</a:t>
            </a:r>
          </a:p>
          <a:p>
            <a:pPr fontAlgn="ctr"/>
            <a:r>
              <a:rPr lang="en-US" dirty="0" smtClean="0"/>
              <a:t>GST would improve tax collection and plug tax evasion loopholes but may lead to higher inflation in the immediate future,</a:t>
            </a:r>
          </a:p>
          <a:p>
            <a:pPr fontAlgn="ctr"/>
            <a:r>
              <a:rPr lang="en-US" dirty="0" smtClean="0"/>
              <a:t>Most companies are too small to afford a full-time accounts office,” </a:t>
            </a:r>
            <a:r>
              <a:rPr lang="en-US" dirty="0" err="1" smtClean="0"/>
              <a:t>Goel</a:t>
            </a:r>
            <a:r>
              <a:rPr lang="en-US" dirty="0" smtClean="0"/>
              <a:t> says. In the current system, VAT or excise returns have to be filed once in three months. Under GST, returns (sales, purchase) have to be filed thrice a month (on the 10th, 15th and 20th). "Working capital needs will increase. We might have to hire a full-time accountant,"</a:t>
            </a:r>
          </a:p>
          <a:p>
            <a:pPr fontAlgn="ctr"/>
            <a:r>
              <a:rPr lang="en-US" dirty="0" smtClean="0"/>
              <a:t>"Returns in e-commerce are high, ranging between 10% and 30%, taking up to two months," says Chopra, who is also a seller for e-commerce companies. "Once GST is paid and when buyers returns goods, how will GST reversal happen?" asks Chopra.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74</a:t>
            </a:fld>
            <a:endParaRPr lang="en-US"/>
          </a:p>
        </p:txBody>
      </p:sp>
    </p:spTree>
    <p:extLst>
      <p:ext uri="{BB962C8B-B14F-4D97-AF65-F5344CB8AC3E}">
        <p14:creationId xmlns:p14="http://schemas.microsoft.com/office/powerpoint/2010/main" val="21038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E-way/ Transit bill</a:t>
            </a:r>
          </a:p>
          <a:p>
            <a:pPr fontAlgn="ctr"/>
            <a:r>
              <a:rPr lang="en-US" dirty="0" smtClean="0"/>
              <a:t>For intra and interstate transport- if consignment &gt; 50k. Max. validity 15 days (for 1000 </a:t>
            </a:r>
            <a:r>
              <a:rPr lang="en-US" dirty="0" err="1" smtClean="0"/>
              <a:t>kms</a:t>
            </a:r>
            <a:r>
              <a:rPr lang="en-US" dirty="0" smtClean="0"/>
              <a:t>)</a:t>
            </a:r>
          </a:p>
          <a:p>
            <a:pPr fontAlgn="ctr"/>
            <a:r>
              <a:rPr lang="en-US" dirty="0" smtClean="0"/>
              <a:t>Even for goods outside its ambit e.g. agriculture</a:t>
            </a:r>
          </a:p>
          <a:p>
            <a:pPr fontAlgn="ctr"/>
            <a:r>
              <a:rPr lang="en-US" dirty="0" smtClean="0"/>
              <a:t>Even if multiple sellers sending in same truck.</a:t>
            </a:r>
          </a:p>
          <a:p>
            <a:pPr fontAlgn="ctr"/>
            <a:r>
              <a:rPr lang="en-US" dirty="0" smtClean="0"/>
              <a:t>What if delay, vehicle change? If new bill now created then confiscate / no input credit.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75</a:t>
            </a:fld>
            <a:endParaRPr lang="en-US"/>
          </a:p>
        </p:txBody>
      </p:sp>
    </p:spTree>
    <p:extLst>
      <p:ext uri="{BB962C8B-B14F-4D97-AF65-F5344CB8AC3E}">
        <p14:creationId xmlns:p14="http://schemas.microsoft.com/office/powerpoint/2010/main" val="2622991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76</a:t>
            </a:fld>
            <a:endParaRPr lang="en-US"/>
          </a:p>
        </p:txBody>
      </p:sp>
    </p:spTree>
    <p:extLst>
      <p:ext uri="{BB962C8B-B14F-4D97-AF65-F5344CB8AC3E}">
        <p14:creationId xmlns:p14="http://schemas.microsoft.com/office/powerpoint/2010/main" val="1445944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77</a:t>
            </a:fld>
            <a:endParaRPr lang="en-US"/>
          </a:p>
        </p:txBody>
      </p:sp>
    </p:spTree>
    <p:extLst>
      <p:ext uri="{BB962C8B-B14F-4D97-AF65-F5344CB8AC3E}">
        <p14:creationId xmlns:p14="http://schemas.microsoft.com/office/powerpoint/2010/main" val="16486620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78</a:t>
            </a:fld>
            <a:endParaRPr lang="en-US"/>
          </a:p>
        </p:txBody>
      </p:sp>
    </p:spTree>
    <p:extLst>
      <p:ext uri="{BB962C8B-B14F-4D97-AF65-F5344CB8AC3E}">
        <p14:creationId xmlns:p14="http://schemas.microsoft.com/office/powerpoint/2010/main" val="6853727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79</a:t>
            </a:fld>
            <a:endParaRPr lang="en-US"/>
          </a:p>
        </p:txBody>
      </p:sp>
    </p:spTree>
    <p:extLst>
      <p:ext uri="{BB962C8B-B14F-4D97-AF65-F5344CB8AC3E}">
        <p14:creationId xmlns:p14="http://schemas.microsoft.com/office/powerpoint/2010/main" val="302340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Tax identification number</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8</a:t>
            </a:fld>
            <a:endParaRPr lang="en-US"/>
          </a:p>
        </p:txBody>
      </p:sp>
    </p:spTree>
    <p:extLst>
      <p:ext uri="{BB962C8B-B14F-4D97-AF65-F5344CB8AC3E}">
        <p14:creationId xmlns:p14="http://schemas.microsoft.com/office/powerpoint/2010/main" val="29884777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80</a:t>
            </a:fld>
            <a:endParaRPr lang="en-US"/>
          </a:p>
        </p:txBody>
      </p:sp>
    </p:spTree>
    <p:extLst>
      <p:ext uri="{BB962C8B-B14F-4D97-AF65-F5344CB8AC3E}">
        <p14:creationId xmlns:p14="http://schemas.microsoft.com/office/powerpoint/2010/main" val="25259260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81</a:t>
            </a:fld>
            <a:endParaRPr lang="en-US"/>
          </a:p>
        </p:txBody>
      </p:sp>
    </p:spTree>
    <p:extLst>
      <p:ext uri="{BB962C8B-B14F-4D97-AF65-F5344CB8AC3E}">
        <p14:creationId xmlns:p14="http://schemas.microsoft.com/office/powerpoint/2010/main" val="210503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82</a:t>
            </a:fld>
            <a:endParaRPr lang="en-US"/>
          </a:p>
        </p:txBody>
      </p:sp>
    </p:spTree>
    <p:extLst>
      <p:ext uri="{BB962C8B-B14F-4D97-AF65-F5344CB8AC3E}">
        <p14:creationId xmlns:p14="http://schemas.microsoft.com/office/powerpoint/2010/main" val="1127024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two digits of 15 digits GSTIN represents State name of India. The next 10 digits is alphanumeric numbers of PAN number of person or firm engaged in Business.</a:t>
            </a:r>
          </a:p>
          <a:p>
            <a:r>
              <a:rPr lang="en-US" dirty="0" smtClean="0"/>
              <a:t> </a:t>
            </a:r>
          </a:p>
          <a:p>
            <a:r>
              <a:rPr lang="en-US" dirty="0" smtClean="0"/>
              <a:t>In the GSTIN, the State Code as defined under the Indian Census 2011 would be adopted. In terms of the Indian Census 2011, each State has been allotted a unique two digit code e.g. 9? for the State of Uttar Pradesh and „27? for the State of Maharashtra.</a:t>
            </a:r>
          </a:p>
          <a:p>
            <a:r>
              <a:rPr lang="en-US" dirty="0" smtClean="0"/>
              <a:t> </a:t>
            </a:r>
          </a:p>
          <a:p>
            <a:r>
              <a:rPr lang="en-US" dirty="0" smtClean="0"/>
              <a:t>13th digit would be alpha-numeric (1-9 and then A-Z) and would be assigned depending on the number of registrations a legal entity (having the same PAN) has within one State. For example, a legal entity with single registration within a State would have „1? as 13th digit of the GSTIN. If the same legal entity goes for a second registration for a second business vertical in the same State, the 13th digit of GSTIN assigned to this second entity would be „2?.This way 35 business verticals of the same legal entity can be registered within a State.</a:t>
            </a:r>
          </a:p>
          <a:p>
            <a:r>
              <a:rPr lang="en-US" dirty="0" smtClean="0"/>
              <a:t> </a:t>
            </a:r>
          </a:p>
          <a:p>
            <a:r>
              <a:rPr lang="en-US" dirty="0" smtClean="0"/>
              <a:t>14th digit of GSTIN would be kept BLANK for future use.</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83</a:t>
            </a:fld>
            <a:endParaRPr lang="en-US"/>
          </a:p>
        </p:txBody>
      </p:sp>
    </p:spTree>
    <p:extLst>
      <p:ext uri="{BB962C8B-B14F-4D97-AF65-F5344CB8AC3E}">
        <p14:creationId xmlns:p14="http://schemas.microsoft.com/office/powerpoint/2010/main" val="39497893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Territorial water- delegated</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84</a:t>
            </a:fld>
            <a:endParaRPr lang="en-US"/>
          </a:p>
        </p:txBody>
      </p:sp>
    </p:spTree>
    <p:extLst>
      <p:ext uri="{BB962C8B-B14F-4D97-AF65-F5344CB8AC3E}">
        <p14:creationId xmlns:p14="http://schemas.microsoft.com/office/powerpoint/2010/main" val="806423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lakh excise assesses</a:t>
            </a:r>
          </a:p>
          <a:p>
            <a:r>
              <a:rPr lang="en-US" dirty="0" smtClean="0"/>
              <a:t>~8 lakh service tax assesses</a:t>
            </a:r>
          </a:p>
          <a:p>
            <a:r>
              <a:rPr lang="en-US" dirty="0" smtClean="0"/>
              <a:t>GST: ~30 lakh assesses</a:t>
            </a:r>
          </a:p>
          <a:p>
            <a:r>
              <a:rPr lang="en-US" dirty="0" smtClean="0"/>
              <a:t>Data Management issues.</a:t>
            </a:r>
          </a:p>
          <a:p>
            <a:r>
              <a:rPr lang="en-US" dirty="0" smtClean="0"/>
              <a:t>Goods and Services Tax Network (GSTN) ltd to give ICT services.</a:t>
            </a:r>
          </a:p>
          <a:p>
            <a:pPr lvl="1"/>
            <a:endParaRPr lang="en-US" sz="4000" dirty="0" smtClean="0"/>
          </a:p>
          <a:p>
            <a:pPr lvl="1"/>
            <a:endParaRPr lang="en-US" sz="4000" dirty="0" smtClean="0"/>
          </a:p>
          <a:p>
            <a:pPr lvl="1"/>
            <a:r>
              <a:rPr lang="en-US" sz="4000" dirty="0" smtClean="0"/>
              <a:t>Personnel and service related issues among state VAT vs. CBEC staff.</a:t>
            </a:r>
          </a:p>
          <a:p>
            <a:pPr lvl="1"/>
            <a:r>
              <a:rPr lang="en-US" sz="4000" dirty="0" smtClean="0"/>
              <a:t>States to get 100% compensation: VAT-staff to become slack. Evasion ▲, Tax base ▼. FRBM ‘not in sprit’ </a:t>
            </a:r>
          </a:p>
          <a:p>
            <a:pPr lvl="1"/>
            <a:r>
              <a:rPr lang="en-US" sz="4000" dirty="0" smtClean="0"/>
              <a:t>Data migration to GSTN, IT infra.</a:t>
            </a:r>
          </a:p>
          <a:p>
            <a:endParaRPr lang="en-US" dirty="0" smtClean="0"/>
          </a:p>
          <a:p>
            <a:pPr fontAlgn="ctr"/>
            <a:r>
              <a:rPr lang="en-US" dirty="0" smtClean="0"/>
              <a:t>Rename: CBEC-&gt; CBIT</a:t>
            </a:r>
          </a:p>
          <a:p>
            <a:pPr fontAlgn="ctr"/>
            <a:r>
              <a:rPr lang="en-US" dirty="0" smtClean="0"/>
              <a:t>21 zones, 49 audit </a:t>
            </a:r>
            <a:r>
              <a:rPr lang="en-US" dirty="0" err="1" smtClean="0"/>
              <a:t>commissionerates</a:t>
            </a:r>
            <a:r>
              <a:rPr lang="en-US" dirty="0" smtClean="0"/>
              <a:t>, 50 appeal </a:t>
            </a:r>
            <a:r>
              <a:rPr lang="en-US" dirty="0" err="1" smtClean="0"/>
              <a:t>commissionerates</a:t>
            </a:r>
            <a:r>
              <a:rPr lang="en-US" dirty="0" smtClean="0"/>
              <a:t>, 768 divisions, 3969 ranges...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BBA9665-A11C-42C6-8886-7A17B29775AA}" type="slidenum">
              <a:rPr lang="en-US" smtClean="0"/>
              <a:t>85</a:t>
            </a:fld>
            <a:endParaRPr lang="en-US"/>
          </a:p>
        </p:txBody>
      </p:sp>
    </p:spTree>
    <p:extLst>
      <p:ext uri="{BB962C8B-B14F-4D97-AF65-F5344CB8AC3E}">
        <p14:creationId xmlns:p14="http://schemas.microsoft.com/office/powerpoint/2010/main" val="22510859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Goods and Services Tax Appellate Tribunal would be constituted by the Central Government for hearing appeals against the orders passed by the Appellate Authority or the </a:t>
            </a:r>
            <a:r>
              <a:rPr lang="en-US" dirty="0" err="1" smtClean="0"/>
              <a:t>Revisional</a:t>
            </a:r>
            <a:r>
              <a:rPr lang="en-US" dirty="0" smtClean="0"/>
              <a:t> Authority. States would adopt the provisions relating to Tribunal in respective SGST Act</a:t>
            </a:r>
          </a:p>
          <a:p>
            <a:pPr fontAlgn="ctr"/>
            <a:r>
              <a:rPr lang="en-US" dirty="0" smtClean="0"/>
              <a:t>Advance Ruling Authority would be constituted by States in order to enable the taxpayer to seek a binding clarity on taxation matters from the department. Centre would adopt such authority under CGST Act.</a:t>
            </a:r>
          </a:p>
          <a:p>
            <a:pPr fontAlgn="ctr"/>
            <a:r>
              <a:rPr lang="en-US" dirty="0" smtClean="0"/>
              <a:t>Draft advance ruling norms provide that an application for advance ruling or appeal has to be filed online, with fees of Rs 5,000 or Rs 10,000, respectively.</a:t>
            </a:r>
          </a:p>
          <a:p>
            <a:endParaRPr lang="en-US" dirty="0" smtClean="0"/>
          </a:p>
          <a:p>
            <a:pPr fontAlgn="ctr"/>
            <a:endParaRPr lang="en-US" dirty="0" smtClean="0"/>
          </a:p>
          <a:p>
            <a:pPr fontAlgn="ctr"/>
            <a:r>
              <a:rPr lang="en-US" dirty="0" smtClean="0">
                <a:solidFill>
                  <a:srgbClr val="FFC000"/>
                </a:solidFill>
              </a:rPr>
              <a:t>Rs</a:t>
            </a:r>
            <a:r>
              <a:rPr lang="en-US" dirty="0" smtClean="0"/>
              <a:t> </a:t>
            </a:r>
            <a:r>
              <a:rPr lang="en-US" dirty="0" smtClean="0">
                <a:solidFill>
                  <a:srgbClr val="FFC000"/>
                </a:solidFill>
              </a:rPr>
              <a:t>1 crore</a:t>
            </a:r>
            <a:r>
              <a:rPr lang="en-US" dirty="0" smtClean="0"/>
              <a:t> to each of 23 CBEC zones to conduct an </a:t>
            </a:r>
            <a:r>
              <a:rPr lang="en-US" dirty="0" smtClean="0">
                <a:solidFill>
                  <a:srgbClr val="FFC000"/>
                </a:solidFill>
              </a:rPr>
              <a:t>outreach</a:t>
            </a:r>
            <a:r>
              <a:rPr lang="en-US" dirty="0" smtClean="0"/>
              <a:t> </a:t>
            </a:r>
            <a:r>
              <a:rPr lang="en-US" dirty="0" err="1" smtClean="0">
                <a:solidFill>
                  <a:srgbClr val="FFC000"/>
                </a:solidFill>
              </a:rPr>
              <a:t>programme</a:t>
            </a:r>
            <a:r>
              <a:rPr lang="en-US" dirty="0" smtClean="0"/>
              <a:t> about the new tax regime.</a:t>
            </a:r>
          </a:p>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86</a:t>
            </a:fld>
            <a:endParaRPr lang="en-US"/>
          </a:p>
        </p:txBody>
      </p:sp>
    </p:spTree>
    <p:extLst>
      <p:ext uri="{BB962C8B-B14F-4D97-AF65-F5344CB8AC3E}">
        <p14:creationId xmlns:p14="http://schemas.microsoft.com/office/powerpoint/2010/main" val="21215526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87</a:t>
            </a:fld>
            <a:endParaRPr lang="en-US"/>
          </a:p>
        </p:txBody>
      </p:sp>
    </p:spTree>
    <p:extLst>
      <p:ext uri="{BB962C8B-B14F-4D97-AF65-F5344CB8AC3E}">
        <p14:creationId xmlns:p14="http://schemas.microsoft.com/office/powerpoint/2010/main" val="33727430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BA9665-A11C-42C6-8886-7A17B29775AA}" type="slidenum">
              <a:rPr lang="en-US" smtClean="0"/>
              <a:t>88</a:t>
            </a:fld>
            <a:endParaRPr lang="en-US"/>
          </a:p>
        </p:txBody>
      </p:sp>
    </p:spTree>
    <p:extLst>
      <p:ext uri="{BB962C8B-B14F-4D97-AF65-F5344CB8AC3E}">
        <p14:creationId xmlns:p14="http://schemas.microsoft.com/office/powerpoint/2010/main" val="28300382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BA9665-A11C-42C6-8886-7A17B29775AA}" type="slidenum">
              <a:rPr lang="en-US" smtClean="0"/>
              <a:t>89</a:t>
            </a:fld>
            <a:endParaRPr lang="en-US"/>
          </a:p>
        </p:txBody>
      </p:sp>
    </p:spTree>
    <p:extLst>
      <p:ext uri="{BB962C8B-B14F-4D97-AF65-F5344CB8AC3E}">
        <p14:creationId xmlns:p14="http://schemas.microsoft.com/office/powerpoint/2010/main" val="309147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19F47-19AA-4B9E-90FB-8C98C2069769}" type="slidenum">
              <a:rPr lang="en-US" smtClean="0"/>
              <a:t>9</a:t>
            </a:fld>
            <a:endParaRPr lang="en-US"/>
          </a:p>
        </p:txBody>
      </p:sp>
    </p:spTree>
    <p:extLst>
      <p:ext uri="{BB962C8B-B14F-4D97-AF65-F5344CB8AC3E}">
        <p14:creationId xmlns:p14="http://schemas.microsoft.com/office/powerpoint/2010/main" val="31242014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90</a:t>
            </a:fld>
            <a:endParaRPr lang="en-US"/>
          </a:p>
        </p:txBody>
      </p:sp>
    </p:spTree>
    <p:extLst>
      <p:ext uri="{BB962C8B-B14F-4D97-AF65-F5344CB8AC3E}">
        <p14:creationId xmlns:p14="http://schemas.microsoft.com/office/powerpoint/2010/main" val="30093356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19F47-19AA-4B9E-90FB-8C98C2069769}" type="slidenum">
              <a:rPr lang="en-US" smtClean="0"/>
              <a:t>96</a:t>
            </a:fld>
            <a:endParaRPr lang="en-US"/>
          </a:p>
        </p:txBody>
      </p:sp>
    </p:spTree>
    <p:extLst>
      <p:ext uri="{BB962C8B-B14F-4D97-AF65-F5344CB8AC3E}">
        <p14:creationId xmlns:p14="http://schemas.microsoft.com/office/powerpoint/2010/main" val="25480856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97</a:t>
            </a:fld>
            <a:endParaRPr lang="en-US"/>
          </a:p>
        </p:txBody>
      </p:sp>
    </p:spTree>
    <p:extLst>
      <p:ext uri="{BB962C8B-B14F-4D97-AF65-F5344CB8AC3E}">
        <p14:creationId xmlns:p14="http://schemas.microsoft.com/office/powerpoint/2010/main" val="423501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164982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8356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64627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27191331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740819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346196107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546199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68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7313920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678565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8564044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3421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1550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616999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914945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811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944629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2733039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138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1187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557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410180"/>
            <a:ext cx="2303755"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09-Mar-15</a:t>
            </a:r>
            <a:endParaRPr lang="en-US"/>
          </a:p>
        </p:txBody>
      </p:sp>
      <p:sp>
        <p:nvSpPr>
          <p:cNvPr id="6" name="Slide Number Placeholder 5"/>
          <p:cNvSpPr>
            <a:spLocks noGrp="1"/>
          </p:cNvSpPr>
          <p:nvPr>
            <p:ph type="sldNum" sz="quarter" idx="12"/>
          </p:nvPr>
        </p:nvSpPr>
        <p:spPr/>
        <p:txBody>
          <a:bodyPr/>
          <a:lstStyle/>
          <a:p>
            <a:fld id="{18B7AF8A-C719-4171-A61A-506490E43206}" type="slidenum">
              <a:rPr lang="en-US" smtClean="0"/>
              <a:t>‹#›</a:t>
            </a:fld>
            <a:endParaRPr lang="en-US"/>
          </a:p>
        </p:txBody>
      </p:sp>
      <p:sp>
        <p:nvSpPr>
          <p:cNvPr id="8" name="Title 1"/>
          <p:cNvSpPr>
            <a:spLocks noGrp="1"/>
          </p:cNvSpPr>
          <p:nvPr>
            <p:ph type="title"/>
          </p:nvPr>
        </p:nvSpPr>
        <p:spPr>
          <a:xfrm>
            <a:off x="6671569" y="410965"/>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6447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21000"/>
            <a:ext cx="2290439"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09-Mar-15</a:t>
            </a:r>
            <a:endParaRPr lang="en-US"/>
          </a:p>
        </p:txBody>
      </p:sp>
      <p:sp>
        <p:nvSpPr>
          <p:cNvPr id="6" name="Slide Number Placeholder 5"/>
          <p:cNvSpPr>
            <a:spLocks noGrp="1"/>
          </p:cNvSpPr>
          <p:nvPr>
            <p:ph type="sldNum" sz="quarter" idx="12"/>
          </p:nvPr>
        </p:nvSpPr>
        <p:spPr/>
        <p:txBody>
          <a:bodyPr/>
          <a:lstStyle/>
          <a:p>
            <a:fld id="{18B7AF8A-C719-4171-A61A-506490E43206}" type="slidenum">
              <a:rPr lang="en-US" smtClean="0"/>
              <a:t>‹#›</a:t>
            </a:fld>
            <a:endParaRPr lang="en-US"/>
          </a:p>
        </p:txBody>
      </p:sp>
      <p:sp>
        <p:nvSpPr>
          <p:cNvPr id="8" name="Title 1"/>
          <p:cNvSpPr>
            <a:spLocks noGrp="1"/>
          </p:cNvSpPr>
          <p:nvPr>
            <p:ph type="title"/>
          </p:nvPr>
        </p:nvSpPr>
        <p:spPr>
          <a:xfrm>
            <a:off x="6661150" y="646331"/>
            <a:ext cx="2317354"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92270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2736884"/>
            <a:ext cx="2317354"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09-Mar-15</a:t>
            </a:r>
            <a:endParaRPr lang="en-US"/>
          </a:p>
        </p:txBody>
      </p:sp>
      <p:sp>
        <p:nvSpPr>
          <p:cNvPr id="6" name="Slide Number Placeholder 5"/>
          <p:cNvSpPr>
            <a:spLocks noGrp="1"/>
          </p:cNvSpPr>
          <p:nvPr>
            <p:ph type="sldNum" sz="quarter" idx="12"/>
          </p:nvPr>
        </p:nvSpPr>
        <p:spPr/>
        <p:txBody>
          <a:bodyPr/>
          <a:lstStyle/>
          <a:p>
            <a:fld id="{18B7AF8A-C719-4171-A61A-506490E43206}"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5812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17595640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8_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21000"/>
            <a:ext cx="2290439"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09-Mar-15</a:t>
            </a:r>
            <a:endParaRPr lang="en-US"/>
          </a:p>
        </p:txBody>
      </p:sp>
      <p:sp>
        <p:nvSpPr>
          <p:cNvPr id="6" name="Slide Number Placeholder 5"/>
          <p:cNvSpPr>
            <a:spLocks noGrp="1"/>
          </p:cNvSpPr>
          <p:nvPr>
            <p:ph type="sldNum" sz="quarter" idx="12"/>
          </p:nvPr>
        </p:nvSpPr>
        <p:spPr/>
        <p:txBody>
          <a:bodyPr/>
          <a:lstStyle/>
          <a:p>
            <a:fld id="{18B7AF8A-C719-4171-A61A-506490E43206}" type="slidenum">
              <a:rPr lang="en-US" smtClean="0"/>
              <a:t>‹#›</a:t>
            </a:fld>
            <a:endParaRPr lang="en-US"/>
          </a:p>
        </p:txBody>
      </p:sp>
      <p:sp>
        <p:nvSpPr>
          <p:cNvPr id="8" name="Title 1"/>
          <p:cNvSpPr>
            <a:spLocks noGrp="1"/>
          </p:cNvSpPr>
          <p:nvPr>
            <p:ph type="title"/>
          </p:nvPr>
        </p:nvSpPr>
        <p:spPr>
          <a:xfrm>
            <a:off x="6661150" y="646331"/>
            <a:ext cx="2317354"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93323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28-May-17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82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7BACD842-B792-4D55-B337-FC93C6298DA3}" type="datetimeFigureOut">
              <a:rPr lang="en-US" smtClean="0"/>
              <a:t>28-May-17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021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28-May-17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766558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5621947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28-May-17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Tree>
    <p:extLst>
      <p:ext uri="{BB962C8B-B14F-4D97-AF65-F5344CB8AC3E}">
        <p14:creationId xmlns:p14="http://schemas.microsoft.com/office/powerpoint/2010/main" val="1142411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28-May-17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3319680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7BACD842-B792-4D55-B337-FC93C6298DA3}" type="datetimeFigureOut">
              <a:rPr lang="en-US" smtClean="0"/>
              <a:t>28-May-17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125FD51-3071-46FA-946D-6A71993400E7}" type="slidenum">
              <a:rPr lang="en-US" smtClean="0"/>
              <a:t>‹#›</a:t>
            </a:fld>
            <a:endParaRPr lang="en-US"/>
          </a:p>
        </p:txBody>
      </p:sp>
    </p:spTree>
    <p:extLst>
      <p:ext uri="{BB962C8B-B14F-4D97-AF65-F5344CB8AC3E}">
        <p14:creationId xmlns:p14="http://schemas.microsoft.com/office/powerpoint/2010/main" val="3399132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701" r:id="rId27"/>
    <p:sldLayoutId id="2147483702" r:id="rId28"/>
    <p:sldLayoutId id="2147483703" r:id="rId29"/>
    <p:sldLayoutId id="2147483715" r:id="rId30"/>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4.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openxmlformats.org/officeDocument/2006/relationships/image" Target="../media/image87.png"/><Relationship Id="rId12"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90.jpeg"/><Relationship Id="rId4" Type="http://schemas.openxmlformats.org/officeDocument/2006/relationships/image" Target="../media/image82.png"/><Relationship Id="rId9" Type="http://schemas.openxmlformats.org/officeDocument/2006/relationships/image" Target="../media/image89.png"/></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4.png"/><Relationship Id="rId12"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101.png"/><Relationship Id="rId1" Type="http://schemas.openxmlformats.org/officeDocument/2006/relationships/slideLayout" Target="../slideLayouts/slideLayout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83.png"/><Relationship Id="rId15" Type="http://schemas.openxmlformats.org/officeDocument/2006/relationships/image" Target="../media/image100.png"/><Relationship Id="rId10" Type="http://schemas.openxmlformats.org/officeDocument/2006/relationships/image" Target="../media/image97.jpeg"/><Relationship Id="rId4" Type="http://schemas.openxmlformats.org/officeDocument/2006/relationships/image" Target="../media/image92.png"/><Relationship Id="rId9" Type="http://schemas.openxmlformats.org/officeDocument/2006/relationships/image" Target="../media/image96.jpe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5.png"/><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58.pn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 Id="rId1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92.png"/><Relationship Id="rId7"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97.jpeg"/><Relationship Id="rId5" Type="http://schemas.openxmlformats.org/officeDocument/2006/relationships/image" Target="../media/image112.jpeg"/><Relationship Id="rId4" Type="http://schemas.openxmlformats.org/officeDocument/2006/relationships/image" Target="../media/image83.png"/><Relationship Id="rId9"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image" Target="../media/image114.png"/><Relationship Id="rId7" Type="http://schemas.openxmlformats.org/officeDocument/2006/relationships/image" Target="../media/image117.png"/><Relationship Id="rId12"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diagramColors" Target="../diagrams/colors10.xml"/><Relationship Id="rId5" Type="http://schemas.openxmlformats.org/officeDocument/2006/relationships/image" Target="../media/image116.jpg"/><Relationship Id="rId10" Type="http://schemas.openxmlformats.org/officeDocument/2006/relationships/diagramQuickStyle" Target="../diagrams/quickStyle10.xml"/><Relationship Id="rId4" Type="http://schemas.openxmlformats.org/officeDocument/2006/relationships/image" Target="../media/image115.png"/><Relationship Id="rId9"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8.pn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jpg"/><Relationship Id="rId11" Type="http://schemas.openxmlformats.org/officeDocument/2006/relationships/image" Target="../media/image120.pn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8.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6.jp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1.jpe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83.png"/><Relationship Id="rId4" Type="http://schemas.openxmlformats.org/officeDocument/2006/relationships/image" Target="../media/image115.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87.png"/><Relationship Id="rId3" Type="http://schemas.openxmlformats.org/officeDocument/2006/relationships/image" Target="../media/image122.png"/><Relationship Id="rId7" Type="http://schemas.openxmlformats.org/officeDocument/2006/relationships/image" Target="../media/image83.png"/><Relationship Id="rId12"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114.png"/><Relationship Id="rId5" Type="http://schemas.openxmlformats.org/officeDocument/2006/relationships/image" Target="../media/image121.jpeg"/><Relationship Id="rId10" Type="http://schemas.openxmlformats.org/officeDocument/2006/relationships/image" Target="../media/image73.png"/><Relationship Id="rId4" Type="http://schemas.openxmlformats.org/officeDocument/2006/relationships/image" Target="../media/image123.png"/><Relationship Id="rId9" Type="http://schemas.openxmlformats.org/officeDocument/2006/relationships/image" Target="../media/image1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83.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56.png"/><Relationship Id="rId5" Type="http://schemas.openxmlformats.org/officeDocument/2006/relationships/image" Target="../media/image82.png"/><Relationship Id="rId10" Type="http://schemas.openxmlformats.org/officeDocument/2006/relationships/image" Target="../media/image129.jpeg"/><Relationship Id="rId4" Type="http://schemas.openxmlformats.org/officeDocument/2006/relationships/image" Target="../media/image86.pn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18" Type="http://schemas.microsoft.com/office/2007/relationships/diagramDrawing" Target="../diagrams/drawing13.xml"/><Relationship Id="rId26" Type="http://schemas.openxmlformats.org/officeDocument/2006/relationships/diagramQuickStyle" Target="../diagrams/quickStyle15.xml"/><Relationship Id="rId3" Type="http://schemas.openxmlformats.org/officeDocument/2006/relationships/image" Target="../media/image118.png"/><Relationship Id="rId21" Type="http://schemas.openxmlformats.org/officeDocument/2006/relationships/diagramQuickStyle" Target="../diagrams/quickStyle14.xml"/><Relationship Id="rId7" Type="http://schemas.openxmlformats.org/officeDocument/2006/relationships/diagramColors" Target="../diagrams/colors11.xml"/><Relationship Id="rId12" Type="http://schemas.openxmlformats.org/officeDocument/2006/relationships/diagramColors" Target="../diagrams/colors12.xml"/><Relationship Id="rId17" Type="http://schemas.openxmlformats.org/officeDocument/2006/relationships/diagramColors" Target="../diagrams/colors13.xml"/><Relationship Id="rId25" Type="http://schemas.openxmlformats.org/officeDocument/2006/relationships/diagramLayout" Target="../diagrams/layout15.xml"/><Relationship Id="rId2" Type="http://schemas.openxmlformats.org/officeDocument/2006/relationships/notesSlide" Target="../notesSlides/notesSlide24.xml"/><Relationship Id="rId16" Type="http://schemas.openxmlformats.org/officeDocument/2006/relationships/diagramQuickStyle" Target="../diagrams/quickStyle13.xml"/><Relationship Id="rId20" Type="http://schemas.openxmlformats.org/officeDocument/2006/relationships/diagramLayout" Target="../diagrams/layout14.xml"/><Relationship Id="rId29" Type="http://schemas.openxmlformats.org/officeDocument/2006/relationships/image" Target="../media/image131.jpeg"/><Relationship Id="rId1" Type="http://schemas.openxmlformats.org/officeDocument/2006/relationships/slideLayout" Target="../slideLayouts/slideLayout7.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24" Type="http://schemas.openxmlformats.org/officeDocument/2006/relationships/diagramData" Target="../diagrams/data15.xml"/><Relationship Id="rId5" Type="http://schemas.openxmlformats.org/officeDocument/2006/relationships/diagramLayout" Target="../diagrams/layout11.xml"/><Relationship Id="rId15" Type="http://schemas.openxmlformats.org/officeDocument/2006/relationships/diagramLayout" Target="../diagrams/layout13.xml"/><Relationship Id="rId23" Type="http://schemas.microsoft.com/office/2007/relationships/diagramDrawing" Target="../diagrams/drawing14.xml"/><Relationship Id="rId28" Type="http://schemas.microsoft.com/office/2007/relationships/diagramDrawing" Target="../diagrams/drawing15.xml"/><Relationship Id="rId10" Type="http://schemas.openxmlformats.org/officeDocument/2006/relationships/diagramLayout" Target="../diagrams/layout12.xml"/><Relationship Id="rId19" Type="http://schemas.openxmlformats.org/officeDocument/2006/relationships/diagramData" Target="../diagrams/data14.xml"/><Relationship Id="rId4" Type="http://schemas.openxmlformats.org/officeDocument/2006/relationships/diagramData" Target="../diagrams/data11.xml"/><Relationship Id="rId9" Type="http://schemas.openxmlformats.org/officeDocument/2006/relationships/diagramData" Target="../diagrams/data12.xml"/><Relationship Id="rId14" Type="http://schemas.openxmlformats.org/officeDocument/2006/relationships/diagramData" Target="../diagrams/data13.xml"/><Relationship Id="rId22" Type="http://schemas.openxmlformats.org/officeDocument/2006/relationships/diagramColors" Target="../diagrams/colors14.xml"/><Relationship Id="rId27" Type="http://schemas.openxmlformats.org/officeDocument/2006/relationships/diagramColors" Target="../diagrams/colors15.xml"/><Relationship Id="rId30" Type="http://schemas.openxmlformats.org/officeDocument/2006/relationships/image" Target="../media/image132.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133.jpeg"/><Relationship Id="rId7" Type="http://schemas.openxmlformats.org/officeDocument/2006/relationships/diagramQuickStyle" Target="../diagrams/quickStyle1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Layout" Target="../diagrams/layout16.xml"/><Relationship Id="rId11" Type="http://schemas.openxmlformats.org/officeDocument/2006/relationships/image" Target="../media/image136.png"/><Relationship Id="rId5" Type="http://schemas.openxmlformats.org/officeDocument/2006/relationships/diagramData" Target="../diagrams/data16.xml"/><Relationship Id="rId10" Type="http://schemas.openxmlformats.org/officeDocument/2006/relationships/image" Target="../media/image135.png"/><Relationship Id="rId4" Type="http://schemas.openxmlformats.org/officeDocument/2006/relationships/image" Target="../media/image134.png"/><Relationship Id="rId9" Type="http://schemas.microsoft.com/office/2007/relationships/diagramDrawing" Target="../diagrams/drawing16.xml"/></Relationships>
</file>

<file path=ppt/slides/_rels/slide26.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45.png"/><Relationship Id="rId7" Type="http://schemas.openxmlformats.org/officeDocument/2006/relationships/diagramColors" Target="../diagrams/colors17.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83.png"/><Relationship Id="rId7"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5.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4.png"/></Relationships>
</file>

<file path=ppt/slides/_rels/slide3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41.png"/><Relationship Id="rId7" Type="http://schemas.openxmlformats.org/officeDocument/2006/relationships/diagramColors" Target="../diagrams/colors18.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42.png"/><Relationship Id="rId7" Type="http://schemas.openxmlformats.org/officeDocument/2006/relationships/diagramColors" Target="../diagrams/colors19.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144.png"/><Relationship Id="rId4" Type="http://schemas.openxmlformats.org/officeDocument/2006/relationships/diagramData" Target="../diagrams/data19.xml"/><Relationship Id="rId9" Type="http://schemas.openxmlformats.org/officeDocument/2006/relationships/image" Target="../media/image143.pn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51.png"/><Relationship Id="rId4" Type="http://schemas.openxmlformats.org/officeDocument/2006/relationships/image" Target="../media/image150.jpeg"/></Relationships>
</file>

<file path=ppt/slides/_rels/slide3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8" Type="http://schemas.microsoft.com/office/2007/relationships/diagramDrawing" Target="../diagrams/drawing23.xml"/><Relationship Id="rId13" Type="http://schemas.microsoft.com/office/2007/relationships/diagramDrawing" Target="../diagrams/drawing24.xml"/><Relationship Id="rId3" Type="http://schemas.openxmlformats.org/officeDocument/2006/relationships/image" Target="../media/image156.jpg"/><Relationship Id="rId7" Type="http://schemas.openxmlformats.org/officeDocument/2006/relationships/diagramColors" Target="../diagrams/colors23.xml"/><Relationship Id="rId12" Type="http://schemas.openxmlformats.org/officeDocument/2006/relationships/diagramColors" Target="../diagrams/colors24.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QuickStyle" Target="../diagrams/quickStyle23.xml"/><Relationship Id="rId11" Type="http://schemas.openxmlformats.org/officeDocument/2006/relationships/diagramQuickStyle" Target="../diagrams/quickStyle24.xml"/><Relationship Id="rId5" Type="http://schemas.openxmlformats.org/officeDocument/2006/relationships/diagramLayout" Target="../diagrams/layout23.xml"/><Relationship Id="rId10" Type="http://schemas.openxmlformats.org/officeDocument/2006/relationships/diagramLayout" Target="../diagrams/layout24.xml"/><Relationship Id="rId4" Type="http://schemas.openxmlformats.org/officeDocument/2006/relationships/diagramData" Target="../diagrams/data23.xml"/><Relationship Id="rId9" Type="http://schemas.openxmlformats.org/officeDocument/2006/relationships/diagramData" Target="../diagrams/data24.xml"/><Relationship Id="rId14" Type="http://schemas.openxmlformats.org/officeDocument/2006/relationships/image" Target="../media/image148.png"/></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25.xml"/><Relationship Id="rId11" Type="http://schemas.openxmlformats.org/officeDocument/2006/relationships/image" Target="../media/image163.png"/><Relationship Id="rId5" Type="http://schemas.openxmlformats.org/officeDocument/2006/relationships/diagramQuickStyle" Target="../diagrams/quickStyle25.xml"/><Relationship Id="rId10" Type="http://schemas.openxmlformats.org/officeDocument/2006/relationships/image" Target="../media/image162.jpeg"/><Relationship Id="rId4" Type="http://schemas.openxmlformats.org/officeDocument/2006/relationships/diagramLayout" Target="../diagrams/layout25.xml"/><Relationship Id="rId9" Type="http://schemas.openxmlformats.org/officeDocument/2006/relationships/image" Target="../media/image161.png"/></Relationships>
</file>

<file path=ppt/slides/_rels/slide39.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45.png"/><Relationship Id="rId7" Type="http://schemas.openxmlformats.org/officeDocument/2006/relationships/diagramColors" Target="../diagrams/colors27.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68.png"/><Relationship Id="rId7" Type="http://schemas.openxmlformats.org/officeDocument/2006/relationships/diagramColors" Target="../diagrams/colors28.xml"/><Relationship Id="rId12" Type="http://schemas.openxmlformats.org/officeDocument/2006/relationships/image" Target="../media/image17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QuickStyle" Target="../diagrams/quickStyle28.xml"/><Relationship Id="rId11" Type="http://schemas.openxmlformats.org/officeDocument/2006/relationships/image" Target="../media/image171.png"/><Relationship Id="rId5" Type="http://schemas.openxmlformats.org/officeDocument/2006/relationships/diagramLayout" Target="../diagrams/layout28.xml"/><Relationship Id="rId10" Type="http://schemas.openxmlformats.org/officeDocument/2006/relationships/image" Target="../media/image170.png"/><Relationship Id="rId4" Type="http://schemas.openxmlformats.org/officeDocument/2006/relationships/diagramData" Target="../diagrams/data28.xml"/><Relationship Id="rId9" Type="http://schemas.openxmlformats.org/officeDocument/2006/relationships/image" Target="../media/image169.png"/></Relationships>
</file>

<file path=ppt/slides/_rels/slide4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8" Type="http://schemas.openxmlformats.org/officeDocument/2006/relationships/image" Target="../media/image181.png"/><Relationship Id="rId13" Type="http://schemas.microsoft.com/office/2007/relationships/diagramDrawing" Target="../diagrams/drawing30.xml"/><Relationship Id="rId3" Type="http://schemas.openxmlformats.org/officeDocument/2006/relationships/image" Target="../media/image116.jpg"/><Relationship Id="rId7" Type="http://schemas.openxmlformats.org/officeDocument/2006/relationships/image" Target="../media/image180.png"/><Relationship Id="rId12" Type="http://schemas.openxmlformats.org/officeDocument/2006/relationships/diagramColors" Target="../diagrams/colors30.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diagramQuickStyle" Target="../diagrams/quickStyle30.xml"/><Relationship Id="rId5" Type="http://schemas.openxmlformats.org/officeDocument/2006/relationships/image" Target="../media/image178.jpeg"/><Relationship Id="rId10" Type="http://schemas.openxmlformats.org/officeDocument/2006/relationships/diagramLayout" Target="../diagrams/layout30.xml"/><Relationship Id="rId4" Type="http://schemas.openxmlformats.org/officeDocument/2006/relationships/image" Target="../media/image83.png"/><Relationship Id="rId9" Type="http://schemas.openxmlformats.org/officeDocument/2006/relationships/diagramData" Target="../diagrams/data30.xml"/><Relationship Id="rId14" Type="http://schemas.openxmlformats.org/officeDocument/2006/relationships/image" Target="../media/image114.png"/></Relationships>
</file>

<file path=ppt/slides/_rels/slide46.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92.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73.png"/><Relationship Id="rId5" Type="http://schemas.openxmlformats.org/officeDocument/2006/relationships/image" Target="../media/image93.png"/><Relationship Id="rId10" Type="http://schemas.openxmlformats.org/officeDocument/2006/relationships/image" Target="../media/image124.png"/><Relationship Id="rId4" Type="http://schemas.openxmlformats.org/officeDocument/2006/relationships/image" Target="../media/image113.png"/><Relationship Id="rId9" Type="http://schemas.openxmlformats.org/officeDocument/2006/relationships/image" Target="../media/image183.png"/></Relationships>
</file>

<file path=ppt/slides/_rels/slide47.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image" Target="../media/image184.png"/><Relationship Id="rId7" Type="http://schemas.openxmlformats.org/officeDocument/2006/relationships/diagramLayout" Target="../diagrams/layout31.xml"/><Relationship Id="rId12" Type="http://schemas.openxmlformats.org/officeDocument/2006/relationships/image" Target="../media/image18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Data" Target="../diagrams/data31.xml"/><Relationship Id="rId11" Type="http://schemas.openxmlformats.org/officeDocument/2006/relationships/image" Target="../media/image185.png"/><Relationship Id="rId5" Type="http://schemas.openxmlformats.org/officeDocument/2006/relationships/image" Target="../media/image113.png"/><Relationship Id="rId10" Type="http://schemas.microsoft.com/office/2007/relationships/diagramDrawing" Target="../diagrams/drawing31.xml"/><Relationship Id="rId4" Type="http://schemas.openxmlformats.org/officeDocument/2006/relationships/image" Target="../media/image83.png"/><Relationship Id="rId9" Type="http://schemas.openxmlformats.org/officeDocument/2006/relationships/diagramColors" Target="../diagrams/colors31.xml"/></Relationships>
</file>

<file path=ppt/slides/_rels/slide48.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0.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189.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diagramColors" Target="../diagrams/colors32.xml"/><Relationship Id="rId11" Type="http://schemas.openxmlformats.org/officeDocument/2006/relationships/image" Target="../media/image188.png"/><Relationship Id="rId5" Type="http://schemas.openxmlformats.org/officeDocument/2006/relationships/diagramQuickStyle" Target="../diagrams/quickStyle32.xml"/><Relationship Id="rId10" Type="http://schemas.openxmlformats.org/officeDocument/2006/relationships/image" Target="../media/image187.png"/><Relationship Id="rId4" Type="http://schemas.openxmlformats.org/officeDocument/2006/relationships/diagramLayout" Target="../diagrams/layout32.xml"/><Relationship Id="rId9" Type="http://schemas.openxmlformats.org/officeDocument/2006/relationships/image" Target="../media/image83.png"/><Relationship Id="rId14" Type="http://schemas.openxmlformats.org/officeDocument/2006/relationships/image" Target="../media/image191.png"/></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95.png"/><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image" Target="../media/image194.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diagramColors" Target="../diagrams/colors33.xml"/><Relationship Id="rId11" Type="http://schemas.openxmlformats.org/officeDocument/2006/relationships/image" Target="../media/image193.png"/><Relationship Id="rId5" Type="http://schemas.openxmlformats.org/officeDocument/2006/relationships/diagramQuickStyle" Target="../diagrams/quickStyle33.xml"/><Relationship Id="rId10" Type="http://schemas.openxmlformats.org/officeDocument/2006/relationships/image" Target="../media/image192.png"/><Relationship Id="rId4" Type="http://schemas.openxmlformats.org/officeDocument/2006/relationships/diagramLayout" Target="../diagrams/layout33.xml"/><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63.png"/><Relationship Id="rId5" Type="http://schemas.openxmlformats.org/officeDocument/2006/relationships/diagramQuickStyle" Target="../diagrams/quickStyle5.xml"/><Relationship Id="rId10" Type="http://schemas.openxmlformats.org/officeDocument/2006/relationships/image" Target="../media/image62.png"/><Relationship Id="rId4" Type="http://schemas.openxmlformats.org/officeDocument/2006/relationships/diagramLayout" Target="../diagrams/layout5.xml"/><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68.png"/><Relationship Id="rId7" Type="http://schemas.openxmlformats.org/officeDocument/2006/relationships/diagramColors" Target="../diagrams/colors34.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QuickStyle" Target="../diagrams/quickStyle34.xml"/><Relationship Id="rId11" Type="http://schemas.openxmlformats.org/officeDocument/2006/relationships/image" Target="../media/image172.png"/><Relationship Id="rId5" Type="http://schemas.openxmlformats.org/officeDocument/2006/relationships/diagramLayout" Target="../diagrams/layout34.xml"/><Relationship Id="rId10" Type="http://schemas.openxmlformats.org/officeDocument/2006/relationships/image" Target="../media/image170.png"/><Relationship Id="rId4" Type="http://schemas.openxmlformats.org/officeDocument/2006/relationships/diagramData" Target="../diagrams/data34.xml"/><Relationship Id="rId9" Type="http://schemas.openxmlformats.org/officeDocument/2006/relationships/image" Target="../media/image169.png"/></Relationships>
</file>

<file path=ppt/slides/_rels/slide5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45.png"/><Relationship Id="rId7" Type="http://schemas.openxmlformats.org/officeDocument/2006/relationships/diagramColors" Target="../diagrams/colors35.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96.png"/><Relationship Id="rId7" Type="http://schemas.openxmlformats.org/officeDocument/2006/relationships/diagramColors" Target="../diagrams/colors36.xm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diagramColors" Target="../diagrams/colors37.xml"/><Relationship Id="rId5" Type="http://schemas.openxmlformats.org/officeDocument/2006/relationships/diagramQuickStyle" Target="../diagrams/quickStyle37.xml"/><Relationship Id="rId10" Type="http://schemas.openxmlformats.org/officeDocument/2006/relationships/image" Target="../media/image198.png"/><Relationship Id="rId4" Type="http://schemas.openxmlformats.org/officeDocument/2006/relationships/diagramLayout" Target="../diagrams/layout37.xml"/><Relationship Id="rId9" Type="http://schemas.openxmlformats.org/officeDocument/2006/relationships/image" Target="../media/image197.jpeg"/></Relationships>
</file>

<file path=ppt/slides/_rels/slide55.xml.rels><?xml version="1.0" encoding="UTF-8" standalone="yes"?>
<Relationships xmlns="http://schemas.openxmlformats.org/package/2006/relationships"><Relationship Id="rId8" Type="http://schemas.microsoft.com/office/2007/relationships/diagramDrawing" Target="../diagrams/drawing38.xml"/><Relationship Id="rId13" Type="http://schemas.openxmlformats.org/officeDocument/2006/relationships/diagramLayout" Target="../diagrams/layout39.xml"/><Relationship Id="rId3" Type="http://schemas.openxmlformats.org/officeDocument/2006/relationships/image" Target="../media/image199.png"/><Relationship Id="rId7" Type="http://schemas.openxmlformats.org/officeDocument/2006/relationships/diagramColors" Target="../diagrams/colors38.xml"/><Relationship Id="rId12" Type="http://schemas.openxmlformats.org/officeDocument/2006/relationships/diagramData" Target="../diagrams/data39.xml"/><Relationship Id="rId2" Type="http://schemas.openxmlformats.org/officeDocument/2006/relationships/notesSlide" Target="../notesSlides/notesSlide55.xml"/><Relationship Id="rId16" Type="http://schemas.microsoft.com/office/2007/relationships/diagramDrawing" Target="../diagrams/drawing39.xml"/><Relationship Id="rId1" Type="http://schemas.openxmlformats.org/officeDocument/2006/relationships/slideLayout" Target="../slideLayouts/slideLayout8.xml"/><Relationship Id="rId6" Type="http://schemas.openxmlformats.org/officeDocument/2006/relationships/diagramQuickStyle" Target="../diagrams/quickStyle38.xml"/><Relationship Id="rId11" Type="http://schemas.openxmlformats.org/officeDocument/2006/relationships/image" Target="../media/image198.png"/><Relationship Id="rId5" Type="http://schemas.openxmlformats.org/officeDocument/2006/relationships/diagramLayout" Target="../diagrams/layout38.xml"/><Relationship Id="rId15" Type="http://schemas.openxmlformats.org/officeDocument/2006/relationships/diagramColors" Target="../diagrams/colors39.xml"/><Relationship Id="rId10" Type="http://schemas.openxmlformats.org/officeDocument/2006/relationships/image" Target="../media/image201.png"/><Relationship Id="rId4" Type="http://schemas.openxmlformats.org/officeDocument/2006/relationships/diagramData" Target="../diagrams/data38.xml"/><Relationship Id="rId9" Type="http://schemas.openxmlformats.org/officeDocument/2006/relationships/image" Target="../media/image200.png"/><Relationship Id="rId14" Type="http://schemas.openxmlformats.org/officeDocument/2006/relationships/diagramQuickStyle" Target="../diagrams/quickStyle39.xml"/></Relationships>
</file>

<file path=ppt/slides/_rels/slide5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8.png"/><Relationship Id="rId7"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202.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8" Type="http://schemas.openxmlformats.org/officeDocument/2006/relationships/image" Target="../media/image208.jpe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206.jpeg"/><Relationship Id="rId5" Type="http://schemas.openxmlformats.org/officeDocument/2006/relationships/image" Target="../media/image205.jpeg"/><Relationship Id="rId10" Type="http://schemas.openxmlformats.org/officeDocument/2006/relationships/image" Target="../media/image209.png"/><Relationship Id="rId4" Type="http://schemas.openxmlformats.org/officeDocument/2006/relationships/image" Target="../media/image204.png"/><Relationship Id="rId9" Type="http://schemas.openxmlformats.org/officeDocument/2006/relationships/image" Target="../media/image161.png"/></Relationships>
</file>

<file path=ppt/slides/_rels/slide5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chart" Target="../charts/chart1.xml"/></Relationships>
</file>

<file path=ppt/slides/_rels/slide59.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diagramColors" Target="../diagrams/colors41.xml"/><Relationship Id="rId3" Type="http://schemas.openxmlformats.org/officeDocument/2006/relationships/diagramData" Target="../diagrams/data40.xml"/><Relationship Id="rId7" Type="http://schemas.microsoft.com/office/2007/relationships/diagramDrawing" Target="../diagrams/drawing40.xml"/><Relationship Id="rId12" Type="http://schemas.openxmlformats.org/officeDocument/2006/relationships/diagramQuickStyle" Target="../diagrams/quickStyle41.xml"/><Relationship Id="rId2" Type="http://schemas.openxmlformats.org/officeDocument/2006/relationships/notesSlide" Target="../notesSlides/notesSlide59.xml"/><Relationship Id="rId16" Type="http://schemas.openxmlformats.org/officeDocument/2006/relationships/image" Target="../media/image214.png"/><Relationship Id="rId1" Type="http://schemas.openxmlformats.org/officeDocument/2006/relationships/slideLayout" Target="../slideLayouts/slideLayout8.xml"/><Relationship Id="rId6" Type="http://schemas.openxmlformats.org/officeDocument/2006/relationships/diagramColors" Target="../diagrams/colors40.xml"/><Relationship Id="rId11" Type="http://schemas.openxmlformats.org/officeDocument/2006/relationships/diagramLayout" Target="../diagrams/layout41.xml"/><Relationship Id="rId5" Type="http://schemas.openxmlformats.org/officeDocument/2006/relationships/diagramQuickStyle" Target="../diagrams/quickStyle40.xml"/><Relationship Id="rId15" Type="http://schemas.openxmlformats.org/officeDocument/2006/relationships/image" Target="../media/image213.png"/><Relationship Id="rId10" Type="http://schemas.openxmlformats.org/officeDocument/2006/relationships/diagramData" Target="../diagrams/data41.xml"/><Relationship Id="rId4" Type="http://schemas.openxmlformats.org/officeDocument/2006/relationships/diagramLayout" Target="../diagrams/layout40.xml"/><Relationship Id="rId9" Type="http://schemas.openxmlformats.org/officeDocument/2006/relationships/image" Target="../media/image212.png"/><Relationship Id="rId14" Type="http://schemas.microsoft.com/office/2007/relationships/diagramDrawing" Target="../diagrams/drawing41.xml"/></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0.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215.png"/><Relationship Id="rId7" Type="http://schemas.openxmlformats.org/officeDocument/2006/relationships/diagramColors" Target="../diagrams/colors42.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QuickStyle" Target="../diagrams/quickStyle42.xml"/><Relationship Id="rId5" Type="http://schemas.openxmlformats.org/officeDocument/2006/relationships/diagramLayout" Target="../diagrams/layout42.xml"/><Relationship Id="rId10" Type="http://schemas.openxmlformats.org/officeDocument/2006/relationships/image" Target="../media/image216.png"/><Relationship Id="rId4" Type="http://schemas.openxmlformats.org/officeDocument/2006/relationships/diagramData" Target="../diagrams/data42.xml"/><Relationship Id="rId9" Type="http://schemas.openxmlformats.org/officeDocument/2006/relationships/hyperlink" Target="http://www.thehindubusinessline.com/multimedia/archive/03166/GST-compensation-c_3166108a.pdf" TargetMode="External"/></Relationships>
</file>

<file path=ppt/slides/_rels/slide61.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45.png"/><Relationship Id="rId7" Type="http://schemas.openxmlformats.org/officeDocument/2006/relationships/diagramColors" Target="../diagrams/colors43.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 Id="rId9" Type="http://schemas.openxmlformats.org/officeDocument/2006/relationships/image" Target="../media/image54.png"/></Relationships>
</file>

<file path=ppt/slides/_rels/slide62.xml.rels><?xml version="1.0" encoding="UTF-8" standalone="yes"?>
<Relationships xmlns="http://schemas.openxmlformats.org/package/2006/relationships"><Relationship Id="rId8" Type="http://schemas.microsoft.com/office/2007/relationships/diagramDrawing" Target="../diagrams/drawing44.xml"/><Relationship Id="rId13" Type="http://schemas.microsoft.com/office/2007/relationships/diagramDrawing" Target="../diagrams/drawing45.xml"/><Relationship Id="rId3" Type="http://schemas.openxmlformats.org/officeDocument/2006/relationships/image" Target="../media/image45.png"/><Relationship Id="rId7" Type="http://schemas.openxmlformats.org/officeDocument/2006/relationships/diagramColors" Target="../diagrams/colors44.xml"/><Relationship Id="rId12" Type="http://schemas.openxmlformats.org/officeDocument/2006/relationships/diagramColors" Target="../diagrams/colors45.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QuickStyle" Target="../diagrams/quickStyle44.xml"/><Relationship Id="rId11" Type="http://schemas.openxmlformats.org/officeDocument/2006/relationships/diagramQuickStyle" Target="../diagrams/quickStyle45.xml"/><Relationship Id="rId5" Type="http://schemas.openxmlformats.org/officeDocument/2006/relationships/diagramLayout" Target="../diagrams/layout44.xml"/><Relationship Id="rId15" Type="http://schemas.openxmlformats.org/officeDocument/2006/relationships/hyperlink" Target="https://www.youtube.com/watch?v=FTS0bSaK7k0" TargetMode="External"/><Relationship Id="rId10" Type="http://schemas.openxmlformats.org/officeDocument/2006/relationships/diagramLayout" Target="../diagrams/layout45.xml"/><Relationship Id="rId4" Type="http://schemas.openxmlformats.org/officeDocument/2006/relationships/diagramData" Target="../diagrams/data44.xml"/><Relationship Id="rId9" Type="http://schemas.openxmlformats.org/officeDocument/2006/relationships/diagramData" Target="../diagrams/data45.xml"/><Relationship Id="rId14" Type="http://schemas.openxmlformats.org/officeDocument/2006/relationships/image" Target="../media/image217.png"/></Relationships>
</file>

<file path=ppt/slides/_rels/slide63.xml.rels><?xml version="1.0" encoding="UTF-8" standalone="yes"?>
<Relationships xmlns="http://schemas.openxmlformats.org/package/2006/relationships"><Relationship Id="rId8" Type="http://schemas.openxmlformats.org/officeDocument/2006/relationships/hyperlink" Target="http://www.thehindu.com/business/Economy/article18514302.ece/BINARY/Schedule%20of%20GST%20rates%20for%20services" TargetMode="External"/><Relationship Id="rId13" Type="http://schemas.openxmlformats.org/officeDocument/2006/relationships/image" Target="../media/image222.jpeg"/><Relationship Id="rId3" Type="http://schemas.openxmlformats.org/officeDocument/2006/relationships/diagramData" Target="../diagrams/data46.xml"/><Relationship Id="rId7" Type="http://schemas.microsoft.com/office/2007/relationships/diagramDrawing" Target="../diagrams/drawing46.xml"/><Relationship Id="rId12" Type="http://schemas.openxmlformats.org/officeDocument/2006/relationships/image" Target="../media/image22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diagramColors" Target="../diagrams/colors46.xml"/><Relationship Id="rId11" Type="http://schemas.openxmlformats.org/officeDocument/2006/relationships/image" Target="../media/image220.png"/><Relationship Id="rId5" Type="http://schemas.openxmlformats.org/officeDocument/2006/relationships/diagramQuickStyle" Target="../diagrams/quickStyle46.xml"/><Relationship Id="rId15" Type="http://schemas.openxmlformats.org/officeDocument/2006/relationships/image" Target="../media/image224.png"/><Relationship Id="rId10" Type="http://schemas.openxmlformats.org/officeDocument/2006/relationships/image" Target="../media/image219.png"/><Relationship Id="rId4" Type="http://schemas.openxmlformats.org/officeDocument/2006/relationships/diagramLayout" Target="../diagrams/layout46.xml"/><Relationship Id="rId9" Type="http://schemas.openxmlformats.org/officeDocument/2006/relationships/image" Target="../media/image218.png"/><Relationship Id="rId14" Type="http://schemas.openxmlformats.org/officeDocument/2006/relationships/image" Target="../media/image223.png"/></Relationships>
</file>

<file path=ppt/slides/_rels/slide64.xml.rels><?xml version="1.0" encoding="UTF-8" standalone="yes"?>
<Relationships xmlns="http://schemas.openxmlformats.org/package/2006/relationships"><Relationship Id="rId8" Type="http://schemas.microsoft.com/office/2007/relationships/diagramDrawing" Target="../diagrams/drawing47.xml"/><Relationship Id="rId13" Type="http://schemas.microsoft.com/office/2007/relationships/diagramDrawing" Target="../diagrams/drawing48.xml"/><Relationship Id="rId3" Type="http://schemas.openxmlformats.org/officeDocument/2006/relationships/image" Target="../media/image45.png"/><Relationship Id="rId7" Type="http://schemas.openxmlformats.org/officeDocument/2006/relationships/diagramColors" Target="../diagrams/colors47.xml"/><Relationship Id="rId12" Type="http://schemas.openxmlformats.org/officeDocument/2006/relationships/diagramColors" Target="../diagrams/colors48.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QuickStyle" Target="../diagrams/quickStyle47.xml"/><Relationship Id="rId11" Type="http://schemas.openxmlformats.org/officeDocument/2006/relationships/diagramQuickStyle" Target="../diagrams/quickStyle48.xml"/><Relationship Id="rId5" Type="http://schemas.openxmlformats.org/officeDocument/2006/relationships/diagramLayout" Target="../diagrams/layout47.xml"/><Relationship Id="rId10" Type="http://schemas.openxmlformats.org/officeDocument/2006/relationships/diagramLayout" Target="../diagrams/layout48.xml"/><Relationship Id="rId4" Type="http://schemas.openxmlformats.org/officeDocument/2006/relationships/diagramData" Target="../diagrams/data47.xml"/><Relationship Id="rId9" Type="http://schemas.openxmlformats.org/officeDocument/2006/relationships/diagramData" Target="../diagrams/data48.xml"/></Relationships>
</file>

<file path=ppt/slides/_rels/slide65.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3" Type="http://schemas.openxmlformats.org/officeDocument/2006/relationships/image" Target="../media/image45.png"/><Relationship Id="rId7" Type="http://schemas.openxmlformats.org/officeDocument/2006/relationships/diagramColors" Target="../diagrams/colors49.xml"/><Relationship Id="rId12" Type="http://schemas.openxmlformats.org/officeDocument/2006/relationships/diagramColors" Target="../diagrams/colors50.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5" Type="http://schemas.openxmlformats.org/officeDocument/2006/relationships/diagramLayout" Target="../diagrams/layout49.xml"/><Relationship Id="rId10" Type="http://schemas.openxmlformats.org/officeDocument/2006/relationships/diagramLayout" Target="../diagrams/layout50.xml"/><Relationship Id="rId4" Type="http://schemas.openxmlformats.org/officeDocument/2006/relationships/diagramData" Target="../diagrams/data49.xml"/><Relationship Id="rId9" Type="http://schemas.openxmlformats.org/officeDocument/2006/relationships/diagramData" Target="../diagrams/data50.xml"/></Relationships>
</file>

<file path=ppt/slides/_rels/slide66.xml.rels><?xml version="1.0" encoding="UTF-8" standalone="yes"?>
<Relationships xmlns="http://schemas.openxmlformats.org/package/2006/relationships"><Relationship Id="rId8" Type="http://schemas.microsoft.com/office/2007/relationships/diagramDrawing" Target="../diagrams/drawing51.xml"/><Relationship Id="rId13" Type="http://schemas.microsoft.com/office/2007/relationships/diagramDrawing" Target="../diagrams/drawing52.xml"/><Relationship Id="rId3" Type="http://schemas.openxmlformats.org/officeDocument/2006/relationships/image" Target="../media/image45.png"/><Relationship Id="rId7" Type="http://schemas.openxmlformats.org/officeDocument/2006/relationships/diagramColors" Target="../diagrams/colors51.xml"/><Relationship Id="rId12" Type="http://schemas.openxmlformats.org/officeDocument/2006/relationships/diagramColors" Target="../diagrams/colors52.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QuickStyle" Target="../diagrams/quickStyle51.xml"/><Relationship Id="rId11" Type="http://schemas.openxmlformats.org/officeDocument/2006/relationships/diagramQuickStyle" Target="../diagrams/quickStyle52.xml"/><Relationship Id="rId5" Type="http://schemas.openxmlformats.org/officeDocument/2006/relationships/diagramLayout" Target="../diagrams/layout51.xml"/><Relationship Id="rId10" Type="http://schemas.openxmlformats.org/officeDocument/2006/relationships/diagramLayout" Target="../diagrams/layout52.xml"/><Relationship Id="rId4" Type="http://schemas.openxmlformats.org/officeDocument/2006/relationships/diagramData" Target="../diagrams/data51.xml"/><Relationship Id="rId9" Type="http://schemas.openxmlformats.org/officeDocument/2006/relationships/diagramData" Target="../diagrams/data52.xml"/></Relationships>
</file>

<file path=ppt/slides/_rels/slide67.xml.rels><?xml version="1.0" encoding="UTF-8" standalone="yes"?>
<Relationships xmlns="http://schemas.openxmlformats.org/package/2006/relationships"><Relationship Id="rId8" Type="http://schemas.microsoft.com/office/2007/relationships/diagramDrawing" Target="../diagrams/drawing53.xml"/><Relationship Id="rId13" Type="http://schemas.microsoft.com/office/2007/relationships/diagramDrawing" Target="../diagrams/drawing54.xml"/><Relationship Id="rId3" Type="http://schemas.openxmlformats.org/officeDocument/2006/relationships/image" Target="../media/image225.png"/><Relationship Id="rId7" Type="http://schemas.openxmlformats.org/officeDocument/2006/relationships/diagramColors" Target="../diagrams/colors53.xml"/><Relationship Id="rId12" Type="http://schemas.openxmlformats.org/officeDocument/2006/relationships/diagramColors" Target="../diagrams/colors54.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QuickStyle" Target="../diagrams/quickStyle53.xml"/><Relationship Id="rId11" Type="http://schemas.openxmlformats.org/officeDocument/2006/relationships/diagramQuickStyle" Target="../diagrams/quickStyle54.xml"/><Relationship Id="rId5" Type="http://schemas.openxmlformats.org/officeDocument/2006/relationships/diagramLayout" Target="../diagrams/layout53.xml"/><Relationship Id="rId10" Type="http://schemas.openxmlformats.org/officeDocument/2006/relationships/diagramLayout" Target="../diagrams/layout54.xml"/><Relationship Id="rId4" Type="http://schemas.openxmlformats.org/officeDocument/2006/relationships/diagramData" Target="../diagrams/data53.xml"/><Relationship Id="rId9" Type="http://schemas.openxmlformats.org/officeDocument/2006/relationships/diagramData" Target="../diagrams/data54.xml"/><Relationship Id="rId14" Type="http://schemas.openxmlformats.org/officeDocument/2006/relationships/hyperlink" Target="http://www.thehindubusinessline.com/multimedia/archive/03166/GST_rate_schedule__3166109a.pdf" TargetMode="External"/></Relationships>
</file>

<file path=ppt/slides/_rels/slide68.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image" Target="../media/image226.png"/><Relationship Id="rId7" Type="http://schemas.openxmlformats.org/officeDocument/2006/relationships/diagramColors" Target="../diagrams/colors55.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229.png"/><Relationship Id="rId4" Type="http://schemas.openxmlformats.org/officeDocument/2006/relationships/image" Target="../media/image228.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70.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6.xml"/><Relationship Id="rId11" Type="http://schemas.openxmlformats.org/officeDocument/2006/relationships/image" Target="../media/image68.png"/><Relationship Id="rId5" Type="http://schemas.openxmlformats.org/officeDocument/2006/relationships/diagramQuickStyle" Target="../diagrams/quickStyle6.xml"/><Relationship Id="rId10" Type="http://schemas.openxmlformats.org/officeDocument/2006/relationships/image" Target="../media/image67.png"/><Relationship Id="rId4" Type="http://schemas.openxmlformats.org/officeDocument/2006/relationships/diagramLayout" Target="../diagrams/layout6.xml"/><Relationship Id="rId9" Type="http://schemas.openxmlformats.org/officeDocument/2006/relationships/image" Target="../media/image66.png"/></Relationships>
</file>

<file path=ppt/slides/_rels/slide70.xml.rels><?xml version="1.0" encoding="UTF-8" standalone="yes"?>
<Relationships xmlns="http://schemas.openxmlformats.org/package/2006/relationships"><Relationship Id="rId8" Type="http://schemas.openxmlformats.org/officeDocument/2006/relationships/image" Target="../media/image230.png"/><Relationship Id="rId13" Type="http://schemas.microsoft.com/office/2007/relationships/diagramDrawing" Target="../diagrams/drawing57.xml"/><Relationship Id="rId3" Type="http://schemas.openxmlformats.org/officeDocument/2006/relationships/diagramData" Target="../diagrams/data56.xml"/><Relationship Id="rId7" Type="http://schemas.microsoft.com/office/2007/relationships/diagramDrawing" Target="../diagrams/drawing56.xml"/><Relationship Id="rId12" Type="http://schemas.openxmlformats.org/officeDocument/2006/relationships/diagramColors" Target="../diagrams/colors57.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Colors" Target="../diagrams/colors56.xml"/><Relationship Id="rId11" Type="http://schemas.openxmlformats.org/officeDocument/2006/relationships/diagramQuickStyle" Target="../diagrams/quickStyle57.xml"/><Relationship Id="rId5" Type="http://schemas.openxmlformats.org/officeDocument/2006/relationships/diagramQuickStyle" Target="../diagrams/quickStyle56.xml"/><Relationship Id="rId10" Type="http://schemas.openxmlformats.org/officeDocument/2006/relationships/diagramLayout" Target="../diagrams/layout57.xml"/><Relationship Id="rId4" Type="http://schemas.openxmlformats.org/officeDocument/2006/relationships/diagramLayout" Target="../diagrams/layout56.xml"/><Relationship Id="rId9" Type="http://schemas.openxmlformats.org/officeDocument/2006/relationships/diagramData" Target="../diagrams/data57.xml"/></Relationships>
</file>

<file path=ppt/slides/_rels/slide71.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45.png"/><Relationship Id="rId7" Type="http://schemas.openxmlformats.org/officeDocument/2006/relationships/diagramColors" Target="../diagrams/colors58.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 Id="rId9"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232.png"/><Relationship Id="rId7" Type="http://schemas.openxmlformats.org/officeDocument/2006/relationships/diagramColors" Target="../diagrams/colors59.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7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235.png"/><Relationship Id="rId4" Type="http://schemas.openxmlformats.org/officeDocument/2006/relationships/image" Target="../media/image234.png"/></Relationships>
</file>

<file path=ppt/slides/_rels/slide75.xml.rels><?xml version="1.0" encoding="UTF-8" standalone="yes"?>
<Relationships xmlns="http://schemas.openxmlformats.org/package/2006/relationships"><Relationship Id="rId8" Type="http://schemas.microsoft.com/office/2007/relationships/diagramDrawing" Target="../diagrams/drawing60.xml"/><Relationship Id="rId13" Type="http://schemas.microsoft.com/office/2007/relationships/diagramDrawing" Target="../diagrams/drawing61.xml"/><Relationship Id="rId3" Type="http://schemas.openxmlformats.org/officeDocument/2006/relationships/image" Target="../media/image236.png"/><Relationship Id="rId7" Type="http://schemas.openxmlformats.org/officeDocument/2006/relationships/diagramColors" Target="../diagrams/colors60.xml"/><Relationship Id="rId12" Type="http://schemas.openxmlformats.org/officeDocument/2006/relationships/diagramColors" Target="../diagrams/colors61.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diagramQuickStyle" Target="../diagrams/quickStyle60.xml"/><Relationship Id="rId11" Type="http://schemas.openxmlformats.org/officeDocument/2006/relationships/diagramQuickStyle" Target="../diagrams/quickStyle61.xml"/><Relationship Id="rId5" Type="http://schemas.openxmlformats.org/officeDocument/2006/relationships/diagramLayout" Target="../diagrams/layout60.xml"/><Relationship Id="rId10" Type="http://schemas.openxmlformats.org/officeDocument/2006/relationships/diagramLayout" Target="../diagrams/layout61.xml"/><Relationship Id="rId4" Type="http://schemas.openxmlformats.org/officeDocument/2006/relationships/diagramData" Target="../diagrams/data60.xml"/><Relationship Id="rId9" Type="http://schemas.openxmlformats.org/officeDocument/2006/relationships/diagramData" Target="../diagrams/data61.xml"/></Relationships>
</file>

<file path=ppt/slides/_rels/slide76.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45.png"/><Relationship Id="rId7" Type="http://schemas.openxmlformats.org/officeDocument/2006/relationships/diagramColors" Target="../diagrams/colors62.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diagramQuickStyle" Target="../diagrams/quickStyle7.xml"/><Relationship Id="rId12"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7.xml"/><Relationship Id="rId11" Type="http://schemas.openxmlformats.org/officeDocument/2006/relationships/image" Target="../media/image74.png"/><Relationship Id="rId5" Type="http://schemas.openxmlformats.org/officeDocument/2006/relationships/diagramData" Target="../diagrams/data7.xml"/><Relationship Id="rId10" Type="http://schemas.openxmlformats.org/officeDocument/2006/relationships/image" Target="../media/image73.png"/><Relationship Id="rId4" Type="http://schemas.openxmlformats.org/officeDocument/2006/relationships/image" Target="../media/image72.png"/><Relationship Id="rId9" Type="http://schemas.microsoft.com/office/2007/relationships/diagramDrawing" Target="../diagrams/drawing7.xml"/></Relationships>
</file>

<file path=ppt/slides/_rels/slide80.xml.rels><?xml version="1.0" encoding="UTF-8" standalone="yes"?>
<Relationships xmlns="http://schemas.openxmlformats.org/package/2006/relationships"><Relationship Id="rId8" Type="http://schemas.openxmlformats.org/officeDocument/2006/relationships/diagramColors" Target="../diagrams/colors66.xml"/><Relationship Id="rId3" Type="http://schemas.openxmlformats.org/officeDocument/2006/relationships/chart" Target="../charts/chart2.xml"/><Relationship Id="rId7" Type="http://schemas.openxmlformats.org/officeDocument/2006/relationships/diagramQuickStyle" Target="../diagrams/quickStyle66.xm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diagramLayout" Target="../diagrams/layout66.xml"/><Relationship Id="rId5" Type="http://schemas.openxmlformats.org/officeDocument/2006/relationships/diagramData" Target="../diagrams/data66.xml"/><Relationship Id="rId10" Type="http://schemas.openxmlformats.org/officeDocument/2006/relationships/image" Target="../media/image241.png"/><Relationship Id="rId4" Type="http://schemas.openxmlformats.org/officeDocument/2006/relationships/image" Target="../media/image240.png"/><Relationship Id="rId9" Type="http://schemas.microsoft.com/office/2007/relationships/diagramDrawing" Target="../diagrams/drawing66.xml"/></Relationships>
</file>

<file path=ppt/slides/_rels/slide8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243.png"/><Relationship Id="rId7" Type="http://schemas.openxmlformats.org/officeDocument/2006/relationships/diagramColors" Target="../diagrams/colors67.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83.xml.rels><?xml version="1.0" encoding="UTF-8" standalone="yes"?>
<Relationships xmlns="http://schemas.openxmlformats.org/package/2006/relationships"><Relationship Id="rId8" Type="http://schemas.microsoft.com/office/2007/relationships/diagramDrawing" Target="../diagrams/drawing68.xml"/><Relationship Id="rId3" Type="http://schemas.openxmlformats.org/officeDocument/2006/relationships/image" Target="../media/image244.png"/><Relationship Id="rId7" Type="http://schemas.openxmlformats.org/officeDocument/2006/relationships/diagramColors" Target="../diagrams/colors68.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QuickStyle" Target="../diagrams/quickStyle68.xml"/><Relationship Id="rId5" Type="http://schemas.openxmlformats.org/officeDocument/2006/relationships/diagramLayout" Target="../diagrams/layout68.xml"/><Relationship Id="rId4" Type="http://schemas.openxmlformats.org/officeDocument/2006/relationships/diagramData" Target="../diagrams/data68.xml"/></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69.xml"/><Relationship Id="rId3" Type="http://schemas.openxmlformats.org/officeDocument/2006/relationships/image" Target="../media/image245.png"/><Relationship Id="rId7" Type="http://schemas.openxmlformats.org/officeDocument/2006/relationships/diagramQuickStyle" Target="../diagrams/quickStyle6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Layout" Target="../diagrams/layout69.xml"/><Relationship Id="rId5" Type="http://schemas.openxmlformats.org/officeDocument/2006/relationships/diagramData" Target="../diagrams/data69.xml"/><Relationship Id="rId10" Type="http://schemas.openxmlformats.org/officeDocument/2006/relationships/image" Target="../media/image246.png"/><Relationship Id="rId4" Type="http://schemas.microsoft.com/office/2007/relationships/hdphoto" Target="../media/hdphoto2.wdp"/><Relationship Id="rId9" Type="http://schemas.microsoft.com/office/2007/relationships/diagramDrawing" Target="../diagrams/drawing69.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6.xml"/><Relationship Id="rId1" Type="http://schemas.openxmlformats.org/officeDocument/2006/relationships/slideLayout" Target="../slideLayouts/slideLayout21.xml"/><Relationship Id="rId4" Type="http://schemas.openxmlformats.org/officeDocument/2006/relationships/image" Target="../media/image251.png"/></Relationships>
</file>

<file path=ppt/slides/_rels/slide87.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196.png"/><Relationship Id="rId7" Type="http://schemas.openxmlformats.org/officeDocument/2006/relationships/diagramColors" Target="../diagrams/colors71.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8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254.jpeg"/><Relationship Id="rId4" Type="http://schemas.openxmlformats.org/officeDocument/2006/relationships/image" Target="../media/image253.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7.png"/><Relationship Id="rId7"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0.xml"/><Relationship Id="rId1" Type="http://schemas.openxmlformats.org/officeDocument/2006/relationships/slideLayout" Target="../slideLayouts/slideLayout8.xml"/><Relationship Id="rId5" Type="http://schemas.openxmlformats.org/officeDocument/2006/relationships/image" Target="../media/image257.png"/><Relationship Id="rId4" Type="http://schemas.openxmlformats.org/officeDocument/2006/relationships/image" Target="../media/image2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image" Target="../media/image45.png"/><Relationship Id="rId7" Type="http://schemas.openxmlformats.org/officeDocument/2006/relationships/diagramColors" Target="../diagrams/colors72.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diagramQuickStyle" Target="../diagrams/quickStyle72.xml"/><Relationship Id="rId11" Type="http://schemas.openxmlformats.org/officeDocument/2006/relationships/image" Target="../media/image44.png"/><Relationship Id="rId5" Type="http://schemas.openxmlformats.org/officeDocument/2006/relationships/diagramLayout" Target="../diagrams/layout72.xml"/><Relationship Id="rId10" Type="http://schemas.openxmlformats.org/officeDocument/2006/relationships/image" Target="../media/image43.png"/><Relationship Id="rId4" Type="http://schemas.openxmlformats.org/officeDocument/2006/relationships/diagramData" Target="../diagrams/data72.xml"/><Relationship Id="rId9"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smtClean="0"/>
              <a:t>Economy: 6 pillars + theory  + current affairs</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124586246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4235" y="525732"/>
            <a:ext cx="1190791" cy="1190791"/>
          </a:xfrm>
          <a:prstGeom prst="rect">
            <a:avLst/>
          </a:prstGeom>
        </p:spPr>
      </p:pic>
    </p:spTree>
    <p:extLst>
      <p:ext uri="{BB962C8B-B14F-4D97-AF65-F5344CB8AC3E}">
        <p14:creationId xmlns:p14="http://schemas.microsoft.com/office/powerpoint/2010/main" val="642685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67897" y="5554049"/>
            <a:ext cx="7976103" cy="12637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dirty="0" smtClean="0"/>
              <a:t>Why excise cascading is </a:t>
            </a:r>
            <a:r>
              <a:rPr lang="en-US" sz="2000" dirty="0"/>
              <a:t>bad?</a:t>
            </a:r>
          </a:p>
          <a:p>
            <a:pPr marL="342900" indent="-342900">
              <a:buFont typeface="+mj-lt"/>
              <a:buAutoNum type="arabicPeriod"/>
            </a:pPr>
            <a:r>
              <a:rPr lang="en-US" sz="2000" dirty="0"/>
              <a:t>End user: expensive </a:t>
            </a:r>
            <a:r>
              <a:rPr lang="en-US" sz="2000" dirty="0" smtClean="0"/>
              <a:t>car [Statutory incidence-&gt; economic incidence]</a:t>
            </a:r>
            <a:endParaRPr lang="en-US" sz="2000" dirty="0"/>
          </a:p>
          <a:p>
            <a:pPr marL="342900" indent="-342900">
              <a:buFont typeface="+mj-lt"/>
              <a:buAutoNum type="arabicPeriod"/>
            </a:pPr>
            <a:r>
              <a:rPr lang="en-US" sz="2000" dirty="0"/>
              <a:t>Tata would try to mfg. everything </a:t>
            </a:r>
            <a:r>
              <a:rPr lang="en-US" sz="2000" dirty="0" smtClean="0"/>
              <a:t>in-house </a:t>
            </a:r>
            <a:r>
              <a:rPr lang="en-US" sz="2000" dirty="0"/>
              <a:t>to avoid cascading= "Ancillarisation</a:t>
            </a:r>
            <a:r>
              <a:rPr lang="en-US" sz="2000" dirty="0" smtClean="0"/>
              <a:t>"▼ </a:t>
            </a:r>
            <a:r>
              <a:rPr lang="en-US" sz="2000" dirty="0"/>
              <a:t>-&gt; MSME </a:t>
            </a:r>
            <a:r>
              <a:rPr lang="en-US" sz="2000" dirty="0" smtClean="0"/>
              <a:t>▼</a:t>
            </a:r>
            <a:endParaRPr lang="en-US" sz="2000" dirty="0"/>
          </a:p>
        </p:txBody>
      </p:sp>
      <p:sp>
        <p:nvSpPr>
          <p:cNvPr id="7" name="Title 6"/>
          <p:cNvSpPr>
            <a:spLocks noGrp="1"/>
          </p:cNvSpPr>
          <p:nvPr>
            <p:ph type="title"/>
          </p:nvPr>
        </p:nvSpPr>
        <p:spPr/>
        <p:txBody>
          <a:bodyPr>
            <a:normAutofit/>
          </a:bodyPr>
          <a:lstStyle/>
          <a:p>
            <a:r>
              <a:rPr lang="en-US" sz="2400" dirty="0">
                <a:effectLst/>
              </a:rPr>
              <a:t>Central Excise applies on “Manufacturing</a:t>
            </a:r>
            <a:r>
              <a:rPr lang="en-US" sz="2400" dirty="0" smtClean="0">
                <a:effectLst/>
              </a:rPr>
              <a:t>”</a:t>
            </a:r>
            <a:endParaRPr lang="en-US" sz="2400" dirty="0">
              <a:effectLst/>
            </a:endParaRPr>
          </a:p>
        </p:txBody>
      </p:sp>
      <p:sp>
        <p:nvSpPr>
          <p:cNvPr id="4" name="Slide Number Placeholder 3"/>
          <p:cNvSpPr>
            <a:spLocks noGrp="1"/>
          </p:cNvSpPr>
          <p:nvPr>
            <p:ph type="sldNum" sz="quarter" idx="4294967295"/>
          </p:nvPr>
        </p:nvSpPr>
        <p:spPr>
          <a:xfrm>
            <a:off x="7086600" y="5624513"/>
            <a:ext cx="2057400" cy="273844"/>
          </a:xfrm>
        </p:spPr>
        <p:txBody>
          <a:bodyPr/>
          <a:lstStyle/>
          <a:p>
            <a:fld id="{18B7AF8A-C719-4171-A61A-506490E43206}" type="slidenum">
              <a:rPr lang="en-US" smtClean="0"/>
              <a:t>10</a:t>
            </a:fld>
            <a:endParaRPr lang="en-US"/>
          </a:p>
        </p:txBody>
      </p:sp>
      <p:grpSp>
        <p:nvGrpSpPr>
          <p:cNvPr id="5" name="Group 4"/>
          <p:cNvGrpSpPr/>
          <p:nvPr/>
        </p:nvGrpSpPr>
        <p:grpSpPr>
          <a:xfrm>
            <a:off x="264748" y="1713652"/>
            <a:ext cx="4517988" cy="3807319"/>
            <a:chOff x="264748" y="1713652"/>
            <a:chExt cx="4517988" cy="3807319"/>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3265" y="3767328"/>
              <a:ext cx="1410462" cy="1410462"/>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54256" y="1713652"/>
              <a:ext cx="1628480" cy="1628480"/>
            </a:xfrm>
            <a:prstGeom prst="rect">
              <a:avLst/>
            </a:prstGeom>
          </p:spPr>
        </p:pic>
        <p:sp>
          <p:nvSpPr>
            <p:cNvPr id="11" name="TextBox 10"/>
            <p:cNvSpPr txBox="1"/>
            <p:nvPr/>
          </p:nvSpPr>
          <p:spPr>
            <a:xfrm>
              <a:off x="3154256" y="3193224"/>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sp>
          <p:nvSpPr>
            <p:cNvPr id="12" name="TextBox 11"/>
            <p:cNvSpPr txBox="1"/>
            <p:nvPr/>
          </p:nvSpPr>
          <p:spPr>
            <a:xfrm>
              <a:off x="3154256" y="5013140"/>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4748" y="1856232"/>
              <a:ext cx="2430447" cy="1821740"/>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8640" y="3677972"/>
              <a:ext cx="2426555" cy="1819916"/>
            </a:xfrm>
            <a:prstGeom prst="rect">
              <a:avLst/>
            </a:prstGeom>
          </p:spPr>
        </p:pic>
      </p:grpSp>
      <p:sp>
        <p:nvSpPr>
          <p:cNvPr id="15" name="TextBox 14"/>
          <p:cNvSpPr txBox="1"/>
          <p:nvPr/>
        </p:nvSpPr>
        <p:spPr>
          <a:xfrm>
            <a:off x="1066715" y="3193224"/>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sp>
        <p:nvSpPr>
          <p:cNvPr id="16" name="TextBox 15"/>
          <p:cNvSpPr txBox="1"/>
          <p:nvPr/>
        </p:nvSpPr>
        <p:spPr>
          <a:xfrm>
            <a:off x="1066715" y="5013140"/>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99591" y="2408260"/>
            <a:ext cx="3915760" cy="2628780"/>
          </a:xfrm>
          <a:prstGeom prst="rect">
            <a:avLst/>
          </a:prstGeom>
        </p:spPr>
      </p:pic>
      <p:sp>
        <p:nvSpPr>
          <p:cNvPr id="19" name="TextBox 18"/>
          <p:cNvSpPr txBox="1"/>
          <p:nvPr/>
        </p:nvSpPr>
        <p:spPr>
          <a:xfrm>
            <a:off x="5834803" y="4846028"/>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sp>
        <p:nvSpPr>
          <p:cNvPr id="20" name="TextBox 19"/>
          <p:cNvSpPr txBox="1"/>
          <p:nvPr/>
        </p:nvSpPr>
        <p:spPr>
          <a:xfrm>
            <a:off x="3785350" y="1629776"/>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cascading</a:t>
            </a:r>
          </a:p>
        </p:txBody>
      </p:sp>
      <p:sp>
        <p:nvSpPr>
          <p:cNvPr id="21" name="Oval 20"/>
          <p:cNvSpPr/>
          <p:nvPr/>
        </p:nvSpPr>
        <p:spPr>
          <a:xfrm>
            <a:off x="7617493" y="4464901"/>
            <a:ext cx="1526507" cy="1526507"/>
          </a:xfrm>
          <a:prstGeom prst="ellipse">
            <a:avLst/>
          </a:prstGeom>
          <a:blipFill rotWithShape="1">
            <a:blip r:embed="rId8"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TextBox 23"/>
          <p:cNvSpPr txBox="1"/>
          <p:nvPr/>
        </p:nvSpPr>
        <p:spPr>
          <a:xfrm>
            <a:off x="3702890" y="3808834"/>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cascading</a:t>
            </a:r>
          </a:p>
        </p:txBody>
      </p:sp>
      <p:sp>
        <p:nvSpPr>
          <p:cNvPr id="25" name="TextBox 24"/>
          <p:cNvSpPr txBox="1"/>
          <p:nvPr/>
        </p:nvSpPr>
        <p:spPr>
          <a:xfrm>
            <a:off x="4996433" y="2381425"/>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cascading</a:t>
            </a:r>
          </a:p>
        </p:txBody>
      </p:sp>
      <p:sp>
        <p:nvSpPr>
          <p:cNvPr id="23" name="TextBox 22"/>
          <p:cNvSpPr txBox="1"/>
          <p:nvPr/>
        </p:nvSpPr>
        <p:spPr>
          <a:xfrm>
            <a:off x="6928445" y="2697951"/>
            <a:ext cx="1719072" cy="923330"/>
          </a:xfrm>
          <a:prstGeom prst="rect">
            <a:avLst/>
          </a:prstGeom>
          <a:solidFill>
            <a:srgbClr val="002060"/>
          </a:solidFill>
          <a:ln w="19050">
            <a:solidFill>
              <a:schemeClr val="tx2"/>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Input Credit</a:t>
            </a:r>
          </a:p>
        </p:txBody>
      </p:sp>
      <p:pic>
        <p:nvPicPr>
          <p:cNvPr id="26" name="Picture 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73407" y="791345"/>
            <a:ext cx="1614678" cy="1940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ular Callout 1"/>
          <p:cNvSpPr/>
          <p:nvPr/>
        </p:nvSpPr>
        <p:spPr>
          <a:xfrm>
            <a:off x="379867" y="679031"/>
            <a:ext cx="6466170" cy="1453484"/>
          </a:xfrm>
          <a:prstGeom prst="wedgeRectCallout">
            <a:avLst>
              <a:gd name="adj1" fmla="val -20878"/>
              <a:gd name="adj2" fmla="val -55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50s French implemented input credit on “Excise” first.</a:t>
            </a:r>
          </a:p>
          <a:p>
            <a:pPr algn="ctr"/>
            <a:r>
              <a:rPr lang="en-US" sz="2800" dirty="0" smtClean="0">
                <a:effectLst>
                  <a:outerShdw blurRad="38100" dist="38100" dir="2700000" algn="tl">
                    <a:srgbClr val="000000">
                      <a:alpha val="43137"/>
                    </a:srgbClr>
                  </a:outerShdw>
                </a:effectLst>
              </a:rPr>
              <a:t>70s: LK Jha Committee -&gt; India</a:t>
            </a:r>
          </a:p>
          <a:p>
            <a:pPr algn="ctr"/>
            <a:r>
              <a:rPr lang="en-US" sz="2800" dirty="0">
                <a:effectLst>
                  <a:outerShdw blurRad="38100" dist="38100" dir="2700000" algn="tl">
                    <a:srgbClr val="000000">
                      <a:alpha val="43137"/>
                    </a:srgbClr>
                  </a:outerShdw>
                </a:effectLst>
              </a:rPr>
              <a:t>MODVAT: Modified Value Added Tax regime</a:t>
            </a:r>
            <a:endParaRPr lang="en-US" sz="2800" dirty="0" smtClean="0">
              <a:effectLst>
                <a:outerShdw blurRad="38100" dist="38100" dir="2700000" algn="tl">
                  <a:srgbClr val="000000">
                    <a:alpha val="43137"/>
                  </a:srgbClr>
                </a:outerShdw>
              </a:effectLst>
            </a:endParaRPr>
          </a:p>
        </p:txBody>
      </p:sp>
      <p:sp>
        <p:nvSpPr>
          <p:cNvPr id="3" name="Rectangle 2"/>
          <p:cNvSpPr/>
          <p:nvPr/>
        </p:nvSpPr>
        <p:spPr>
          <a:xfrm>
            <a:off x="1207506" y="5712870"/>
            <a:ext cx="6907794"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dirty="0">
                <a:solidFill>
                  <a:srgbClr val="C00000"/>
                </a:solidFill>
              </a:rPr>
              <a:t>MODVAT</a:t>
            </a:r>
            <a:r>
              <a:rPr lang="en-US" sz="2800" dirty="0"/>
              <a:t> provides input credit on excise paid for raw material and </a:t>
            </a:r>
            <a:r>
              <a:rPr lang="en-US" sz="2800" dirty="0" smtClean="0"/>
              <a:t>components (1986)</a:t>
            </a:r>
            <a:endParaRPr lang="en-US" sz="2800" dirty="0"/>
          </a:p>
        </p:txBody>
      </p:sp>
      <p:pic>
        <p:nvPicPr>
          <p:cNvPr id="27" name="Picture 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663807" y="1828022"/>
            <a:ext cx="1146735" cy="1146735"/>
          </a:xfrm>
          <a:prstGeom prst="rect">
            <a:avLst/>
          </a:prstGeom>
        </p:spPr>
      </p:pic>
    </p:spTree>
    <p:extLst>
      <p:ext uri="{BB962C8B-B14F-4D97-AF65-F5344CB8AC3E}">
        <p14:creationId xmlns:p14="http://schemas.microsoft.com/office/powerpoint/2010/main" val="1848675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80">
                                          <p:stCondLst>
                                            <p:cond delay="0"/>
                                          </p:stCondLst>
                                        </p:cTn>
                                        <p:tgtEl>
                                          <p:spTgt spid="20"/>
                                        </p:tgtEl>
                                      </p:cBhvr>
                                    </p:animEffect>
                                    <p:anim calcmode="lin" valueType="num">
                                      <p:cBhvr>
                                        <p:cTn id="1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
                                        </p:tgtEl>
                                      </p:cBhvr>
                                      <p:to x="100000" y="60000"/>
                                    </p:animScale>
                                    <p:animScale>
                                      <p:cBhvr>
                                        <p:cTn id="19" dur="166" decel="50000">
                                          <p:stCondLst>
                                            <p:cond delay="676"/>
                                          </p:stCondLst>
                                        </p:cTn>
                                        <p:tgtEl>
                                          <p:spTgt spid="20"/>
                                        </p:tgtEl>
                                      </p:cBhvr>
                                      <p:to x="100000" y="100000"/>
                                    </p:animScale>
                                    <p:animScale>
                                      <p:cBhvr>
                                        <p:cTn id="20" dur="26">
                                          <p:stCondLst>
                                            <p:cond delay="1312"/>
                                          </p:stCondLst>
                                        </p:cTn>
                                        <p:tgtEl>
                                          <p:spTgt spid="20"/>
                                        </p:tgtEl>
                                      </p:cBhvr>
                                      <p:to x="100000" y="80000"/>
                                    </p:animScale>
                                    <p:animScale>
                                      <p:cBhvr>
                                        <p:cTn id="21" dur="166" decel="50000">
                                          <p:stCondLst>
                                            <p:cond delay="1338"/>
                                          </p:stCondLst>
                                        </p:cTn>
                                        <p:tgtEl>
                                          <p:spTgt spid="20"/>
                                        </p:tgtEl>
                                      </p:cBhvr>
                                      <p:to x="100000" y="100000"/>
                                    </p:animScale>
                                    <p:animScale>
                                      <p:cBhvr>
                                        <p:cTn id="22" dur="26">
                                          <p:stCondLst>
                                            <p:cond delay="1642"/>
                                          </p:stCondLst>
                                        </p:cTn>
                                        <p:tgtEl>
                                          <p:spTgt spid="20"/>
                                        </p:tgtEl>
                                      </p:cBhvr>
                                      <p:to x="100000" y="90000"/>
                                    </p:animScale>
                                    <p:animScale>
                                      <p:cBhvr>
                                        <p:cTn id="23" dur="166" decel="50000">
                                          <p:stCondLst>
                                            <p:cond delay="1668"/>
                                          </p:stCondLst>
                                        </p:cTn>
                                        <p:tgtEl>
                                          <p:spTgt spid="20"/>
                                        </p:tgtEl>
                                      </p:cBhvr>
                                      <p:to x="100000" y="100000"/>
                                    </p:animScale>
                                    <p:animScale>
                                      <p:cBhvr>
                                        <p:cTn id="24" dur="26">
                                          <p:stCondLst>
                                            <p:cond delay="1808"/>
                                          </p:stCondLst>
                                        </p:cTn>
                                        <p:tgtEl>
                                          <p:spTgt spid="20"/>
                                        </p:tgtEl>
                                      </p:cBhvr>
                                      <p:to x="100000" y="95000"/>
                                    </p:animScale>
                                    <p:animScale>
                                      <p:cBhvr>
                                        <p:cTn id="25" dur="166" decel="50000">
                                          <p:stCondLst>
                                            <p:cond delay="1834"/>
                                          </p:stCondLst>
                                        </p:cTn>
                                        <p:tgtEl>
                                          <p:spTgt spid="20"/>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80">
                                          <p:stCondLst>
                                            <p:cond delay="0"/>
                                          </p:stCondLst>
                                        </p:cTn>
                                        <p:tgtEl>
                                          <p:spTgt spid="25"/>
                                        </p:tgtEl>
                                      </p:cBhvr>
                                    </p:animEffect>
                                    <p:anim calcmode="lin" valueType="num">
                                      <p:cBhvr>
                                        <p:cTn id="29"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4" dur="26">
                                          <p:stCondLst>
                                            <p:cond delay="650"/>
                                          </p:stCondLst>
                                        </p:cTn>
                                        <p:tgtEl>
                                          <p:spTgt spid="25"/>
                                        </p:tgtEl>
                                      </p:cBhvr>
                                      <p:to x="100000" y="60000"/>
                                    </p:animScale>
                                    <p:animScale>
                                      <p:cBhvr>
                                        <p:cTn id="35" dur="166" decel="50000">
                                          <p:stCondLst>
                                            <p:cond delay="676"/>
                                          </p:stCondLst>
                                        </p:cTn>
                                        <p:tgtEl>
                                          <p:spTgt spid="25"/>
                                        </p:tgtEl>
                                      </p:cBhvr>
                                      <p:to x="100000" y="100000"/>
                                    </p:animScale>
                                    <p:animScale>
                                      <p:cBhvr>
                                        <p:cTn id="36" dur="26">
                                          <p:stCondLst>
                                            <p:cond delay="1312"/>
                                          </p:stCondLst>
                                        </p:cTn>
                                        <p:tgtEl>
                                          <p:spTgt spid="25"/>
                                        </p:tgtEl>
                                      </p:cBhvr>
                                      <p:to x="100000" y="80000"/>
                                    </p:animScale>
                                    <p:animScale>
                                      <p:cBhvr>
                                        <p:cTn id="37" dur="166" decel="50000">
                                          <p:stCondLst>
                                            <p:cond delay="1338"/>
                                          </p:stCondLst>
                                        </p:cTn>
                                        <p:tgtEl>
                                          <p:spTgt spid="25"/>
                                        </p:tgtEl>
                                      </p:cBhvr>
                                      <p:to x="100000" y="100000"/>
                                    </p:animScale>
                                    <p:animScale>
                                      <p:cBhvr>
                                        <p:cTn id="38" dur="26">
                                          <p:stCondLst>
                                            <p:cond delay="1642"/>
                                          </p:stCondLst>
                                        </p:cTn>
                                        <p:tgtEl>
                                          <p:spTgt spid="25"/>
                                        </p:tgtEl>
                                      </p:cBhvr>
                                      <p:to x="100000" y="90000"/>
                                    </p:animScale>
                                    <p:animScale>
                                      <p:cBhvr>
                                        <p:cTn id="39" dur="166" decel="50000">
                                          <p:stCondLst>
                                            <p:cond delay="1668"/>
                                          </p:stCondLst>
                                        </p:cTn>
                                        <p:tgtEl>
                                          <p:spTgt spid="25"/>
                                        </p:tgtEl>
                                      </p:cBhvr>
                                      <p:to x="100000" y="100000"/>
                                    </p:animScale>
                                    <p:animScale>
                                      <p:cBhvr>
                                        <p:cTn id="40" dur="26">
                                          <p:stCondLst>
                                            <p:cond delay="1808"/>
                                          </p:stCondLst>
                                        </p:cTn>
                                        <p:tgtEl>
                                          <p:spTgt spid="25"/>
                                        </p:tgtEl>
                                      </p:cBhvr>
                                      <p:to x="100000" y="95000"/>
                                    </p:animScale>
                                    <p:animScale>
                                      <p:cBhvr>
                                        <p:cTn id="41" dur="166" decel="50000">
                                          <p:stCondLst>
                                            <p:cond delay="1834"/>
                                          </p:stCondLst>
                                        </p:cTn>
                                        <p:tgtEl>
                                          <p:spTgt spid="25"/>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80">
                                          <p:stCondLst>
                                            <p:cond delay="0"/>
                                          </p:stCondLst>
                                        </p:cTn>
                                        <p:tgtEl>
                                          <p:spTgt spid="24"/>
                                        </p:tgtEl>
                                      </p:cBhvr>
                                    </p:animEffect>
                                    <p:anim calcmode="lin" valueType="num">
                                      <p:cBhvr>
                                        <p:cTn id="4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0" dur="26">
                                          <p:stCondLst>
                                            <p:cond delay="650"/>
                                          </p:stCondLst>
                                        </p:cTn>
                                        <p:tgtEl>
                                          <p:spTgt spid="24"/>
                                        </p:tgtEl>
                                      </p:cBhvr>
                                      <p:to x="100000" y="60000"/>
                                    </p:animScale>
                                    <p:animScale>
                                      <p:cBhvr>
                                        <p:cTn id="51" dur="166" decel="50000">
                                          <p:stCondLst>
                                            <p:cond delay="676"/>
                                          </p:stCondLst>
                                        </p:cTn>
                                        <p:tgtEl>
                                          <p:spTgt spid="24"/>
                                        </p:tgtEl>
                                      </p:cBhvr>
                                      <p:to x="100000" y="100000"/>
                                    </p:animScale>
                                    <p:animScale>
                                      <p:cBhvr>
                                        <p:cTn id="52" dur="26">
                                          <p:stCondLst>
                                            <p:cond delay="1312"/>
                                          </p:stCondLst>
                                        </p:cTn>
                                        <p:tgtEl>
                                          <p:spTgt spid="24"/>
                                        </p:tgtEl>
                                      </p:cBhvr>
                                      <p:to x="100000" y="80000"/>
                                    </p:animScale>
                                    <p:animScale>
                                      <p:cBhvr>
                                        <p:cTn id="53" dur="166" decel="50000">
                                          <p:stCondLst>
                                            <p:cond delay="1338"/>
                                          </p:stCondLst>
                                        </p:cTn>
                                        <p:tgtEl>
                                          <p:spTgt spid="24"/>
                                        </p:tgtEl>
                                      </p:cBhvr>
                                      <p:to x="100000" y="100000"/>
                                    </p:animScale>
                                    <p:animScale>
                                      <p:cBhvr>
                                        <p:cTn id="54" dur="26">
                                          <p:stCondLst>
                                            <p:cond delay="1642"/>
                                          </p:stCondLst>
                                        </p:cTn>
                                        <p:tgtEl>
                                          <p:spTgt spid="24"/>
                                        </p:tgtEl>
                                      </p:cBhvr>
                                      <p:to x="100000" y="90000"/>
                                    </p:animScale>
                                    <p:animScale>
                                      <p:cBhvr>
                                        <p:cTn id="55" dur="166" decel="50000">
                                          <p:stCondLst>
                                            <p:cond delay="1668"/>
                                          </p:stCondLst>
                                        </p:cTn>
                                        <p:tgtEl>
                                          <p:spTgt spid="24"/>
                                        </p:tgtEl>
                                      </p:cBhvr>
                                      <p:to x="100000" y="100000"/>
                                    </p:animScale>
                                    <p:animScale>
                                      <p:cBhvr>
                                        <p:cTn id="56" dur="26">
                                          <p:stCondLst>
                                            <p:cond delay="1808"/>
                                          </p:stCondLst>
                                        </p:cTn>
                                        <p:tgtEl>
                                          <p:spTgt spid="24"/>
                                        </p:tgtEl>
                                      </p:cBhvr>
                                      <p:to x="100000" y="95000"/>
                                    </p:animScale>
                                    <p:animScale>
                                      <p:cBhvr>
                                        <p:cTn id="57" dur="166" decel="50000">
                                          <p:stCondLst>
                                            <p:cond delay="1834"/>
                                          </p:stCondLst>
                                        </p:cTn>
                                        <p:tgtEl>
                                          <p:spTgt spid="24"/>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bg/>
                                          </p:spTgt>
                                        </p:tgtEl>
                                        <p:attrNameLst>
                                          <p:attrName>style.visibility</p:attrName>
                                        </p:attrNameLst>
                                      </p:cBhvr>
                                      <p:to>
                                        <p:strVal val="visible"/>
                                      </p:to>
                                    </p:set>
                                    <p:animEffect transition="in" filter="fade">
                                      <p:cBhvr>
                                        <p:cTn id="62" dur="500"/>
                                        <p:tgtEl>
                                          <p:spTgt spid="6">
                                            <p:bg/>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Effect transition="in" filter="fade">
                                      <p:cBhvr>
                                        <p:cTn id="67" dur="500"/>
                                        <p:tgtEl>
                                          <p:spTgt spid="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1" end="1"/>
                                            </p:txEl>
                                          </p:spTgt>
                                        </p:tgtEl>
                                        <p:attrNameLst>
                                          <p:attrName>style.visibility</p:attrName>
                                        </p:attrNameLst>
                                      </p:cBhvr>
                                      <p:to>
                                        <p:strVal val="visible"/>
                                      </p:to>
                                    </p:set>
                                    <p:animEffect transition="in" filter="fade">
                                      <p:cBhvr>
                                        <p:cTn id="72" dur="500"/>
                                        <p:tgtEl>
                                          <p:spTgt spid="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xEl>
                                              <p:pRg st="2" end="2"/>
                                            </p:txEl>
                                          </p:spTgt>
                                        </p:tgtEl>
                                        <p:attrNameLst>
                                          <p:attrName>style.visibility</p:attrName>
                                        </p:attrNameLst>
                                      </p:cBhvr>
                                      <p:to>
                                        <p:strVal val="visible"/>
                                      </p:to>
                                    </p:set>
                                    <p:animEffect transition="in" filter="fade">
                                      <p:cBhvr>
                                        <p:cTn id="77" dur="500"/>
                                        <p:tgtEl>
                                          <p:spTgt spid="6">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
                                            <p:bg/>
                                          </p:spTgt>
                                        </p:tgtEl>
                                        <p:attrNameLst>
                                          <p:attrName>style.visibility</p:attrName>
                                        </p:attrNameLst>
                                      </p:cBhvr>
                                      <p:to>
                                        <p:strVal val="visible"/>
                                      </p:to>
                                    </p:set>
                                    <p:animEffect transition="in" filter="fade">
                                      <p:cBhvr>
                                        <p:cTn id="82" dur="500"/>
                                        <p:tgtEl>
                                          <p:spTgt spid="2">
                                            <p:bg/>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
                                            <p:txEl>
                                              <p:pRg st="0" end="0"/>
                                            </p:txEl>
                                          </p:spTgt>
                                        </p:tgtEl>
                                        <p:attrNameLst>
                                          <p:attrName>style.visibility</p:attrName>
                                        </p:attrNameLst>
                                      </p:cBhvr>
                                      <p:to>
                                        <p:strVal val="visible"/>
                                      </p:to>
                                    </p:set>
                                    <p:animEffect transition="in" filter="fade">
                                      <p:cBhvr>
                                        <p:cTn id="87" dur="500"/>
                                        <p:tgtEl>
                                          <p:spTgt spid="2">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txEl>
                                              <p:pRg st="1" end="1"/>
                                            </p:txEl>
                                          </p:spTgt>
                                        </p:tgtEl>
                                        <p:attrNameLst>
                                          <p:attrName>style.visibility</p:attrName>
                                        </p:attrNameLst>
                                      </p:cBhvr>
                                      <p:to>
                                        <p:strVal val="visible"/>
                                      </p:to>
                                    </p:set>
                                    <p:animEffect transition="in" filter="fade">
                                      <p:cBhvr>
                                        <p:cTn id="92" dur="500"/>
                                        <p:tgtEl>
                                          <p:spTgt spid="2">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
                                            <p:txEl>
                                              <p:pRg st="2" end="2"/>
                                            </p:txEl>
                                          </p:spTgt>
                                        </p:tgtEl>
                                        <p:attrNameLst>
                                          <p:attrName>style.visibility</p:attrName>
                                        </p:attrNameLst>
                                      </p:cBhvr>
                                      <p:to>
                                        <p:strVal val="visible"/>
                                      </p:to>
                                    </p:set>
                                    <p:animEffect transition="in" filter="fade">
                                      <p:cBhvr>
                                        <p:cTn id="97" dur="500"/>
                                        <p:tgtEl>
                                          <p:spTgt spid="2">
                                            <p:txEl>
                                              <p:pRg st="2" end="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barn(inVertical)">
                                      <p:cBhvr>
                                        <p:cTn id="102" dur="500"/>
                                        <p:tgtEl>
                                          <p:spTgt spid="27"/>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barn(inVertical)">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wipe(down)">
                                      <p:cBhvr>
                                        <p:cTn id="1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20" grpId="0" animBg="1"/>
      <p:bldP spid="24" grpId="0" animBg="1"/>
      <p:bldP spid="25" grpId="0" animBg="1"/>
      <p:bldP spid="23" grpId="0" animBg="1"/>
      <p:bldP spid="2" grpId="0" build="p"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CENVAT: </a:t>
            </a:r>
            <a:r>
              <a:rPr lang="en-US" strike="sngStrike" dirty="0" smtClean="0">
                <a:solidFill>
                  <a:srgbClr val="FFC000"/>
                </a:solidFill>
              </a:rPr>
              <a:t>Modified</a:t>
            </a:r>
            <a:r>
              <a:rPr lang="en-US" dirty="0" smtClean="0"/>
              <a:t> Central Value Added Tax regime</a:t>
            </a:r>
            <a:endParaRPr lang="en-US" dirty="0"/>
          </a:p>
        </p:txBody>
      </p:sp>
      <p:sp>
        <p:nvSpPr>
          <p:cNvPr id="4" name="Slide Number Placeholder 3"/>
          <p:cNvSpPr>
            <a:spLocks noGrp="1"/>
          </p:cNvSpPr>
          <p:nvPr>
            <p:ph type="sldNum" sz="quarter" idx="4294967295"/>
          </p:nvPr>
        </p:nvSpPr>
        <p:spPr>
          <a:xfrm>
            <a:off x="7086600" y="5624513"/>
            <a:ext cx="2057400" cy="273844"/>
          </a:xfrm>
        </p:spPr>
        <p:txBody>
          <a:bodyPr/>
          <a:lstStyle/>
          <a:p>
            <a:fld id="{18B7AF8A-C719-4171-A61A-506490E43206}" type="slidenum">
              <a:rPr lang="en-US" smtClean="0"/>
              <a:t>11</a:t>
            </a:fld>
            <a:endParaRPr lang="en-US"/>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20" y="4496169"/>
            <a:ext cx="1579286" cy="1184464"/>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9591" y="2408260"/>
            <a:ext cx="3915760" cy="2628780"/>
          </a:xfrm>
          <a:prstGeom prst="rect">
            <a:avLst/>
          </a:prstGeom>
        </p:spPr>
      </p:pic>
      <p:sp>
        <p:nvSpPr>
          <p:cNvPr id="19" name="TextBox 18"/>
          <p:cNvSpPr txBox="1"/>
          <p:nvPr/>
        </p:nvSpPr>
        <p:spPr>
          <a:xfrm>
            <a:off x="5834803" y="4846028"/>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sp>
        <p:nvSpPr>
          <p:cNvPr id="21" name="Oval 20"/>
          <p:cNvSpPr/>
          <p:nvPr/>
        </p:nvSpPr>
        <p:spPr>
          <a:xfrm>
            <a:off x="7617493" y="4464901"/>
            <a:ext cx="1526507" cy="1526507"/>
          </a:xfrm>
          <a:prstGeom prst="ellipse">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32799" y="4769165"/>
            <a:ext cx="917977" cy="917977"/>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2219" y="3722650"/>
            <a:ext cx="1263540" cy="947086"/>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61851" y="3697666"/>
            <a:ext cx="1059871" cy="1059871"/>
          </a:xfrm>
          <a:prstGeom prst="rect">
            <a:avLst/>
          </a:prstGeom>
        </p:spPr>
      </p:pic>
      <p:sp>
        <p:nvSpPr>
          <p:cNvPr id="23" name="TextBox 22"/>
          <p:cNvSpPr txBox="1"/>
          <p:nvPr/>
        </p:nvSpPr>
        <p:spPr>
          <a:xfrm>
            <a:off x="237023" y="3201290"/>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MODVAT</a:t>
            </a:r>
            <a:endParaRPr lang="en-US" sz="2700" dirty="0">
              <a:solidFill>
                <a:schemeClr val="bg1"/>
              </a:solidFill>
              <a:latin typeface="Franklin Gothic Demi Cond" panose="020B0706030402020204" pitchFamily="34" charset="0"/>
            </a:endParaRPr>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4469" y="877458"/>
            <a:ext cx="1587449" cy="1587449"/>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01918" y="887507"/>
            <a:ext cx="2103201" cy="1577401"/>
          </a:xfrm>
          <a:prstGeom prst="rect">
            <a:avLst/>
          </a:prstGeom>
        </p:spPr>
      </p:pic>
      <p:sp>
        <p:nvSpPr>
          <p:cNvPr id="27" name="TextBox 26"/>
          <p:cNvSpPr txBox="1"/>
          <p:nvPr/>
        </p:nvSpPr>
        <p:spPr>
          <a:xfrm>
            <a:off x="1004037" y="2305907"/>
            <a:ext cx="3690650" cy="923330"/>
          </a:xfrm>
          <a:prstGeom prst="rect">
            <a:avLst/>
          </a:prstGeom>
          <a:solidFill>
            <a:schemeClr val="accent2"/>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u="sng" dirty="0">
                <a:solidFill>
                  <a:schemeClr val="bg1"/>
                </a:solidFill>
                <a:latin typeface="Franklin Gothic Demi Cond" panose="020B0706030402020204" pitchFamily="34" charset="0"/>
              </a:rPr>
              <a:t>Service </a:t>
            </a:r>
            <a:r>
              <a:rPr lang="en-US" sz="2700" u="sng" dirty="0" smtClean="0">
                <a:solidFill>
                  <a:schemeClr val="bg1"/>
                </a:solidFill>
                <a:latin typeface="Franklin Gothic Demi Cond" panose="020B0706030402020204" pitchFamily="34" charset="0"/>
              </a:rPr>
              <a:t>tax: </a:t>
            </a:r>
            <a:r>
              <a:rPr lang="en-US" sz="2700" dirty="0" smtClean="0">
                <a:solidFill>
                  <a:schemeClr val="bg1"/>
                </a:solidFill>
                <a:latin typeface="Franklin Gothic Demi Cond" panose="020B0706030402020204" pitchFamily="34" charset="0"/>
              </a:rPr>
              <a:t>designer, Consultant, Call center</a:t>
            </a:r>
            <a:endParaRPr lang="en-US" sz="2700" dirty="0">
              <a:solidFill>
                <a:schemeClr val="bg1"/>
              </a:solidFill>
              <a:latin typeface="Franklin Gothic Demi Cond" panose="020B0706030402020204" pitchFamily="34" charset="0"/>
            </a:endParaRPr>
          </a:p>
        </p:txBody>
      </p:sp>
      <p:sp>
        <p:nvSpPr>
          <p:cNvPr id="25" name="TextBox 24"/>
          <p:cNvSpPr txBox="1"/>
          <p:nvPr/>
        </p:nvSpPr>
        <p:spPr>
          <a:xfrm>
            <a:off x="593401" y="4479737"/>
            <a:ext cx="1628480" cy="707886"/>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solidFill>
                  <a:schemeClr val="bg1"/>
                </a:solidFill>
                <a:latin typeface="Franklin Gothic Demi Cond" panose="020B0706030402020204" pitchFamily="34" charset="0"/>
              </a:rPr>
              <a:t>Excise</a:t>
            </a:r>
          </a:p>
          <a:p>
            <a:pPr algn="ctr"/>
            <a:r>
              <a:rPr lang="en-US" sz="2000" strike="sngStrike" dirty="0" smtClean="0">
                <a:solidFill>
                  <a:schemeClr val="bg1"/>
                </a:solidFill>
                <a:latin typeface="Franklin Gothic Demi Cond" panose="020B0706030402020204" pitchFamily="34" charset="0"/>
              </a:rPr>
              <a:t>cascading</a:t>
            </a:r>
            <a:endParaRPr lang="en-US" sz="2000" strike="sngStrike" dirty="0">
              <a:solidFill>
                <a:schemeClr val="bg1"/>
              </a:solidFill>
              <a:latin typeface="Franklin Gothic Demi Cond" panose="020B0706030402020204" pitchFamily="34" charset="0"/>
            </a:endParaRPr>
          </a:p>
        </p:txBody>
      </p:sp>
      <p:sp>
        <p:nvSpPr>
          <p:cNvPr id="28" name="TextBox 27"/>
          <p:cNvSpPr txBox="1"/>
          <p:nvPr/>
        </p:nvSpPr>
        <p:spPr>
          <a:xfrm>
            <a:off x="5020563" y="1505255"/>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cascading</a:t>
            </a:r>
          </a:p>
        </p:txBody>
      </p:sp>
      <p:sp>
        <p:nvSpPr>
          <p:cNvPr id="20" name="TextBox 19"/>
          <p:cNvSpPr txBox="1"/>
          <p:nvPr/>
        </p:nvSpPr>
        <p:spPr>
          <a:xfrm>
            <a:off x="6928445" y="2697951"/>
            <a:ext cx="1719072" cy="923330"/>
          </a:xfrm>
          <a:prstGeom prst="rect">
            <a:avLst/>
          </a:prstGeom>
          <a:solidFill>
            <a:srgbClr val="002060"/>
          </a:solidFill>
          <a:ln w="19050">
            <a:solidFill>
              <a:schemeClr val="tx2"/>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Input Credit</a:t>
            </a:r>
          </a:p>
        </p:txBody>
      </p:sp>
      <p:pic>
        <p:nvPicPr>
          <p:cNvPr id="22" name="Picture 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573407" y="791345"/>
            <a:ext cx="1614678" cy="1940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p:cNvSpPr/>
          <p:nvPr/>
        </p:nvSpPr>
        <p:spPr>
          <a:xfrm>
            <a:off x="1004037" y="5451807"/>
            <a:ext cx="6143383"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dirty="0">
                <a:solidFill>
                  <a:srgbClr val="C00000"/>
                </a:solidFill>
                <a:effectLst>
                  <a:outerShdw blurRad="38100" dist="38100" dir="2700000" algn="tl">
                    <a:srgbClr val="000000">
                      <a:alpha val="43137"/>
                    </a:srgbClr>
                  </a:outerShdw>
                </a:effectLst>
              </a:rPr>
              <a:t>CENVAT</a:t>
            </a:r>
            <a:r>
              <a:rPr lang="en-US" sz="2800" dirty="0">
                <a:effectLst>
                  <a:outerShdw blurRad="38100" dist="38100" dir="2700000" algn="tl">
                    <a:srgbClr val="000000">
                      <a:alpha val="43137"/>
                    </a:srgbClr>
                  </a:outerShdw>
                </a:effectLst>
              </a:rPr>
              <a:t> provides input credit on both </a:t>
            </a:r>
            <a:r>
              <a:rPr lang="en-US" sz="2800" dirty="0">
                <a:solidFill>
                  <a:srgbClr val="C00000"/>
                </a:solidFill>
                <a:effectLst>
                  <a:outerShdw blurRad="38100" dist="38100" dir="2700000" algn="tl">
                    <a:srgbClr val="000000">
                      <a:alpha val="43137"/>
                    </a:srgbClr>
                  </a:outerShdw>
                </a:effectLst>
              </a:rPr>
              <a:t>excise</a:t>
            </a:r>
            <a:r>
              <a:rPr lang="en-US" sz="2800" dirty="0">
                <a:effectLst>
                  <a:outerShdw blurRad="38100" dist="38100" dir="2700000" algn="tl">
                    <a:srgbClr val="000000">
                      <a:alpha val="43137"/>
                    </a:srgbClr>
                  </a:outerShdw>
                </a:effectLst>
              </a:rPr>
              <a:t> and </a:t>
            </a:r>
            <a:r>
              <a:rPr lang="en-US" sz="2800" dirty="0" smtClean="0">
                <a:solidFill>
                  <a:srgbClr val="C00000"/>
                </a:solidFill>
                <a:effectLst>
                  <a:outerShdw blurRad="38100" dist="38100" dir="2700000" algn="tl">
                    <a:srgbClr val="000000">
                      <a:alpha val="43137"/>
                    </a:srgbClr>
                  </a:outerShdw>
                </a:effectLst>
              </a:rPr>
              <a:t>service</a:t>
            </a:r>
            <a:r>
              <a:rPr lang="en-US" sz="2800" dirty="0" smtClean="0">
                <a:effectLst>
                  <a:outerShdw blurRad="38100" dist="38100" dir="2700000" algn="tl">
                    <a:srgbClr val="000000">
                      <a:alpha val="43137"/>
                    </a:srgbClr>
                  </a:outerShdw>
                </a:effectLst>
              </a:rPr>
              <a:t> </a:t>
            </a:r>
            <a:r>
              <a:rPr lang="en-US" sz="2800" dirty="0">
                <a:effectLst>
                  <a:outerShdw blurRad="38100" dist="38100" dir="2700000" algn="tl">
                    <a:srgbClr val="000000">
                      <a:alpha val="43137"/>
                    </a:srgbClr>
                  </a:outerShdw>
                </a:effectLst>
              </a:rPr>
              <a:t>taxes paid for </a:t>
            </a:r>
            <a:r>
              <a:rPr lang="en-US" sz="2800" dirty="0" smtClean="0">
                <a:effectLst>
                  <a:outerShdw blurRad="38100" dist="38100" dir="2700000" algn="tl">
                    <a:srgbClr val="000000">
                      <a:alpha val="43137"/>
                    </a:srgbClr>
                  </a:outerShdw>
                </a:effectLst>
              </a:rPr>
              <a:t>manufacturing</a:t>
            </a:r>
          </a:p>
        </p:txBody>
      </p:sp>
      <p:pic>
        <p:nvPicPr>
          <p:cNvPr id="24" name="Picture 2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63807" y="1828022"/>
            <a:ext cx="1146735" cy="1146735"/>
          </a:xfrm>
          <a:prstGeom prst="rect">
            <a:avLst/>
          </a:prstGeom>
        </p:spPr>
      </p:pic>
    </p:spTree>
    <p:extLst>
      <p:ext uri="{BB962C8B-B14F-4D97-AF65-F5344CB8AC3E}">
        <p14:creationId xmlns:p14="http://schemas.microsoft.com/office/powerpoint/2010/main" val="268047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80">
                                          <p:stCondLst>
                                            <p:cond delay="0"/>
                                          </p:stCondLst>
                                        </p:cTn>
                                        <p:tgtEl>
                                          <p:spTgt spid="28"/>
                                        </p:tgtEl>
                                      </p:cBhvr>
                                    </p:animEffect>
                                    <p:anim calcmode="lin" valueType="num">
                                      <p:cBhvr>
                                        <p:cTn id="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8"/>
                                        </p:tgtEl>
                                      </p:cBhvr>
                                      <p:to x="100000" y="60000"/>
                                    </p:animScale>
                                    <p:animScale>
                                      <p:cBhvr>
                                        <p:cTn id="14" dur="166" decel="50000">
                                          <p:stCondLst>
                                            <p:cond delay="676"/>
                                          </p:stCondLst>
                                        </p:cTn>
                                        <p:tgtEl>
                                          <p:spTgt spid="28"/>
                                        </p:tgtEl>
                                      </p:cBhvr>
                                      <p:to x="100000" y="100000"/>
                                    </p:animScale>
                                    <p:animScale>
                                      <p:cBhvr>
                                        <p:cTn id="15" dur="26">
                                          <p:stCondLst>
                                            <p:cond delay="1312"/>
                                          </p:stCondLst>
                                        </p:cTn>
                                        <p:tgtEl>
                                          <p:spTgt spid="28"/>
                                        </p:tgtEl>
                                      </p:cBhvr>
                                      <p:to x="100000" y="80000"/>
                                    </p:animScale>
                                    <p:animScale>
                                      <p:cBhvr>
                                        <p:cTn id="16" dur="166" decel="50000">
                                          <p:stCondLst>
                                            <p:cond delay="1338"/>
                                          </p:stCondLst>
                                        </p:cTn>
                                        <p:tgtEl>
                                          <p:spTgt spid="28"/>
                                        </p:tgtEl>
                                      </p:cBhvr>
                                      <p:to x="100000" y="100000"/>
                                    </p:animScale>
                                    <p:animScale>
                                      <p:cBhvr>
                                        <p:cTn id="17" dur="26">
                                          <p:stCondLst>
                                            <p:cond delay="1642"/>
                                          </p:stCondLst>
                                        </p:cTn>
                                        <p:tgtEl>
                                          <p:spTgt spid="28"/>
                                        </p:tgtEl>
                                      </p:cBhvr>
                                      <p:to x="100000" y="90000"/>
                                    </p:animScale>
                                    <p:animScale>
                                      <p:cBhvr>
                                        <p:cTn id="18" dur="166" decel="50000">
                                          <p:stCondLst>
                                            <p:cond delay="1668"/>
                                          </p:stCondLst>
                                        </p:cTn>
                                        <p:tgtEl>
                                          <p:spTgt spid="28"/>
                                        </p:tgtEl>
                                      </p:cBhvr>
                                      <p:to x="100000" y="100000"/>
                                    </p:animScale>
                                    <p:animScale>
                                      <p:cBhvr>
                                        <p:cTn id="19" dur="26">
                                          <p:stCondLst>
                                            <p:cond delay="1808"/>
                                          </p:stCondLst>
                                        </p:cTn>
                                        <p:tgtEl>
                                          <p:spTgt spid="28"/>
                                        </p:tgtEl>
                                      </p:cBhvr>
                                      <p:to x="100000" y="95000"/>
                                    </p:animScale>
                                    <p:animScale>
                                      <p:cBhvr>
                                        <p:cTn id="20" dur="166" decel="50000">
                                          <p:stCondLst>
                                            <p:cond delay="1834"/>
                                          </p:stCondLst>
                                        </p:cTn>
                                        <p:tgtEl>
                                          <p:spTgt spid="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0"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5"/>
          <p:cNvSpPr/>
          <p:nvPr/>
        </p:nvSpPr>
        <p:spPr>
          <a:xfrm>
            <a:off x="5915632" y="6035"/>
            <a:ext cx="412278" cy="72880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7761" y="4715329"/>
            <a:ext cx="1508535" cy="141701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1610" y="1627739"/>
            <a:ext cx="2272061" cy="1501690"/>
          </a:xfrm>
          <a:prstGeom prst="rect">
            <a:avLst/>
          </a:prstGeom>
        </p:spPr>
      </p:pic>
      <p:sp>
        <p:nvSpPr>
          <p:cNvPr id="4" name="Oval 3"/>
          <p:cNvSpPr/>
          <p:nvPr/>
        </p:nvSpPr>
        <p:spPr>
          <a:xfrm>
            <a:off x="3637890" y="3891743"/>
            <a:ext cx="1526507" cy="1526507"/>
          </a:xfrm>
          <a:prstGeom prst="ellipse">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p:cNvSpPr txBox="1"/>
          <p:nvPr/>
        </p:nvSpPr>
        <p:spPr>
          <a:xfrm>
            <a:off x="3436339" y="3133377"/>
            <a:ext cx="2342603"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Manufacturing</a:t>
            </a:r>
          </a:p>
          <a:p>
            <a:pPr algn="ctr"/>
            <a:r>
              <a:rPr lang="en-US" sz="2700" dirty="0">
                <a:solidFill>
                  <a:schemeClr val="bg1"/>
                </a:solidFill>
                <a:latin typeface="Franklin Gothic Demi Cond" panose="020B0706030402020204" pitchFamily="34" charset="0"/>
              </a:rPr>
              <a:t>Excise Duty</a:t>
            </a:r>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3176" y="1078949"/>
            <a:ext cx="2334338" cy="1345271"/>
          </a:xfrm>
          <a:prstGeom prst="rect">
            <a:avLst/>
          </a:prstGeom>
        </p:spPr>
      </p:pic>
      <p:grpSp>
        <p:nvGrpSpPr>
          <p:cNvPr id="33" name="Group 32"/>
          <p:cNvGrpSpPr/>
          <p:nvPr/>
        </p:nvGrpSpPr>
        <p:grpSpPr>
          <a:xfrm>
            <a:off x="33677" y="2452054"/>
            <a:ext cx="2420815" cy="4396721"/>
            <a:chOff x="33677" y="2452054"/>
            <a:chExt cx="2420815" cy="4396721"/>
          </a:xfrm>
        </p:grpSpPr>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369" y="4586678"/>
              <a:ext cx="1420980" cy="2262097"/>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678" y="2452054"/>
              <a:ext cx="1880230" cy="1198001"/>
            </a:xfrm>
            <a:prstGeom prst="rect">
              <a:avLst/>
            </a:prstGeom>
          </p:spPr>
        </p:pic>
        <p:sp>
          <p:nvSpPr>
            <p:cNvPr id="17" name="TextBox 16"/>
            <p:cNvSpPr txBox="1"/>
            <p:nvPr/>
          </p:nvSpPr>
          <p:spPr>
            <a:xfrm>
              <a:off x="33677" y="3518345"/>
              <a:ext cx="2420815" cy="1338828"/>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tx1"/>
                  </a:solidFill>
                  <a:latin typeface="Franklin Gothic Demi Cond" panose="020B0706030402020204" pitchFamily="34" charset="0"/>
                </a:rPr>
                <a:t>Service </a:t>
              </a:r>
              <a:r>
                <a:rPr lang="en-US" sz="2700" dirty="0" smtClean="0">
                  <a:solidFill>
                    <a:schemeClr val="tx1"/>
                  </a:solidFill>
                  <a:latin typeface="Franklin Gothic Demi Cond" panose="020B0706030402020204" pitchFamily="34" charset="0"/>
                </a:rPr>
                <a:t>tax</a:t>
              </a:r>
            </a:p>
            <a:p>
              <a:pPr algn="ctr"/>
              <a:r>
                <a:rPr lang="en-US" sz="2700" dirty="0" smtClean="0">
                  <a:solidFill>
                    <a:schemeClr val="tx1"/>
                  </a:solidFill>
                  <a:latin typeface="Franklin Gothic Demi Cond" panose="020B0706030402020204" pitchFamily="34" charset="0"/>
                </a:rPr>
                <a:t>Finance Act ’94</a:t>
              </a:r>
            </a:p>
            <a:p>
              <a:pPr algn="ctr"/>
              <a:r>
                <a:rPr lang="en-US" sz="2700" dirty="0" smtClean="0">
                  <a:solidFill>
                    <a:schemeClr val="tx1"/>
                  </a:solidFill>
                  <a:latin typeface="Franklin Gothic Demi Cond" panose="020B0706030402020204" pitchFamily="34" charset="0"/>
                </a:rPr>
                <a:t>(Raja </a:t>
              </a:r>
              <a:r>
                <a:rPr lang="en-US" sz="2700" dirty="0" err="1" smtClean="0">
                  <a:solidFill>
                    <a:schemeClr val="tx1"/>
                  </a:solidFill>
                  <a:latin typeface="Franklin Gothic Demi Cond" panose="020B0706030402020204" pitchFamily="34" charset="0"/>
                </a:rPr>
                <a:t>Chelliah</a:t>
              </a:r>
              <a:r>
                <a:rPr lang="en-US" sz="2700" dirty="0" smtClean="0">
                  <a:solidFill>
                    <a:schemeClr val="tx1"/>
                  </a:solidFill>
                  <a:latin typeface="Franklin Gothic Demi Cond" panose="020B0706030402020204" pitchFamily="34" charset="0"/>
                </a:rPr>
                <a:t>)</a:t>
              </a:r>
              <a:endParaRPr lang="en-US" sz="2700" dirty="0">
                <a:solidFill>
                  <a:schemeClr val="tx1"/>
                </a:solidFill>
                <a:latin typeface="Franklin Gothic Demi Cond" panose="020B0706030402020204" pitchFamily="34" charset="0"/>
              </a:endParaRPr>
            </a:p>
          </p:txBody>
        </p:sp>
      </p:grpSp>
      <p:sp>
        <p:nvSpPr>
          <p:cNvPr id="19" name="TextBox 18"/>
          <p:cNvSpPr txBox="1"/>
          <p:nvPr/>
        </p:nvSpPr>
        <p:spPr>
          <a:xfrm>
            <a:off x="-3" y="238652"/>
            <a:ext cx="3071351"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Excise</a:t>
            </a:r>
          </a:p>
          <a:p>
            <a:pPr algn="ctr"/>
            <a:r>
              <a:rPr lang="en-US" sz="2700" dirty="0" smtClean="0">
                <a:solidFill>
                  <a:schemeClr val="bg1"/>
                </a:solidFill>
                <a:latin typeface="Franklin Gothic Demi Cond" panose="020B0706030402020204" pitchFamily="34" charset="0"/>
              </a:rPr>
              <a:t>Central Excise Act ‘44</a:t>
            </a:r>
            <a:endParaRPr lang="en-US" sz="2700" dirty="0">
              <a:solidFill>
                <a:schemeClr val="bg1"/>
              </a:solidFill>
              <a:latin typeface="Franklin Gothic Demi Cond" panose="020B0706030402020204" pitchFamily="34" charset="0"/>
            </a:endParaRPr>
          </a:p>
        </p:txBody>
      </p:sp>
      <p:sp>
        <p:nvSpPr>
          <p:cNvPr id="9" name="Slide Number Placeholder 8"/>
          <p:cNvSpPr>
            <a:spLocks noGrp="1"/>
          </p:cNvSpPr>
          <p:nvPr>
            <p:ph type="sldNum" sz="quarter" idx="12"/>
          </p:nvPr>
        </p:nvSpPr>
        <p:spPr/>
        <p:txBody>
          <a:bodyPr/>
          <a:lstStyle/>
          <a:p>
            <a:fld id="{18B7AF8A-C719-4171-A61A-506490E43206}" type="slidenum">
              <a:rPr lang="en-US" smtClean="0"/>
              <a:t>12</a:t>
            </a:fld>
            <a:endParaRPr lang="en-US"/>
          </a:p>
        </p:txBody>
      </p:sp>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07043" y="2675949"/>
            <a:ext cx="1387099" cy="925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00310" y="4637848"/>
            <a:ext cx="1557264" cy="1557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extBox 22"/>
          <p:cNvSpPr txBox="1"/>
          <p:nvPr/>
        </p:nvSpPr>
        <p:spPr>
          <a:xfrm>
            <a:off x="5235693" y="6195112"/>
            <a:ext cx="2779751" cy="507831"/>
          </a:xfrm>
          <a:prstGeom prst="rec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Final consumer</a:t>
            </a:r>
          </a:p>
        </p:txBody>
      </p:sp>
      <p:sp>
        <p:nvSpPr>
          <p:cNvPr id="7" name="Right Arrow 6"/>
          <p:cNvSpPr/>
          <p:nvPr/>
        </p:nvSpPr>
        <p:spPr>
          <a:xfrm rot="1595462">
            <a:off x="1687381" y="1801122"/>
            <a:ext cx="2395661" cy="1184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CASCADING</a:t>
            </a:r>
            <a:endParaRPr lang="en-US" sz="2800" dirty="0"/>
          </a:p>
        </p:txBody>
      </p:sp>
      <p:grpSp>
        <p:nvGrpSpPr>
          <p:cNvPr id="32" name="Group 31"/>
          <p:cNvGrpSpPr/>
          <p:nvPr/>
        </p:nvGrpSpPr>
        <p:grpSpPr>
          <a:xfrm>
            <a:off x="2552746" y="26649"/>
            <a:ext cx="2142343" cy="2002542"/>
            <a:chOff x="2552746" y="26649"/>
            <a:chExt cx="2142343" cy="2002542"/>
          </a:xfrm>
        </p:grpSpPr>
        <p:pic>
          <p:nvPicPr>
            <p:cNvPr id="31" name="Picture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146387" y="26649"/>
              <a:ext cx="1254757" cy="2002542"/>
            </a:xfrm>
            <a:prstGeom prst="rect">
              <a:avLst/>
            </a:prstGeom>
          </p:spPr>
        </p:pic>
        <p:sp>
          <p:nvSpPr>
            <p:cNvPr id="11" name="Rectangular Callout 10"/>
            <p:cNvSpPr/>
            <p:nvPr/>
          </p:nvSpPr>
          <p:spPr>
            <a:xfrm>
              <a:off x="2552746" y="1191578"/>
              <a:ext cx="2142343" cy="837613"/>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MODVAT (LK Jha)</a:t>
              </a:r>
            </a:p>
            <a:p>
              <a:pPr algn="ctr"/>
              <a:r>
                <a:rPr lang="en-US" sz="2400" dirty="0" smtClean="0"/>
                <a:t>1986</a:t>
              </a:r>
              <a:endParaRPr lang="en-US" sz="2400" dirty="0"/>
            </a:p>
          </p:txBody>
        </p:sp>
      </p:grpSp>
      <p:sp>
        <p:nvSpPr>
          <p:cNvPr id="24" name="Rectangular Callout 23"/>
          <p:cNvSpPr/>
          <p:nvPr/>
        </p:nvSpPr>
        <p:spPr>
          <a:xfrm>
            <a:off x="2800222" y="1323641"/>
            <a:ext cx="2142343" cy="837613"/>
          </a:xfrm>
          <a:prstGeom prst="wedgeRectCallout">
            <a:avLst>
              <a:gd name="adj1" fmla="val -38071"/>
              <a:gd name="adj2" fmla="val 77196"/>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smtClean="0"/>
              <a:t>CENVAT</a:t>
            </a:r>
          </a:p>
          <a:p>
            <a:pPr algn="ctr"/>
            <a:r>
              <a:rPr lang="en-US" sz="2800" dirty="0" smtClean="0"/>
              <a:t>2000</a:t>
            </a:r>
            <a:endParaRPr lang="en-US" sz="2800" dirty="0"/>
          </a:p>
        </p:txBody>
      </p:sp>
      <p:sp>
        <p:nvSpPr>
          <p:cNvPr id="25" name="Right Arrow 24"/>
          <p:cNvSpPr/>
          <p:nvPr/>
        </p:nvSpPr>
        <p:spPr>
          <a:xfrm rot="1595462">
            <a:off x="1633723" y="2229885"/>
            <a:ext cx="2395661" cy="118437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solidFill>
                  <a:schemeClr val="tx1"/>
                </a:solidFill>
              </a:rPr>
              <a:t>CASCADING</a:t>
            </a:r>
            <a:endParaRPr lang="en-US" sz="2800" dirty="0">
              <a:solidFill>
                <a:schemeClr val="tx1"/>
              </a:solidFill>
            </a:endParaRPr>
          </a:p>
        </p:txBody>
      </p:sp>
      <p:pic>
        <p:nvPicPr>
          <p:cNvPr id="26" name="Picture 2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831990" y="95542"/>
            <a:ext cx="2208467" cy="1486029"/>
          </a:xfrm>
          <a:prstGeom prst="rect">
            <a:avLst/>
          </a:prstGeom>
        </p:spPr>
      </p:pic>
      <p:pic>
        <p:nvPicPr>
          <p:cNvPr id="27" name="Picture 2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50632" y="2092437"/>
            <a:ext cx="1289825" cy="2127028"/>
          </a:xfrm>
          <a:prstGeom prst="rect">
            <a:avLst/>
          </a:prstGeom>
        </p:spPr>
      </p:pic>
      <p:pic>
        <p:nvPicPr>
          <p:cNvPr id="28" name="Picture 2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024885" y="0"/>
            <a:ext cx="1500465" cy="1662784"/>
          </a:xfrm>
          <a:prstGeom prst="rect">
            <a:avLst/>
          </a:prstGeom>
        </p:spPr>
      </p:pic>
      <p:sp>
        <p:nvSpPr>
          <p:cNvPr id="15" name="TextBox 14"/>
          <p:cNvSpPr txBox="1"/>
          <p:nvPr/>
        </p:nvSpPr>
        <p:spPr>
          <a:xfrm>
            <a:off x="6267721" y="3460603"/>
            <a:ext cx="1654820" cy="1338828"/>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strike="sngStrike" dirty="0" smtClean="0">
                <a:solidFill>
                  <a:schemeClr val="bg1"/>
                </a:solidFill>
                <a:latin typeface="Franklin Gothic Demi Cond" panose="020B0706030402020204" pitchFamily="34" charset="0"/>
              </a:rPr>
              <a:t>Sales Tax</a:t>
            </a:r>
          </a:p>
          <a:p>
            <a:pPr algn="ctr"/>
            <a:r>
              <a:rPr lang="en-US" sz="2700" dirty="0" smtClean="0">
                <a:solidFill>
                  <a:schemeClr val="bg1"/>
                </a:solidFill>
                <a:latin typeface="Franklin Gothic Demi Cond" panose="020B0706030402020204" pitchFamily="34" charset="0"/>
              </a:rPr>
              <a:t>State VAT (2005-08)</a:t>
            </a:r>
            <a:endParaRPr lang="en-US" sz="2700" dirty="0">
              <a:solidFill>
                <a:schemeClr val="bg1"/>
              </a:solidFill>
              <a:latin typeface="Franklin Gothic Demi Cond" panose="020B0706030402020204" pitchFamily="34" charset="0"/>
            </a:endParaRPr>
          </a:p>
        </p:txBody>
      </p:sp>
      <p:sp>
        <p:nvSpPr>
          <p:cNvPr id="29" name="Right Arrow 28"/>
          <p:cNvSpPr/>
          <p:nvPr/>
        </p:nvSpPr>
        <p:spPr>
          <a:xfrm rot="1595462">
            <a:off x="6656746" y="1244578"/>
            <a:ext cx="2395661" cy="1547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Sales tax</a:t>
            </a:r>
          </a:p>
          <a:p>
            <a:pPr algn="ctr"/>
            <a:r>
              <a:rPr lang="en-US" sz="2800" dirty="0" smtClean="0"/>
              <a:t>CASCADING</a:t>
            </a:r>
            <a:endParaRPr lang="en-US" sz="2800" dirty="0"/>
          </a:p>
        </p:txBody>
      </p:sp>
      <p:pic>
        <p:nvPicPr>
          <p:cNvPr id="14" name="Picture 1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271387" y="4696099"/>
            <a:ext cx="1437804" cy="1408394"/>
          </a:xfrm>
          <a:prstGeom prst="rect">
            <a:avLst/>
          </a:prstGeom>
        </p:spPr>
      </p:pic>
      <p:pic>
        <p:nvPicPr>
          <p:cNvPr id="16" name="Picture 1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469395" y="67833"/>
            <a:ext cx="1589668" cy="1514226"/>
          </a:xfrm>
          <a:prstGeom prst="rect">
            <a:avLst/>
          </a:prstGeom>
        </p:spPr>
      </p:pic>
      <p:sp>
        <p:nvSpPr>
          <p:cNvPr id="34" name="Rectangle 33"/>
          <p:cNvSpPr/>
          <p:nvPr/>
        </p:nvSpPr>
        <p:spPr>
          <a:xfrm>
            <a:off x="3524569" y="5148217"/>
            <a:ext cx="1753148" cy="6770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GST: 2017</a:t>
            </a:r>
            <a:endParaRPr lang="en-US" sz="2800" dirty="0"/>
          </a:p>
        </p:txBody>
      </p:sp>
    </p:spTree>
    <p:extLst>
      <p:ext uri="{BB962C8B-B14F-4D97-AF65-F5344CB8AC3E}">
        <p14:creationId xmlns:p14="http://schemas.microsoft.com/office/powerpoint/2010/main" val="63231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Vertical)">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80">
                                          <p:stCondLst>
                                            <p:cond delay="0"/>
                                          </p:stCondLst>
                                        </p:cTn>
                                        <p:tgtEl>
                                          <p:spTgt spid="25"/>
                                        </p:tgtEl>
                                      </p:cBhvr>
                                    </p:animEffect>
                                    <p:anim calcmode="lin" valueType="num">
                                      <p:cBhvr>
                                        <p:cTn id="3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41" dur="26">
                                          <p:stCondLst>
                                            <p:cond delay="650"/>
                                          </p:stCondLst>
                                        </p:cTn>
                                        <p:tgtEl>
                                          <p:spTgt spid="25"/>
                                        </p:tgtEl>
                                      </p:cBhvr>
                                      <p:to x="100000" y="60000"/>
                                    </p:animScale>
                                    <p:animScale>
                                      <p:cBhvr>
                                        <p:cTn id="42" dur="166" decel="50000">
                                          <p:stCondLst>
                                            <p:cond delay="676"/>
                                          </p:stCondLst>
                                        </p:cTn>
                                        <p:tgtEl>
                                          <p:spTgt spid="25"/>
                                        </p:tgtEl>
                                      </p:cBhvr>
                                      <p:to x="100000" y="100000"/>
                                    </p:animScale>
                                    <p:animScale>
                                      <p:cBhvr>
                                        <p:cTn id="43" dur="26">
                                          <p:stCondLst>
                                            <p:cond delay="1312"/>
                                          </p:stCondLst>
                                        </p:cTn>
                                        <p:tgtEl>
                                          <p:spTgt spid="25"/>
                                        </p:tgtEl>
                                      </p:cBhvr>
                                      <p:to x="100000" y="80000"/>
                                    </p:animScale>
                                    <p:animScale>
                                      <p:cBhvr>
                                        <p:cTn id="44" dur="166" decel="50000">
                                          <p:stCondLst>
                                            <p:cond delay="1338"/>
                                          </p:stCondLst>
                                        </p:cTn>
                                        <p:tgtEl>
                                          <p:spTgt spid="25"/>
                                        </p:tgtEl>
                                      </p:cBhvr>
                                      <p:to x="100000" y="100000"/>
                                    </p:animScale>
                                    <p:animScale>
                                      <p:cBhvr>
                                        <p:cTn id="45" dur="26">
                                          <p:stCondLst>
                                            <p:cond delay="1642"/>
                                          </p:stCondLst>
                                        </p:cTn>
                                        <p:tgtEl>
                                          <p:spTgt spid="25"/>
                                        </p:tgtEl>
                                      </p:cBhvr>
                                      <p:to x="100000" y="90000"/>
                                    </p:animScale>
                                    <p:animScale>
                                      <p:cBhvr>
                                        <p:cTn id="46" dur="166" decel="50000">
                                          <p:stCondLst>
                                            <p:cond delay="1668"/>
                                          </p:stCondLst>
                                        </p:cTn>
                                        <p:tgtEl>
                                          <p:spTgt spid="25"/>
                                        </p:tgtEl>
                                      </p:cBhvr>
                                      <p:to x="100000" y="100000"/>
                                    </p:animScale>
                                    <p:animScale>
                                      <p:cBhvr>
                                        <p:cTn id="47" dur="26">
                                          <p:stCondLst>
                                            <p:cond delay="1808"/>
                                          </p:stCondLst>
                                        </p:cTn>
                                        <p:tgtEl>
                                          <p:spTgt spid="25"/>
                                        </p:tgtEl>
                                      </p:cBhvr>
                                      <p:to x="100000" y="95000"/>
                                    </p:animScale>
                                    <p:animScale>
                                      <p:cBhvr>
                                        <p:cTn id="48" dur="166" decel="50000">
                                          <p:stCondLst>
                                            <p:cond delay="1834"/>
                                          </p:stCondLst>
                                        </p:cTn>
                                        <p:tgtEl>
                                          <p:spTgt spid="25"/>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80">
                                          <p:stCondLst>
                                            <p:cond delay="0"/>
                                          </p:stCondLst>
                                        </p:cTn>
                                        <p:tgtEl>
                                          <p:spTgt spid="29"/>
                                        </p:tgtEl>
                                      </p:cBhvr>
                                    </p:animEffect>
                                    <p:anim calcmode="lin" valueType="num">
                                      <p:cBhvr>
                                        <p:cTn id="6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67" dur="26">
                                          <p:stCondLst>
                                            <p:cond delay="650"/>
                                          </p:stCondLst>
                                        </p:cTn>
                                        <p:tgtEl>
                                          <p:spTgt spid="29"/>
                                        </p:tgtEl>
                                      </p:cBhvr>
                                      <p:to x="100000" y="60000"/>
                                    </p:animScale>
                                    <p:animScale>
                                      <p:cBhvr>
                                        <p:cTn id="68" dur="166" decel="50000">
                                          <p:stCondLst>
                                            <p:cond delay="676"/>
                                          </p:stCondLst>
                                        </p:cTn>
                                        <p:tgtEl>
                                          <p:spTgt spid="29"/>
                                        </p:tgtEl>
                                      </p:cBhvr>
                                      <p:to x="100000" y="100000"/>
                                    </p:animScale>
                                    <p:animScale>
                                      <p:cBhvr>
                                        <p:cTn id="69" dur="26">
                                          <p:stCondLst>
                                            <p:cond delay="1312"/>
                                          </p:stCondLst>
                                        </p:cTn>
                                        <p:tgtEl>
                                          <p:spTgt spid="29"/>
                                        </p:tgtEl>
                                      </p:cBhvr>
                                      <p:to x="100000" y="80000"/>
                                    </p:animScale>
                                    <p:animScale>
                                      <p:cBhvr>
                                        <p:cTn id="70" dur="166" decel="50000">
                                          <p:stCondLst>
                                            <p:cond delay="1338"/>
                                          </p:stCondLst>
                                        </p:cTn>
                                        <p:tgtEl>
                                          <p:spTgt spid="29"/>
                                        </p:tgtEl>
                                      </p:cBhvr>
                                      <p:to x="100000" y="100000"/>
                                    </p:animScale>
                                    <p:animScale>
                                      <p:cBhvr>
                                        <p:cTn id="71" dur="26">
                                          <p:stCondLst>
                                            <p:cond delay="1642"/>
                                          </p:stCondLst>
                                        </p:cTn>
                                        <p:tgtEl>
                                          <p:spTgt spid="29"/>
                                        </p:tgtEl>
                                      </p:cBhvr>
                                      <p:to x="100000" y="90000"/>
                                    </p:animScale>
                                    <p:animScale>
                                      <p:cBhvr>
                                        <p:cTn id="72" dur="166" decel="50000">
                                          <p:stCondLst>
                                            <p:cond delay="1668"/>
                                          </p:stCondLst>
                                        </p:cTn>
                                        <p:tgtEl>
                                          <p:spTgt spid="29"/>
                                        </p:tgtEl>
                                      </p:cBhvr>
                                      <p:to x="100000" y="100000"/>
                                    </p:animScale>
                                    <p:animScale>
                                      <p:cBhvr>
                                        <p:cTn id="73" dur="26">
                                          <p:stCondLst>
                                            <p:cond delay="1808"/>
                                          </p:stCondLst>
                                        </p:cTn>
                                        <p:tgtEl>
                                          <p:spTgt spid="29"/>
                                        </p:tgtEl>
                                      </p:cBhvr>
                                      <p:to x="100000" y="95000"/>
                                    </p:animScale>
                                    <p:animScale>
                                      <p:cBhvr>
                                        <p:cTn id="74" dur="166" decel="50000">
                                          <p:stCondLst>
                                            <p:cond delay="1834"/>
                                          </p:stCondLst>
                                        </p:cTn>
                                        <p:tgtEl>
                                          <p:spTgt spid="29"/>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barn(inVertical)">
                                      <p:cBhvr>
                                        <p:cTn id="79" dur="500"/>
                                        <p:tgtEl>
                                          <p:spTgt spid="15"/>
                                        </p:tgtEl>
                                      </p:cBhvr>
                                    </p:animEffect>
                                  </p:childTnLst>
                                </p:cTn>
                              </p:par>
                              <p:par>
                                <p:cTn id="80" presetID="16" presetClass="entr" presetSubtype="21"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barn(inVertical)">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5" grpId="0" animBg="1"/>
      <p:bldP spid="15" grpId="0" animBg="1"/>
      <p:bldP spid="29"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465830" cy="6858000"/>
          </a:xfrm>
          <a:prstGeom prst="rect">
            <a:avLst/>
          </a:prstGeom>
        </p:spPr>
      </p:pic>
    </p:spTree>
    <p:extLst>
      <p:ext uri="{BB962C8B-B14F-4D97-AF65-F5344CB8AC3E}">
        <p14:creationId xmlns:p14="http://schemas.microsoft.com/office/powerpoint/2010/main" val="235402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90375880"/>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1638033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24848" y="4834399"/>
            <a:ext cx="1120909" cy="184847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788" y="3125179"/>
            <a:ext cx="1795475" cy="136119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5115" y="3312607"/>
            <a:ext cx="2208467" cy="1486029"/>
          </a:xfrm>
          <a:prstGeom prst="rect">
            <a:avLst/>
          </a:prstGeom>
        </p:spPr>
      </p:pic>
      <p:sp>
        <p:nvSpPr>
          <p:cNvPr id="2" name="Title 1"/>
          <p:cNvSpPr>
            <a:spLocks noGrp="1"/>
          </p:cNvSpPr>
          <p:nvPr>
            <p:ph type="title"/>
          </p:nvPr>
        </p:nvSpPr>
        <p:spPr/>
        <p:txBody>
          <a:bodyPr/>
          <a:lstStyle/>
          <a:p>
            <a:r>
              <a:rPr lang="en-US" dirty="0" smtClean="0"/>
              <a:t>If we’ve CENVAT and State-VAT  then why GST?</a:t>
            </a:r>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18B7AF8A-C719-4171-A61A-506490E43206}" type="slidenum">
              <a:rPr lang="en-US" smtClean="0"/>
              <a:t>15</a:t>
            </a:fld>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22390" y="4371849"/>
            <a:ext cx="1241298" cy="1241298"/>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10573" y="4371849"/>
            <a:ext cx="1446020" cy="14517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11" y="857250"/>
            <a:ext cx="1528335" cy="2167851"/>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11" y="2991977"/>
            <a:ext cx="1528335" cy="1528335"/>
          </a:xfrm>
          <a:prstGeom prst="rect">
            <a:avLst/>
          </a:prstGeom>
        </p:spPr>
      </p:pic>
      <p:pic>
        <p:nvPicPr>
          <p:cNvPr id="16" name="Picture 1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27458" y="1175567"/>
            <a:ext cx="2230727" cy="1201618"/>
          </a:xfrm>
          <a:prstGeom prst="rect">
            <a:avLst/>
          </a:prstGeom>
        </p:spPr>
      </p:pic>
      <p:sp>
        <p:nvSpPr>
          <p:cNvPr id="17" name="TextBox 16"/>
          <p:cNvSpPr txBox="1"/>
          <p:nvPr/>
        </p:nvSpPr>
        <p:spPr>
          <a:xfrm>
            <a:off x="1" y="4027165"/>
            <a:ext cx="1527458" cy="507831"/>
          </a:xfrm>
          <a:prstGeom prst="rect">
            <a:avLst/>
          </a:prstGeom>
          <a:solidFill>
            <a:schemeClr val="accent6">
              <a:lumMod val="50000"/>
            </a:schemeClr>
          </a:solidFill>
          <a:ln w="19050">
            <a:solidFill>
              <a:schemeClr val="accent6">
                <a:lumMod val="20000"/>
                <a:lumOff val="8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Fuels</a:t>
            </a:r>
            <a:endParaRPr lang="en-US" sz="2700" dirty="0">
              <a:solidFill>
                <a:schemeClr val="bg1"/>
              </a:solidFill>
              <a:latin typeface="Franklin Gothic Demi Cond" panose="020B0706030402020204" pitchFamily="34" charset="0"/>
            </a:endParaRPr>
          </a:p>
        </p:txBody>
      </p:sp>
      <p:sp>
        <p:nvSpPr>
          <p:cNvPr id="18" name="TextBox 17"/>
          <p:cNvSpPr txBox="1"/>
          <p:nvPr/>
        </p:nvSpPr>
        <p:spPr>
          <a:xfrm>
            <a:off x="1" y="2544553"/>
            <a:ext cx="1527458" cy="507831"/>
          </a:xfrm>
          <a:prstGeom prst="rect">
            <a:avLst/>
          </a:prstGeom>
          <a:solidFill>
            <a:schemeClr val="accent6">
              <a:lumMod val="50000"/>
            </a:schemeClr>
          </a:solidFill>
          <a:ln w="19050">
            <a:solidFill>
              <a:schemeClr val="accent6">
                <a:lumMod val="20000"/>
                <a:lumOff val="8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Electricity</a:t>
            </a:r>
          </a:p>
        </p:txBody>
      </p:sp>
      <p:sp>
        <p:nvSpPr>
          <p:cNvPr id="20" name="TextBox 19"/>
          <p:cNvSpPr txBox="1"/>
          <p:nvPr/>
        </p:nvSpPr>
        <p:spPr>
          <a:xfrm>
            <a:off x="1533792" y="2377185"/>
            <a:ext cx="2224393" cy="923330"/>
          </a:xfrm>
          <a:prstGeom prst="rect">
            <a:avLst/>
          </a:prstGeom>
          <a:solidFill>
            <a:schemeClr val="accent6">
              <a:lumMod val="50000"/>
            </a:schemeClr>
          </a:solidFill>
          <a:ln w="19050">
            <a:solidFill>
              <a:schemeClr val="accent6">
                <a:lumMod val="20000"/>
                <a:lumOff val="8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Advertisement</a:t>
            </a:r>
          </a:p>
          <a:p>
            <a:pPr algn="ctr"/>
            <a:r>
              <a:rPr lang="en-US" sz="2700" dirty="0">
                <a:solidFill>
                  <a:schemeClr val="bg1"/>
                </a:solidFill>
                <a:latin typeface="Franklin Gothic Demi Cond" panose="020B0706030402020204" pitchFamily="34" charset="0"/>
              </a:rPr>
              <a:t>Hoarding</a:t>
            </a:r>
          </a:p>
        </p:txBody>
      </p:sp>
      <p:sp>
        <p:nvSpPr>
          <p:cNvPr id="21" name="TextBox 20"/>
          <p:cNvSpPr txBox="1"/>
          <p:nvPr/>
        </p:nvSpPr>
        <p:spPr>
          <a:xfrm>
            <a:off x="3794144" y="5857878"/>
            <a:ext cx="4939087" cy="923330"/>
          </a:xfrm>
          <a:prstGeom prst="rect">
            <a:avLst/>
          </a:prstGeom>
          <a:solidFill>
            <a:srgbClr val="0070C0"/>
          </a:solidFill>
          <a:ln w="19050">
            <a:solidFill>
              <a:schemeClr val="accent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Even no union </a:t>
            </a:r>
            <a:r>
              <a:rPr lang="en-US" sz="2700" dirty="0" smtClean="0">
                <a:solidFill>
                  <a:schemeClr val="bg1"/>
                </a:solidFill>
                <a:latin typeface="Franklin Gothic Demi Cond" panose="020B0706030402020204" pitchFamily="34" charset="0"/>
              </a:rPr>
              <a:t>credit for </a:t>
            </a:r>
            <a:r>
              <a:rPr lang="en-US" sz="2700" dirty="0" err="1" smtClean="0">
                <a:solidFill>
                  <a:schemeClr val="bg1"/>
                </a:solidFill>
                <a:latin typeface="Franklin Gothic Demi Cond" panose="020B0706030402020204" pitchFamily="34" charset="0"/>
              </a:rPr>
              <a:t>cess</a:t>
            </a:r>
            <a:endParaRPr lang="en-US" sz="2700" dirty="0" smtClean="0">
              <a:solidFill>
                <a:schemeClr val="bg1"/>
              </a:solidFill>
              <a:latin typeface="Franklin Gothic Demi Cond" panose="020B0706030402020204" pitchFamily="34" charset="0"/>
            </a:endParaRPr>
          </a:p>
          <a:p>
            <a:pPr algn="ctr"/>
            <a:r>
              <a:rPr lang="en-US" sz="2700" dirty="0" smtClean="0">
                <a:solidFill>
                  <a:schemeClr val="bg1"/>
                </a:solidFill>
                <a:latin typeface="Franklin Gothic Demi Cond" panose="020B0706030402020204" pitchFamily="34" charset="0"/>
              </a:rPr>
              <a:t>No </a:t>
            </a:r>
            <a:r>
              <a:rPr lang="en-US" sz="2700" dirty="0">
                <a:solidFill>
                  <a:schemeClr val="bg1"/>
                </a:solidFill>
                <a:latin typeface="Franklin Gothic Demi Cond" panose="020B0706030402020204" pitchFamily="34" charset="0"/>
              </a:rPr>
              <a:t>“</a:t>
            </a:r>
            <a:r>
              <a:rPr lang="en-US" sz="2700" dirty="0" err="1">
                <a:solidFill>
                  <a:schemeClr val="bg1"/>
                </a:solidFill>
                <a:latin typeface="Franklin Gothic Demi Cond" panose="020B0706030402020204" pitchFamily="34" charset="0"/>
              </a:rPr>
              <a:t>StateVAT</a:t>
            </a:r>
            <a:r>
              <a:rPr lang="en-US" sz="2700" dirty="0">
                <a:solidFill>
                  <a:schemeClr val="bg1"/>
                </a:solidFill>
                <a:latin typeface="Franklin Gothic Demi Cond" panose="020B0706030402020204" pitchFamily="34" charset="0"/>
              </a:rPr>
              <a:t>” input </a:t>
            </a:r>
            <a:r>
              <a:rPr lang="en-US" sz="2700" dirty="0" smtClean="0">
                <a:solidFill>
                  <a:schemeClr val="bg1"/>
                </a:solidFill>
                <a:latin typeface="Franklin Gothic Demi Cond" panose="020B0706030402020204" pitchFamily="34" charset="0"/>
              </a:rPr>
              <a:t>credit</a:t>
            </a:r>
          </a:p>
        </p:txBody>
      </p:sp>
      <p:sp>
        <p:nvSpPr>
          <p:cNvPr id="24" name="TextBox 23"/>
          <p:cNvSpPr txBox="1"/>
          <p:nvPr/>
        </p:nvSpPr>
        <p:spPr>
          <a:xfrm>
            <a:off x="6720517" y="2718730"/>
            <a:ext cx="2423483"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Cascading Effect</a:t>
            </a:r>
          </a:p>
          <a:p>
            <a:pPr algn="ctr"/>
            <a:r>
              <a:rPr lang="en-US" sz="2700" dirty="0">
                <a:solidFill>
                  <a:schemeClr val="bg1"/>
                </a:solidFill>
                <a:latin typeface="Franklin Gothic Demi Cond" panose="020B0706030402020204" pitchFamily="34" charset="0"/>
              </a:rPr>
              <a:t>Continues</a:t>
            </a:r>
          </a:p>
        </p:txBody>
      </p:sp>
      <p:pic>
        <p:nvPicPr>
          <p:cNvPr id="6" name="Picture 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67513" y="3528060"/>
            <a:ext cx="1828800" cy="1828800"/>
          </a:xfrm>
          <a:prstGeom prst="rect">
            <a:avLst/>
          </a:prstGeom>
        </p:spPr>
      </p:pic>
      <p:sp>
        <p:nvSpPr>
          <p:cNvPr id="26" name="TextBox 25"/>
          <p:cNvSpPr txBox="1"/>
          <p:nvPr/>
        </p:nvSpPr>
        <p:spPr>
          <a:xfrm>
            <a:off x="2370439" y="5128399"/>
            <a:ext cx="1099544" cy="507831"/>
          </a:xfrm>
          <a:prstGeom prst="rect">
            <a:avLst/>
          </a:prstGeom>
          <a:solidFill>
            <a:schemeClr val="accent6">
              <a:lumMod val="50000"/>
            </a:schemeClr>
          </a:solidFill>
          <a:ln w="19050">
            <a:solidFill>
              <a:schemeClr val="accent6">
                <a:lumMod val="20000"/>
                <a:lumOff val="8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CST</a:t>
            </a:r>
          </a:p>
        </p:txBody>
      </p:sp>
      <p:cxnSp>
        <p:nvCxnSpPr>
          <p:cNvPr id="22" name="Straight Arrow Connector 21"/>
          <p:cNvCxnSpPr>
            <a:stCxn id="21" idx="3"/>
            <a:endCxn id="24" idx="2"/>
          </p:cNvCxnSpPr>
          <p:nvPr/>
        </p:nvCxnSpPr>
        <p:spPr>
          <a:xfrm flipH="1" flipV="1">
            <a:off x="7932259" y="3642060"/>
            <a:ext cx="800972" cy="267748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1754" y="4501054"/>
            <a:ext cx="1699572" cy="1762520"/>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81053" y="891028"/>
            <a:ext cx="3670567" cy="1595460"/>
          </a:xfrm>
          <a:prstGeom prst="rect">
            <a:avLst/>
          </a:prstGeom>
        </p:spPr>
      </p:pic>
      <p:sp>
        <p:nvSpPr>
          <p:cNvPr id="25" name="Oval 24"/>
          <p:cNvSpPr/>
          <p:nvPr/>
        </p:nvSpPr>
        <p:spPr>
          <a:xfrm>
            <a:off x="4099635" y="2001553"/>
            <a:ext cx="1526507" cy="1526507"/>
          </a:xfrm>
          <a:prstGeom prst="ellipse">
            <a:avLst/>
          </a:prstGeom>
          <a:blipFill rotWithShape="1">
            <a:blip r:embed="rId1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3" name="TextBox 22"/>
          <p:cNvSpPr txBox="1"/>
          <p:nvPr/>
        </p:nvSpPr>
        <p:spPr>
          <a:xfrm>
            <a:off x="7156112" y="1695770"/>
            <a:ext cx="1987888" cy="830997"/>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chemeClr val="bg1"/>
                </a:solidFill>
                <a:latin typeface="Franklin Gothic Demi Cond" panose="020B0706030402020204" pitchFamily="34" charset="0"/>
              </a:rPr>
              <a:t>Service </a:t>
            </a:r>
            <a:r>
              <a:rPr lang="en-US" sz="2400" dirty="0" smtClean="0">
                <a:solidFill>
                  <a:schemeClr val="bg1"/>
                </a:solidFill>
                <a:latin typeface="Franklin Gothic Demi Cond" panose="020B0706030402020204" pitchFamily="34" charset="0"/>
              </a:rPr>
              <a:t>tax</a:t>
            </a:r>
          </a:p>
          <a:p>
            <a:pPr algn="ctr"/>
            <a:r>
              <a:rPr lang="en-US" sz="2400" strike="sngStrike" dirty="0" smtClean="0">
                <a:solidFill>
                  <a:schemeClr val="bg1"/>
                </a:solidFill>
                <a:latin typeface="Franklin Gothic Demi Cond" panose="020B0706030402020204" pitchFamily="34" charset="0"/>
              </a:rPr>
              <a:t>SBC, KKC</a:t>
            </a:r>
            <a:endParaRPr lang="en-US" sz="2400" strike="sngStrike" dirty="0">
              <a:solidFill>
                <a:schemeClr val="bg1"/>
              </a:solidFill>
              <a:latin typeface="Franklin Gothic Demi Cond" panose="020B0706030402020204" pitchFamily="34" charset="0"/>
            </a:endParaRPr>
          </a:p>
        </p:txBody>
      </p:sp>
      <p:cxnSp>
        <p:nvCxnSpPr>
          <p:cNvPr id="28" name="Straight Arrow Connector 27"/>
          <p:cNvCxnSpPr>
            <a:endCxn id="20" idx="2"/>
          </p:cNvCxnSpPr>
          <p:nvPr/>
        </p:nvCxnSpPr>
        <p:spPr>
          <a:xfrm flipH="1" flipV="1">
            <a:off x="2645989" y="3300515"/>
            <a:ext cx="1642969" cy="325000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06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80">
                                          <p:stCondLst>
                                            <p:cond delay="0"/>
                                          </p:stCondLst>
                                        </p:cTn>
                                        <p:tgtEl>
                                          <p:spTgt spid="24"/>
                                        </p:tgtEl>
                                      </p:cBhvr>
                                    </p:animEffect>
                                    <p:anim calcmode="lin" valueType="num">
                                      <p:cBhvr>
                                        <p:cTn id="3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40" dur="26">
                                          <p:stCondLst>
                                            <p:cond delay="650"/>
                                          </p:stCondLst>
                                        </p:cTn>
                                        <p:tgtEl>
                                          <p:spTgt spid="24"/>
                                        </p:tgtEl>
                                      </p:cBhvr>
                                      <p:to x="100000" y="60000"/>
                                    </p:animScale>
                                    <p:animScale>
                                      <p:cBhvr>
                                        <p:cTn id="41" dur="166" decel="50000">
                                          <p:stCondLst>
                                            <p:cond delay="676"/>
                                          </p:stCondLst>
                                        </p:cTn>
                                        <p:tgtEl>
                                          <p:spTgt spid="24"/>
                                        </p:tgtEl>
                                      </p:cBhvr>
                                      <p:to x="100000" y="100000"/>
                                    </p:animScale>
                                    <p:animScale>
                                      <p:cBhvr>
                                        <p:cTn id="42" dur="26">
                                          <p:stCondLst>
                                            <p:cond delay="1312"/>
                                          </p:stCondLst>
                                        </p:cTn>
                                        <p:tgtEl>
                                          <p:spTgt spid="24"/>
                                        </p:tgtEl>
                                      </p:cBhvr>
                                      <p:to x="100000" y="80000"/>
                                    </p:animScale>
                                    <p:animScale>
                                      <p:cBhvr>
                                        <p:cTn id="43" dur="166" decel="50000">
                                          <p:stCondLst>
                                            <p:cond delay="1338"/>
                                          </p:stCondLst>
                                        </p:cTn>
                                        <p:tgtEl>
                                          <p:spTgt spid="24"/>
                                        </p:tgtEl>
                                      </p:cBhvr>
                                      <p:to x="100000" y="100000"/>
                                    </p:animScale>
                                    <p:animScale>
                                      <p:cBhvr>
                                        <p:cTn id="44" dur="26">
                                          <p:stCondLst>
                                            <p:cond delay="1642"/>
                                          </p:stCondLst>
                                        </p:cTn>
                                        <p:tgtEl>
                                          <p:spTgt spid="24"/>
                                        </p:tgtEl>
                                      </p:cBhvr>
                                      <p:to x="100000" y="90000"/>
                                    </p:animScale>
                                    <p:animScale>
                                      <p:cBhvr>
                                        <p:cTn id="45" dur="166" decel="50000">
                                          <p:stCondLst>
                                            <p:cond delay="1668"/>
                                          </p:stCondLst>
                                        </p:cTn>
                                        <p:tgtEl>
                                          <p:spTgt spid="24"/>
                                        </p:tgtEl>
                                      </p:cBhvr>
                                      <p:to x="100000" y="100000"/>
                                    </p:animScale>
                                    <p:animScale>
                                      <p:cBhvr>
                                        <p:cTn id="46" dur="26">
                                          <p:stCondLst>
                                            <p:cond delay="1808"/>
                                          </p:stCondLst>
                                        </p:cTn>
                                        <p:tgtEl>
                                          <p:spTgt spid="24"/>
                                        </p:tgtEl>
                                      </p:cBhvr>
                                      <p:to x="100000" y="95000"/>
                                    </p:animScale>
                                    <p:animScale>
                                      <p:cBhvr>
                                        <p:cTn id="47" dur="166" decel="50000">
                                          <p:stCondLst>
                                            <p:cond delay="1834"/>
                                          </p:stCondLst>
                                        </p:cTn>
                                        <p:tgtEl>
                                          <p:spTgt spid="24"/>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4" grpId="0" animBg="1"/>
      <p:bldP spid="26"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837" y="1290765"/>
            <a:ext cx="2272061" cy="1501690"/>
          </a:xfrm>
          <a:prstGeom prst="rect">
            <a:avLst/>
          </a:prstGeom>
        </p:spPr>
      </p:pic>
      <p:sp>
        <p:nvSpPr>
          <p:cNvPr id="4" name="Oval 3"/>
          <p:cNvSpPr/>
          <p:nvPr/>
        </p:nvSpPr>
        <p:spPr>
          <a:xfrm>
            <a:off x="566702" y="5062290"/>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p:cNvSpPr txBox="1"/>
          <p:nvPr/>
        </p:nvSpPr>
        <p:spPr>
          <a:xfrm>
            <a:off x="163566" y="2792455"/>
            <a:ext cx="2342603" cy="1338828"/>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effectLst>
                  <a:outerShdw blurRad="38100" dist="38100" dir="2700000" algn="tl">
                    <a:srgbClr val="000000">
                      <a:alpha val="43137"/>
                    </a:srgbClr>
                  </a:outerShdw>
                </a:effectLst>
                <a:latin typeface="Franklin Gothic Demi Cond" panose="020B0706030402020204" pitchFamily="34" charset="0"/>
              </a:rPr>
              <a:t>Central GST</a:t>
            </a:r>
          </a:p>
          <a:p>
            <a:pPr algn="ctr"/>
            <a:r>
              <a:rPr lang="en-US" sz="2700" strike="sngStrike" dirty="0" err="1">
                <a:solidFill>
                  <a:schemeClr val="bg1"/>
                </a:solidFill>
                <a:effectLst>
                  <a:outerShdw blurRad="38100" dist="38100" dir="2700000" algn="tl">
                    <a:srgbClr val="000000">
                      <a:alpha val="43137"/>
                    </a:srgbClr>
                  </a:outerShdw>
                </a:effectLst>
                <a:latin typeface="Franklin Gothic Demi Cond" panose="020B0706030402020204" pitchFamily="34" charset="0"/>
              </a:rPr>
              <a:t>Mfg</a:t>
            </a:r>
            <a:r>
              <a:rPr lang="en-US" sz="2700" strike="sngStrike" dirty="0">
                <a:solidFill>
                  <a:schemeClr val="bg1"/>
                </a:solidFill>
                <a:effectLst>
                  <a:outerShdw blurRad="38100" dist="38100" dir="2700000" algn="tl">
                    <a:srgbClr val="000000">
                      <a:alpha val="43137"/>
                    </a:srgbClr>
                  </a:outerShdw>
                </a:effectLst>
                <a:latin typeface="Franklin Gothic Demi Cond" panose="020B0706030402020204" pitchFamily="34" charset="0"/>
              </a:rPr>
              <a:t>-Excise, </a:t>
            </a:r>
            <a:r>
              <a:rPr lang="en-US" sz="2700" strike="sngStrike" dirty="0" smtClean="0">
                <a:solidFill>
                  <a:schemeClr val="bg1"/>
                </a:solidFill>
                <a:effectLst>
                  <a:outerShdw blurRad="38100" dist="38100" dir="2700000" algn="tl">
                    <a:srgbClr val="000000">
                      <a:alpha val="43137"/>
                    </a:srgbClr>
                  </a:outerShdw>
                </a:effectLst>
                <a:latin typeface="Franklin Gothic Demi Cond" panose="020B0706030402020204" pitchFamily="34" charset="0"/>
              </a:rPr>
              <a:t>services </a:t>
            </a:r>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4487" y="1081286"/>
            <a:ext cx="3178969" cy="21216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16936" y="3958076"/>
            <a:ext cx="1557264" cy="1557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6163069" y="5515340"/>
            <a:ext cx="2779751" cy="507831"/>
          </a:xfrm>
          <a:prstGeom prst="rec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Final consumer</a:t>
            </a:r>
          </a:p>
        </p:txBody>
      </p:sp>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58872" y="1328413"/>
            <a:ext cx="873392" cy="1627438"/>
          </a:xfrm>
          <a:prstGeom prst="rect">
            <a:avLst/>
          </a:prstGeom>
        </p:spPr>
      </p:pic>
      <p:sp>
        <p:nvSpPr>
          <p:cNvPr id="13" name="TextBox 12"/>
          <p:cNvSpPr txBox="1"/>
          <p:nvPr/>
        </p:nvSpPr>
        <p:spPr>
          <a:xfrm>
            <a:off x="6497273" y="3163229"/>
            <a:ext cx="1996017"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strike="sngStrike" dirty="0">
                <a:solidFill>
                  <a:schemeClr val="bg1"/>
                </a:solidFill>
                <a:latin typeface="Franklin Gothic Demi Cond" panose="020B0706030402020204" pitchFamily="34" charset="0"/>
              </a:rPr>
              <a:t>Cascading Effect</a:t>
            </a:r>
          </a:p>
        </p:txBody>
      </p:sp>
      <p:sp>
        <p:nvSpPr>
          <p:cNvPr id="16" name="TextBox 15"/>
          <p:cNvSpPr txBox="1"/>
          <p:nvPr/>
        </p:nvSpPr>
        <p:spPr>
          <a:xfrm>
            <a:off x="3023731" y="3239428"/>
            <a:ext cx="2779751" cy="1754326"/>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effectLst>
                  <a:outerShdw blurRad="38100" dist="38100" dir="2700000" algn="tl">
                    <a:srgbClr val="000000">
                      <a:alpha val="43137"/>
                    </a:srgbClr>
                  </a:outerShdw>
                </a:effectLst>
                <a:latin typeface="Franklin Gothic Demi Cond" panose="020B0706030402020204" pitchFamily="34" charset="0"/>
              </a:rPr>
              <a:t>State GST</a:t>
            </a:r>
          </a:p>
          <a:p>
            <a:pPr algn="ctr"/>
            <a:r>
              <a:rPr lang="en-US" sz="2700" strike="sngStrike" dirty="0">
                <a:solidFill>
                  <a:schemeClr val="bg1"/>
                </a:solidFill>
                <a:effectLst>
                  <a:outerShdw blurRad="38100" dist="38100" dir="2700000" algn="tl">
                    <a:srgbClr val="000000">
                      <a:alpha val="43137"/>
                    </a:srgbClr>
                  </a:outerShdw>
                </a:effectLst>
                <a:latin typeface="Franklin Gothic Demi Cond" panose="020B0706030402020204" pitchFamily="34" charset="0"/>
              </a:rPr>
              <a:t>VAT</a:t>
            </a:r>
            <a:r>
              <a:rPr lang="en-US" sz="2700" strike="sngStrike" dirty="0" smtClean="0">
                <a:solidFill>
                  <a:schemeClr val="bg1"/>
                </a:solidFill>
                <a:effectLst>
                  <a:outerShdw blurRad="38100" dist="38100" dir="2700000" algn="tl">
                    <a:srgbClr val="000000">
                      <a:alpha val="43137"/>
                    </a:srgbClr>
                  </a:outerShdw>
                </a:effectLst>
                <a:latin typeface="Franklin Gothic Demi Cond" panose="020B0706030402020204" pitchFamily="34" charset="0"/>
              </a:rPr>
              <a:t>, purchase tax, </a:t>
            </a:r>
          </a:p>
          <a:p>
            <a:pPr algn="ctr"/>
            <a:r>
              <a:rPr lang="en-US" sz="2700" strike="sngStrike" dirty="0" smtClean="0">
                <a:solidFill>
                  <a:schemeClr val="bg1"/>
                </a:solidFill>
                <a:effectLst>
                  <a:outerShdw blurRad="38100" dist="38100" dir="2700000" algn="tl">
                    <a:srgbClr val="000000">
                      <a:alpha val="43137"/>
                    </a:srgbClr>
                  </a:outerShdw>
                </a:effectLst>
                <a:latin typeface="Franklin Gothic Demi Cond" panose="020B0706030402020204" pitchFamily="34" charset="0"/>
              </a:rPr>
              <a:t>Advertisement, entertainment tax</a:t>
            </a:r>
            <a:endParaRPr lang="en-US" sz="2700" strike="sngStrike" dirty="0">
              <a:solidFill>
                <a:schemeClr val="bg1"/>
              </a:solidFill>
              <a:effectLst>
                <a:outerShdw blurRad="38100" dist="38100" dir="2700000" algn="tl">
                  <a:srgbClr val="000000">
                    <a:alpha val="43137"/>
                  </a:srgbClr>
                </a:outerShdw>
              </a:effectLst>
              <a:latin typeface="Franklin Gothic Demi Cond" panose="020B0706030402020204" pitchFamily="34" charset="0"/>
            </a:endParaRPr>
          </a:p>
        </p:txBody>
      </p:sp>
      <p:sp>
        <p:nvSpPr>
          <p:cNvPr id="7" name="Slide Number Placeholder 6"/>
          <p:cNvSpPr>
            <a:spLocks noGrp="1"/>
          </p:cNvSpPr>
          <p:nvPr>
            <p:ph type="sldNum" sz="quarter" idx="12"/>
          </p:nvPr>
        </p:nvSpPr>
        <p:spPr/>
        <p:txBody>
          <a:bodyPr/>
          <a:lstStyle/>
          <a:p>
            <a:fld id="{18B7AF8A-C719-4171-A61A-506490E43206}" type="slidenum">
              <a:rPr lang="en-US" smtClean="0"/>
              <a:t>16</a:t>
            </a:fld>
            <a:endParaRPr lang="en-US"/>
          </a:p>
        </p:txBody>
      </p:sp>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96313" y="4944284"/>
            <a:ext cx="1699572" cy="1762520"/>
          </a:xfrm>
          <a:prstGeom prst="rect">
            <a:avLst/>
          </a:prstGeom>
        </p:spPr>
      </p:pic>
      <p:grpSp>
        <p:nvGrpSpPr>
          <p:cNvPr id="10" name="Group 9"/>
          <p:cNvGrpSpPr/>
          <p:nvPr/>
        </p:nvGrpSpPr>
        <p:grpSpPr>
          <a:xfrm>
            <a:off x="2223120" y="-234316"/>
            <a:ext cx="1630973" cy="1630973"/>
            <a:chOff x="2223120" y="-234316"/>
            <a:chExt cx="1630973" cy="1630973"/>
          </a:xfrm>
        </p:grpSpPr>
        <p:pic>
          <p:nvPicPr>
            <p:cNvPr id="19" name="Picture 1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23120" y="-234316"/>
              <a:ext cx="1630973" cy="1630973"/>
            </a:xfrm>
            <a:prstGeom prst="rect">
              <a:avLst/>
            </a:prstGeom>
          </p:spPr>
        </p:pic>
        <p:sp>
          <p:nvSpPr>
            <p:cNvPr id="2" name="Rounded Rectangle 1"/>
            <p:cNvSpPr/>
            <p:nvPr/>
          </p:nvSpPr>
          <p:spPr>
            <a:xfrm>
              <a:off x="2413457"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CGST</a:t>
              </a:r>
              <a:endParaRPr lang="en-US" sz="3200" dirty="0">
                <a:effectLst>
                  <a:outerShdw blurRad="38100" dist="38100" dir="2700000" algn="tl">
                    <a:srgbClr val="000000">
                      <a:alpha val="43137"/>
                    </a:srgbClr>
                  </a:outerShdw>
                </a:effectLst>
              </a:endParaRPr>
            </a:p>
          </p:txBody>
        </p:sp>
      </p:grpSp>
      <p:grpSp>
        <p:nvGrpSpPr>
          <p:cNvPr id="23" name="Group 22"/>
          <p:cNvGrpSpPr/>
          <p:nvPr/>
        </p:nvGrpSpPr>
        <p:grpSpPr>
          <a:xfrm>
            <a:off x="5346287" y="-234316"/>
            <a:ext cx="1630973" cy="1630973"/>
            <a:chOff x="5346287" y="-234316"/>
            <a:chExt cx="1630973" cy="1630973"/>
          </a:xfrm>
        </p:grpSpPr>
        <p:pic>
          <p:nvPicPr>
            <p:cNvPr id="20" name="Picture 1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46287" y="-234316"/>
              <a:ext cx="1630973" cy="1630973"/>
            </a:xfrm>
            <a:prstGeom prst="rect">
              <a:avLst/>
            </a:prstGeom>
          </p:spPr>
        </p:pic>
        <p:sp>
          <p:nvSpPr>
            <p:cNvPr id="22" name="Rounded Rectangle 21"/>
            <p:cNvSpPr/>
            <p:nvPr/>
          </p:nvSpPr>
          <p:spPr>
            <a:xfrm>
              <a:off x="5565144"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SGST</a:t>
              </a:r>
              <a:endParaRPr lang="en-US" sz="3200" dirty="0">
                <a:effectLst>
                  <a:outerShdw blurRad="38100" dist="38100" dir="2700000" algn="tl">
                    <a:srgbClr val="000000">
                      <a:alpha val="43137"/>
                    </a:srgbClr>
                  </a:outerShdw>
                </a:effectLst>
              </a:endParaRPr>
            </a:p>
          </p:txBody>
        </p:sp>
      </p:grpSp>
      <p:cxnSp>
        <p:nvCxnSpPr>
          <p:cNvPr id="21" name="Straight Arrow Connector 20"/>
          <p:cNvCxnSpPr>
            <a:stCxn id="3" idx="2"/>
            <a:endCxn id="2" idx="2"/>
          </p:cNvCxnSpPr>
          <p:nvPr/>
        </p:nvCxnSpPr>
        <p:spPr>
          <a:xfrm flipV="1">
            <a:off x="1334868" y="1054910"/>
            <a:ext cx="1654485" cy="173754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2" idx="2"/>
          </p:cNvCxnSpPr>
          <p:nvPr/>
        </p:nvCxnSpPr>
        <p:spPr>
          <a:xfrm flipV="1">
            <a:off x="4343595" y="1054910"/>
            <a:ext cx="1797445" cy="214807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45172"/>
            <a:ext cx="2814855"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strike="sngStrike" dirty="0">
                <a:solidFill>
                  <a:schemeClr val="bg1"/>
                </a:solidFill>
                <a:effectLst>
                  <a:outerShdw blurRad="38100" dist="38100" dir="2700000" algn="tl">
                    <a:srgbClr val="000000">
                      <a:alpha val="43137"/>
                    </a:srgbClr>
                  </a:outerShdw>
                </a:effectLst>
                <a:latin typeface="Franklin Gothic Demi Cond" panose="020B0706030402020204" pitchFamily="34" charset="0"/>
              </a:rPr>
              <a:t>Cess, Surcharge</a:t>
            </a:r>
          </a:p>
        </p:txBody>
      </p:sp>
      <p:sp>
        <p:nvSpPr>
          <p:cNvPr id="25" name="TextBox 24"/>
          <p:cNvSpPr txBox="1"/>
          <p:nvPr/>
        </p:nvSpPr>
        <p:spPr>
          <a:xfrm>
            <a:off x="6329145" y="-6192"/>
            <a:ext cx="2814855"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strike="sngStrike" dirty="0">
                <a:solidFill>
                  <a:schemeClr val="bg1"/>
                </a:solidFill>
                <a:effectLst>
                  <a:outerShdw blurRad="38100" dist="38100" dir="2700000" algn="tl">
                    <a:srgbClr val="000000">
                      <a:alpha val="43137"/>
                    </a:srgbClr>
                  </a:outerShdw>
                </a:effectLst>
                <a:latin typeface="Franklin Gothic Demi Cond" panose="020B0706030402020204" pitchFamily="34" charset="0"/>
              </a:rPr>
              <a:t>Cess, Surcharge</a:t>
            </a:r>
          </a:p>
        </p:txBody>
      </p:sp>
    </p:spTree>
    <p:extLst>
      <p:ext uri="{BB962C8B-B14F-4D97-AF65-F5344CB8AC3E}">
        <p14:creationId xmlns:p14="http://schemas.microsoft.com/office/powerpoint/2010/main" val="2920949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dirty="0" err="1" smtClean="0"/>
              <a:t>Mfg</a:t>
            </a:r>
            <a:r>
              <a:rPr lang="en-US" dirty="0" smtClean="0"/>
              <a:t> &amp; Trade within state</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012" y="2562286"/>
            <a:ext cx="2408798" cy="161690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2845" y="3189502"/>
            <a:ext cx="1654770" cy="16547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61750"/>
            <a:ext cx="2438400" cy="2438400"/>
          </a:xfrm>
          <a:prstGeom prst="rect">
            <a:avLst/>
          </a:prstGeom>
        </p:spPr>
      </p:pic>
      <p:sp>
        <p:nvSpPr>
          <p:cNvPr id="8" name="Flowchart: Process 7"/>
          <p:cNvSpPr/>
          <p:nvPr/>
        </p:nvSpPr>
        <p:spPr>
          <a:xfrm>
            <a:off x="254977" y="2189285"/>
            <a:ext cx="2206869" cy="4108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Union EXCISE </a:t>
            </a:r>
            <a:endParaRPr lang="en-US" sz="2800" dirty="0"/>
          </a:p>
        </p:txBody>
      </p:sp>
      <p:sp>
        <p:nvSpPr>
          <p:cNvPr id="10" name="Flowchart: Process 9"/>
          <p:cNvSpPr/>
          <p:nvPr/>
        </p:nvSpPr>
        <p:spPr>
          <a:xfrm>
            <a:off x="254976" y="5595929"/>
            <a:ext cx="2206869" cy="4108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State VAT</a:t>
            </a:r>
            <a:endParaRPr lang="en-US" sz="2800" dirty="0"/>
          </a:p>
        </p:txBody>
      </p:sp>
      <p:sp>
        <p:nvSpPr>
          <p:cNvPr id="11" name="Oval 10"/>
          <p:cNvSpPr/>
          <p:nvPr/>
        </p:nvSpPr>
        <p:spPr>
          <a:xfrm>
            <a:off x="1764879" y="32269"/>
            <a:ext cx="1526507" cy="1526507"/>
          </a:xfrm>
          <a:prstGeom prst="ellipse">
            <a:avLst/>
          </a:prstGeom>
          <a:blipFill rotWithShape="1">
            <a:blip r:embed="rId6"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27809" y="4179192"/>
            <a:ext cx="1650289" cy="1885455"/>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1973" y="3265670"/>
            <a:ext cx="2408798" cy="1616906"/>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67830" y="3892886"/>
            <a:ext cx="1654770" cy="165477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985" y="865134"/>
            <a:ext cx="2438400" cy="2438400"/>
          </a:xfrm>
          <a:prstGeom prst="rect">
            <a:avLst/>
          </a:prstGeom>
        </p:spPr>
      </p:pic>
      <p:sp>
        <p:nvSpPr>
          <p:cNvPr id="16" name="Flowchart: Process 15"/>
          <p:cNvSpPr/>
          <p:nvPr/>
        </p:nvSpPr>
        <p:spPr>
          <a:xfrm>
            <a:off x="5619962" y="2892669"/>
            <a:ext cx="2206869" cy="4108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CGST</a:t>
            </a:r>
            <a:endParaRPr lang="en-US" sz="2800" dirty="0"/>
          </a:p>
        </p:txBody>
      </p:sp>
      <p:sp>
        <p:nvSpPr>
          <p:cNvPr id="17" name="Flowchart: Process 16"/>
          <p:cNvSpPr/>
          <p:nvPr/>
        </p:nvSpPr>
        <p:spPr>
          <a:xfrm>
            <a:off x="5619961" y="6299313"/>
            <a:ext cx="2206869" cy="4108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SGST</a:t>
            </a:r>
            <a:endParaRPr lang="en-US" sz="2800" dirty="0"/>
          </a:p>
        </p:txBody>
      </p:sp>
      <p:sp>
        <p:nvSpPr>
          <p:cNvPr id="18" name="Oval 17"/>
          <p:cNvSpPr/>
          <p:nvPr/>
        </p:nvSpPr>
        <p:spPr>
          <a:xfrm>
            <a:off x="7225141" y="754527"/>
            <a:ext cx="1526507" cy="1526507"/>
          </a:xfrm>
          <a:prstGeom prst="ellipse">
            <a:avLst/>
          </a:prstGeom>
          <a:blipFill rotWithShape="1">
            <a:blip r:embed="rId6"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92794" y="4882576"/>
            <a:ext cx="1650289" cy="1885455"/>
          </a:xfrm>
          <a:prstGeom prst="rect">
            <a:avLst/>
          </a:prstGeom>
        </p:spPr>
      </p:pic>
      <p:sp>
        <p:nvSpPr>
          <p:cNvPr id="20" name="Down Arrow 19"/>
          <p:cNvSpPr/>
          <p:nvPr/>
        </p:nvSpPr>
        <p:spPr>
          <a:xfrm>
            <a:off x="4202723" y="0"/>
            <a:ext cx="545123" cy="799220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260476734"/>
              </p:ext>
            </p:extLst>
          </p:nvPr>
        </p:nvGraphicFramePr>
        <p:xfrm>
          <a:off x="2183530" y="5527048"/>
          <a:ext cx="4752878" cy="8080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8440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email">
            <a:extLst>
              <a:ext uri="{28A0092B-C50C-407E-A947-70E740481C1C}">
                <a14:useLocalDpi xmlns:a14="http://schemas.microsoft.com/office/drawing/2010/main"/>
              </a:ext>
            </a:extLst>
          </a:blip>
          <a:srcRect t="23234" b="42442"/>
          <a:stretch/>
        </p:blipFill>
        <p:spPr>
          <a:xfrm>
            <a:off x="2438400" y="3376786"/>
            <a:ext cx="7996015" cy="3434532"/>
          </a:xfrm>
          <a:prstGeom prst="rect">
            <a:avLst/>
          </a:prstGeom>
        </p:spPr>
      </p:pic>
      <p:sp>
        <p:nvSpPr>
          <p:cNvPr id="4" name="Title 3"/>
          <p:cNvSpPr>
            <a:spLocks noGrp="1"/>
          </p:cNvSpPr>
          <p:nvPr>
            <p:ph type="title"/>
          </p:nvPr>
        </p:nvSpPr>
        <p:spPr/>
        <p:txBody>
          <a:bodyPr/>
          <a:lstStyle/>
          <a:p>
            <a:pPr algn="r"/>
            <a:r>
              <a:rPr lang="en-US" dirty="0" smtClean="0"/>
              <a:t>BEFORE: Inter-State Trade</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3229" y="2431311"/>
            <a:ext cx="2408798" cy="1616906"/>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12" y="3941159"/>
            <a:ext cx="1654770" cy="16547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61750"/>
            <a:ext cx="2438400" cy="2438400"/>
          </a:xfrm>
          <a:prstGeom prst="rect">
            <a:avLst/>
          </a:prstGeom>
        </p:spPr>
      </p:pic>
      <p:sp>
        <p:nvSpPr>
          <p:cNvPr id="8" name="Flowchart: Process 7"/>
          <p:cNvSpPr/>
          <p:nvPr/>
        </p:nvSpPr>
        <p:spPr>
          <a:xfrm>
            <a:off x="254977" y="2189285"/>
            <a:ext cx="2206869" cy="4108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Union EXCISE </a:t>
            </a:r>
            <a:endParaRPr lang="en-US" sz="2800" dirty="0"/>
          </a:p>
        </p:txBody>
      </p:sp>
      <p:sp>
        <p:nvSpPr>
          <p:cNvPr id="11" name="Oval 10"/>
          <p:cNvSpPr/>
          <p:nvPr/>
        </p:nvSpPr>
        <p:spPr>
          <a:xfrm>
            <a:off x="1722737" y="28328"/>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5472" y="3915906"/>
            <a:ext cx="1650289" cy="1885455"/>
          </a:xfrm>
          <a:prstGeom prst="rect">
            <a:avLst/>
          </a:prstGeom>
        </p:spPr>
      </p:pic>
      <p:sp>
        <p:nvSpPr>
          <p:cNvPr id="13" name="Oval 12"/>
          <p:cNvSpPr/>
          <p:nvPr/>
        </p:nvSpPr>
        <p:spPr>
          <a:xfrm>
            <a:off x="4604108" y="590508"/>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Left Arrow 14"/>
          <p:cNvSpPr/>
          <p:nvPr/>
        </p:nvSpPr>
        <p:spPr>
          <a:xfrm rot="20137417">
            <a:off x="1690077" y="3422472"/>
            <a:ext cx="3118335" cy="705936"/>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ASSIGNED TO EXPORTER STATE</a:t>
            </a:r>
            <a:endParaRPr lang="en-US" dirty="0">
              <a:effectLst>
                <a:outerShdw blurRad="38100" dist="38100" dir="2700000" algn="tl">
                  <a:srgbClr val="000000">
                    <a:alpha val="43137"/>
                  </a:srgbClr>
                </a:outerShdw>
              </a:effectLst>
            </a:endParaRPr>
          </a:p>
        </p:txBody>
      </p:sp>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80305" y="2266804"/>
            <a:ext cx="1699572" cy="1762520"/>
          </a:xfrm>
          <a:prstGeom prst="rect">
            <a:avLst/>
          </a:prstGeom>
        </p:spPr>
      </p:pic>
      <p:sp>
        <p:nvSpPr>
          <p:cNvPr id="17" name="TextBox 16"/>
          <p:cNvSpPr txBox="1"/>
          <p:nvPr/>
        </p:nvSpPr>
        <p:spPr>
          <a:xfrm>
            <a:off x="6512508" y="3639606"/>
            <a:ext cx="1850966"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Destination  </a:t>
            </a:r>
          </a:p>
          <a:p>
            <a:pPr algn="ctr"/>
            <a:r>
              <a:rPr lang="en-US" sz="2700" dirty="0" smtClean="0">
                <a:solidFill>
                  <a:schemeClr val="bg1"/>
                </a:solidFill>
                <a:latin typeface="Franklin Gothic Demi Cond" panose="020B0706030402020204" pitchFamily="34" charset="0"/>
              </a:rPr>
              <a:t>State VAT</a:t>
            </a:r>
            <a:endParaRPr lang="en-US" sz="2700" dirty="0">
              <a:solidFill>
                <a:schemeClr val="bg1"/>
              </a:solidFill>
              <a:latin typeface="Franklin Gothic Demi Cond" panose="020B07060304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7415" y="4351062"/>
            <a:ext cx="1529699" cy="1026811"/>
          </a:xfrm>
          <a:prstGeom prst="rect">
            <a:avLst/>
          </a:prstGeom>
        </p:spPr>
      </p:pic>
      <p:sp>
        <p:nvSpPr>
          <p:cNvPr id="10" name="Flowchart: Process 9"/>
          <p:cNvSpPr/>
          <p:nvPr/>
        </p:nvSpPr>
        <p:spPr>
          <a:xfrm>
            <a:off x="0" y="5595929"/>
            <a:ext cx="2461845" cy="410865"/>
          </a:xfrm>
          <a:prstGeom prst="flowChartProcess">
            <a:avLst/>
          </a:prstGeom>
          <a:solidFill>
            <a:srgbClr val="00B050"/>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effectLst>
                  <a:outerShdw blurRad="38100" dist="38100" dir="2700000" algn="tl">
                    <a:srgbClr val="000000">
                      <a:alpha val="43137"/>
                    </a:srgbClr>
                  </a:outerShdw>
                </a:effectLst>
              </a:rPr>
              <a:t>State VAT</a:t>
            </a:r>
            <a:endParaRPr lang="en-US" sz="2800" strike="sngStrike"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10"/>
          <a:stretch>
            <a:fillRect/>
          </a:stretch>
        </p:blipFill>
        <p:spPr>
          <a:xfrm>
            <a:off x="2054489" y="6123099"/>
            <a:ext cx="4991100" cy="647700"/>
          </a:xfrm>
          <a:prstGeom prst="rect">
            <a:avLst/>
          </a:prstGeom>
        </p:spPr>
      </p:pic>
      <p:grpSp>
        <p:nvGrpSpPr>
          <p:cNvPr id="9" name="Group 8"/>
          <p:cNvGrpSpPr/>
          <p:nvPr/>
        </p:nvGrpSpPr>
        <p:grpSpPr>
          <a:xfrm>
            <a:off x="3881017" y="1810829"/>
            <a:ext cx="3257530" cy="1337235"/>
            <a:chOff x="4550039" y="2244282"/>
            <a:chExt cx="3257530" cy="1337235"/>
          </a:xfrm>
        </p:grpSpPr>
        <p:sp>
          <p:nvSpPr>
            <p:cNvPr id="14" name="Flowchart: Process 13"/>
            <p:cNvSpPr/>
            <p:nvPr/>
          </p:nvSpPr>
          <p:spPr>
            <a:xfrm>
              <a:off x="4550039" y="2244282"/>
              <a:ext cx="3257530" cy="57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Central Sales Tax (CST)</a:t>
              </a:r>
              <a:endParaRPr lang="en-US" sz="2800" dirty="0"/>
            </a:p>
          </p:txBody>
        </p:sp>
        <p:pic>
          <p:nvPicPr>
            <p:cNvPr id="3" name="Picture 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572000" y="2815344"/>
              <a:ext cx="3235569" cy="766173"/>
            </a:xfrm>
            <a:prstGeom prst="rect">
              <a:avLst/>
            </a:prstGeom>
          </p:spPr>
        </p:pic>
      </p:grpSp>
      <p:sp>
        <p:nvSpPr>
          <p:cNvPr id="20" name="Right Arrow 19"/>
          <p:cNvSpPr/>
          <p:nvPr/>
        </p:nvSpPr>
        <p:spPr>
          <a:xfrm rot="20437567">
            <a:off x="3701178" y="4647455"/>
            <a:ext cx="2153916" cy="334979"/>
          </a:xfrm>
          <a:prstGeom prst="rightArrow">
            <a:avLst>
              <a:gd name="adj1" fmla="val 75776"/>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Inter-state trade</a:t>
            </a:r>
            <a:endParaRPr lang="en-US" dirty="0"/>
          </a:p>
        </p:txBody>
      </p:sp>
    </p:spTree>
    <p:extLst>
      <p:ext uri="{BB962C8B-B14F-4D97-AF65-F5344CB8AC3E}">
        <p14:creationId xmlns:p14="http://schemas.microsoft.com/office/powerpoint/2010/main" val="393877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t="23234" b="42442"/>
          <a:stretch/>
        </p:blipFill>
        <p:spPr>
          <a:xfrm>
            <a:off x="2438400" y="3376786"/>
            <a:ext cx="7996015" cy="3434532"/>
          </a:xfrm>
          <a:prstGeom prst="rect">
            <a:avLst/>
          </a:prstGeom>
        </p:spPr>
      </p:pic>
      <p:sp>
        <p:nvSpPr>
          <p:cNvPr id="4" name="Title 3"/>
          <p:cNvSpPr>
            <a:spLocks noGrp="1"/>
          </p:cNvSpPr>
          <p:nvPr>
            <p:ph type="title"/>
          </p:nvPr>
        </p:nvSpPr>
        <p:spPr/>
        <p:txBody>
          <a:bodyPr/>
          <a:lstStyle/>
          <a:p>
            <a:pPr algn="r"/>
            <a:r>
              <a:rPr lang="en-US" dirty="0" smtClean="0"/>
              <a:t>After GST: Inter-State Trade</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3012" y="2562286"/>
            <a:ext cx="2408798" cy="1616906"/>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12" y="3941159"/>
            <a:ext cx="1654770" cy="16547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61750"/>
            <a:ext cx="2438400" cy="2438400"/>
          </a:xfrm>
          <a:prstGeom prst="rect">
            <a:avLst/>
          </a:prstGeom>
        </p:spPr>
      </p:pic>
      <p:sp>
        <p:nvSpPr>
          <p:cNvPr id="8" name="Flowchart: Process 7"/>
          <p:cNvSpPr/>
          <p:nvPr/>
        </p:nvSpPr>
        <p:spPr>
          <a:xfrm>
            <a:off x="909400" y="2185257"/>
            <a:ext cx="1484072" cy="41086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CGST</a:t>
            </a:r>
            <a:endParaRPr lang="en-US" sz="2800" dirty="0"/>
          </a:p>
        </p:txBody>
      </p:sp>
      <p:sp>
        <p:nvSpPr>
          <p:cNvPr id="11" name="Oval 10"/>
          <p:cNvSpPr/>
          <p:nvPr/>
        </p:nvSpPr>
        <p:spPr>
          <a:xfrm>
            <a:off x="2252508" y="1102569"/>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5472" y="3915906"/>
            <a:ext cx="1650289" cy="1885455"/>
          </a:xfrm>
          <a:prstGeom prst="rect">
            <a:avLst/>
          </a:prstGeom>
        </p:spPr>
      </p:pic>
      <p:sp>
        <p:nvSpPr>
          <p:cNvPr id="13" name="Oval 12"/>
          <p:cNvSpPr/>
          <p:nvPr/>
        </p:nvSpPr>
        <p:spPr>
          <a:xfrm>
            <a:off x="5173230" y="601216"/>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Flowchart: Process 13"/>
          <p:cNvSpPr/>
          <p:nvPr/>
        </p:nvSpPr>
        <p:spPr>
          <a:xfrm>
            <a:off x="3913856" y="2178289"/>
            <a:ext cx="4508314" cy="789065"/>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t>Integrated GST (IGST)</a:t>
            </a:r>
            <a:endParaRPr lang="en-US" sz="2800" dirty="0"/>
          </a:p>
          <a:p>
            <a:pPr algn="ctr"/>
            <a:r>
              <a:rPr lang="en-US" sz="2800" dirty="0" smtClean="0"/>
              <a:t>=CGST+ (destination) SGST</a:t>
            </a:r>
            <a:endParaRPr lang="en-US" sz="2800" dirty="0"/>
          </a:p>
        </p:txBody>
      </p:sp>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4428" y="3724565"/>
            <a:ext cx="1699572" cy="1762520"/>
          </a:xfrm>
          <a:prstGeom prst="rect">
            <a:avLst/>
          </a:prstGeom>
        </p:spPr>
      </p:pic>
      <p:sp>
        <p:nvSpPr>
          <p:cNvPr id="17" name="TextBox 16"/>
          <p:cNvSpPr txBox="1"/>
          <p:nvPr/>
        </p:nvSpPr>
        <p:spPr>
          <a:xfrm>
            <a:off x="7271238" y="5485179"/>
            <a:ext cx="1850966"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Destination  </a:t>
            </a:r>
          </a:p>
          <a:p>
            <a:pPr algn="ctr"/>
            <a:r>
              <a:rPr lang="en-US" sz="2700" dirty="0" smtClean="0">
                <a:solidFill>
                  <a:schemeClr val="bg1"/>
                </a:solidFill>
                <a:latin typeface="Franklin Gothic Demi Cond" panose="020B0706030402020204" pitchFamily="34" charset="0"/>
              </a:rPr>
              <a:t>SGST</a:t>
            </a:r>
            <a:endParaRPr lang="en-US" sz="2700" dirty="0">
              <a:solidFill>
                <a:schemeClr val="bg1"/>
              </a:solidFill>
              <a:latin typeface="Franklin Gothic Demi Cond" panose="020B0706030402020204" pitchFamily="34" charset="0"/>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64583" y="4540565"/>
            <a:ext cx="1779845" cy="1194721"/>
          </a:xfrm>
          <a:prstGeom prst="rect">
            <a:avLst/>
          </a:prstGeom>
        </p:spPr>
      </p:pic>
      <p:sp>
        <p:nvSpPr>
          <p:cNvPr id="10" name="Flowchart: Process 9"/>
          <p:cNvSpPr/>
          <p:nvPr/>
        </p:nvSpPr>
        <p:spPr>
          <a:xfrm>
            <a:off x="0" y="5595929"/>
            <a:ext cx="2461845" cy="81258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strike="sngStrike" dirty="0" smtClean="0">
                <a:effectLst>
                  <a:outerShdw blurRad="38100" dist="38100" dir="2700000" algn="tl">
                    <a:srgbClr val="000000">
                      <a:alpha val="43137"/>
                    </a:srgbClr>
                  </a:outerShdw>
                </a:effectLst>
              </a:rPr>
              <a:t>Exporter State</a:t>
            </a:r>
          </a:p>
          <a:p>
            <a:pPr algn="ctr"/>
            <a:r>
              <a:rPr lang="en-US" sz="2800" strike="sngStrike" dirty="0" smtClean="0">
                <a:effectLst>
                  <a:outerShdw blurRad="38100" dist="38100" dir="2700000" algn="tl">
                    <a:srgbClr val="000000">
                      <a:alpha val="43137"/>
                    </a:srgbClr>
                  </a:outerShdw>
                </a:effectLst>
              </a:rPr>
              <a:t>SGST</a:t>
            </a:r>
            <a:endParaRPr lang="en-US" sz="2800" strike="sngStrike" dirty="0">
              <a:effectLst>
                <a:outerShdw blurRad="38100" dist="38100" dir="2700000" algn="tl">
                  <a:srgbClr val="000000">
                    <a:alpha val="43137"/>
                  </a:srgbClr>
                </a:outerShdw>
              </a:effectLst>
            </a:endParaRPr>
          </a:p>
        </p:txBody>
      </p:sp>
      <p:sp>
        <p:nvSpPr>
          <p:cNvPr id="2" name="Left Arrow 1"/>
          <p:cNvSpPr/>
          <p:nvPr/>
        </p:nvSpPr>
        <p:spPr>
          <a:xfrm rot="625756">
            <a:off x="2150632" y="2364210"/>
            <a:ext cx="2078603" cy="553904"/>
          </a:xfrm>
          <a:prstGeom prst="leftArrow">
            <a:avLst>
              <a:gd name="adj1" fmla="val 80430"/>
              <a:gd name="adj2" fmla="val 50000"/>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Assigned</a:t>
            </a:r>
            <a:endParaRPr lang="en-US" sz="32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10"/>
          <a:stretch>
            <a:fillRect/>
          </a:stretch>
        </p:blipFill>
        <p:spPr>
          <a:xfrm>
            <a:off x="2131308" y="6210300"/>
            <a:ext cx="4991100" cy="647700"/>
          </a:xfrm>
          <a:prstGeom prst="rect">
            <a:avLst/>
          </a:prstGeom>
        </p:spPr>
      </p:pic>
      <p:sp>
        <p:nvSpPr>
          <p:cNvPr id="9" name="Right Arrow 8"/>
          <p:cNvSpPr/>
          <p:nvPr/>
        </p:nvSpPr>
        <p:spPr>
          <a:xfrm rot="2395692">
            <a:off x="6177452" y="3364722"/>
            <a:ext cx="1864087" cy="634741"/>
          </a:xfrm>
          <a:prstGeom prst="rightArrow">
            <a:avLst>
              <a:gd name="adj1" fmla="val 82148"/>
              <a:gd name="adj2" fmla="val 5000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800" dirty="0" smtClean="0"/>
              <a:t>Assigned</a:t>
            </a:r>
            <a:endParaRPr lang="en-US" sz="2800" dirty="0"/>
          </a:p>
        </p:txBody>
      </p:sp>
      <p:sp>
        <p:nvSpPr>
          <p:cNvPr id="21" name="Right Arrow 20"/>
          <p:cNvSpPr/>
          <p:nvPr/>
        </p:nvSpPr>
        <p:spPr>
          <a:xfrm rot="20437567">
            <a:off x="3701178" y="4647455"/>
            <a:ext cx="2153916" cy="334979"/>
          </a:xfrm>
          <a:prstGeom prst="rightArrow">
            <a:avLst>
              <a:gd name="adj1" fmla="val 75776"/>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Inter-state trade</a:t>
            </a:r>
            <a:endParaRPr lang="en-US" dirty="0"/>
          </a:p>
        </p:txBody>
      </p:sp>
    </p:spTree>
    <p:extLst>
      <p:ext uri="{BB962C8B-B14F-4D97-AF65-F5344CB8AC3E}">
        <p14:creationId xmlns:p14="http://schemas.microsoft.com/office/powerpoint/2010/main" val="1605434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0" grpId="0" animBg="1"/>
      <p:bldP spid="2"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Budget ► Revenue ► Receipt ► Tax</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79272"/>
            <a:ext cx="9165361" cy="5080000"/>
          </a:xfrm>
          <a:prstGeom prst="rect">
            <a:avLst/>
          </a:prstGeom>
        </p:spPr>
      </p:pic>
      <p:sp>
        <p:nvSpPr>
          <p:cNvPr id="3" name="Rounded Rectangle 2"/>
          <p:cNvSpPr/>
          <p:nvPr/>
        </p:nvSpPr>
        <p:spPr>
          <a:xfrm>
            <a:off x="0" y="1982803"/>
            <a:ext cx="2541069" cy="331109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0" name="Group 9"/>
          <p:cNvGrpSpPr/>
          <p:nvPr/>
        </p:nvGrpSpPr>
        <p:grpSpPr>
          <a:xfrm>
            <a:off x="0" y="5293895"/>
            <a:ext cx="3277727" cy="1352032"/>
            <a:chOff x="0" y="5293895"/>
            <a:chExt cx="3277727" cy="1352032"/>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859272"/>
              <a:ext cx="3277727" cy="786655"/>
            </a:xfrm>
            <a:prstGeom prst="rect">
              <a:avLst/>
            </a:prstGeom>
            <a:ln>
              <a:solidFill>
                <a:srgbClr val="FFFF00"/>
              </a:solidFill>
            </a:ln>
          </p:spPr>
        </p:pic>
        <p:sp>
          <p:nvSpPr>
            <p:cNvPr id="9" name="Rectangle 8"/>
            <p:cNvSpPr/>
            <p:nvPr/>
          </p:nvSpPr>
          <p:spPr>
            <a:xfrm>
              <a:off x="0" y="5293895"/>
              <a:ext cx="3277727" cy="565377"/>
            </a:xfrm>
            <a:prstGeom prst="rect">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Goods and Services TAX</a:t>
              </a:r>
              <a:endParaRPr lang="en-US" sz="2400" dirty="0"/>
            </a:p>
          </p:txBody>
        </p:sp>
      </p:grpSp>
      <p:grpSp>
        <p:nvGrpSpPr>
          <p:cNvPr id="16" name="Group 15"/>
          <p:cNvGrpSpPr/>
          <p:nvPr/>
        </p:nvGrpSpPr>
        <p:grpSpPr>
          <a:xfrm>
            <a:off x="3345293" y="4734254"/>
            <a:ext cx="5798707" cy="1911673"/>
            <a:chOff x="3345293" y="4734254"/>
            <a:chExt cx="5798707" cy="1911673"/>
          </a:xfrm>
        </p:grpSpPr>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45293" y="5961357"/>
              <a:ext cx="5798707" cy="684570"/>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5293" y="4734254"/>
              <a:ext cx="5798707" cy="1217477"/>
            </a:xfrm>
            <a:prstGeom prst="rect">
              <a:avLst/>
            </a:prstGeom>
          </p:spPr>
        </p:pic>
      </p:grpSp>
      <p:sp>
        <p:nvSpPr>
          <p:cNvPr id="2" name="Rectangle 1"/>
          <p:cNvSpPr/>
          <p:nvPr/>
        </p:nvSpPr>
        <p:spPr>
          <a:xfrm>
            <a:off x="3377334" y="3358836"/>
            <a:ext cx="5798707" cy="13754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 Rates from TheHindu on 20</a:t>
            </a:r>
            <a:r>
              <a:rPr lang="en-US" sz="3200" baseline="30000" dirty="0" smtClean="0">
                <a:effectLst>
                  <a:outerShdw blurRad="38100" dist="38100" dir="2700000" algn="tl">
                    <a:srgbClr val="000000">
                      <a:alpha val="43137"/>
                    </a:srgbClr>
                  </a:outerShdw>
                </a:effectLst>
              </a:rPr>
              <a:t>th</a:t>
            </a:r>
            <a:r>
              <a:rPr lang="en-US" sz="3200" dirty="0" smtClean="0">
                <a:effectLst>
                  <a:outerShdw blurRad="38100" dist="38100" dir="2700000" algn="tl">
                    <a:srgbClr val="000000">
                      <a:alpha val="43137"/>
                    </a:srgbClr>
                  </a:outerShdw>
                </a:effectLst>
              </a:rPr>
              <a:t> May. </a:t>
            </a:r>
          </a:p>
          <a:p>
            <a:pPr algn="ctr"/>
            <a:r>
              <a:rPr lang="en-US" sz="3200" dirty="0" smtClean="0">
                <a:effectLst>
                  <a:outerShdw blurRad="38100" dist="38100" dir="2700000" algn="tl">
                    <a:srgbClr val="000000">
                      <a:alpha val="43137"/>
                    </a:srgbClr>
                  </a:outerShdw>
                </a:effectLst>
              </a:rPr>
              <a:t>Then new updates- self edit, PPT on Mrunal.org/</a:t>
            </a:r>
            <a:r>
              <a:rPr lang="en-US" sz="3200" dirty="0" err="1" smtClean="0">
                <a:effectLst>
                  <a:outerShdw blurRad="38100" dist="38100" dir="2700000" algn="tl">
                    <a:srgbClr val="000000">
                      <a:alpha val="43137"/>
                    </a:srgbClr>
                  </a:outerShdw>
                </a:effectLst>
              </a:rPr>
              <a:t>Powerpoint</a:t>
            </a:r>
            <a:endParaRPr lang="en-US" sz="3200" dirty="0">
              <a:effectLst>
                <a:outerShdw blurRad="38100" dist="38100" dir="2700000" algn="tl">
                  <a:srgbClr val="000000">
                    <a:alpha val="43137"/>
                  </a:srgbClr>
                </a:outerShdw>
              </a:effectLst>
            </a:endParaRPr>
          </a:p>
        </p:txBody>
      </p:sp>
      <p:sp>
        <p:nvSpPr>
          <p:cNvPr id="6" name="Down Arrow 5"/>
          <p:cNvSpPr/>
          <p:nvPr/>
        </p:nvSpPr>
        <p:spPr>
          <a:xfrm rot="2585331">
            <a:off x="1681676" y="739559"/>
            <a:ext cx="534154" cy="1847645"/>
          </a:xfrm>
          <a:prstGeom prst="downArrow">
            <a:avLst>
              <a:gd name="adj1" fmla="val 16461"/>
              <a:gd name="adj2" fmla="val 50000"/>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1927222" cy="1927222"/>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982" y="3108399"/>
            <a:ext cx="1654770" cy="1654770"/>
          </a:xfrm>
          <a:prstGeom prst="rect">
            <a:avLst/>
          </a:prstGeom>
        </p:spPr>
      </p:pic>
      <p:sp>
        <p:nvSpPr>
          <p:cNvPr id="11" name="TextBox 10"/>
          <p:cNvSpPr txBox="1"/>
          <p:nvPr/>
        </p:nvSpPr>
        <p:spPr>
          <a:xfrm>
            <a:off x="875887" y="835804"/>
            <a:ext cx="1089919"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CGST (12%)</a:t>
            </a:r>
          </a:p>
        </p:txBody>
      </p:sp>
      <p:sp>
        <p:nvSpPr>
          <p:cNvPr id="5" name="Title 4"/>
          <p:cNvSpPr>
            <a:spLocks noGrp="1"/>
          </p:cNvSpPr>
          <p:nvPr>
            <p:ph type="title"/>
          </p:nvPr>
        </p:nvSpPr>
        <p:spPr/>
        <p:txBody>
          <a:bodyPr>
            <a:normAutofit/>
          </a:bodyPr>
          <a:lstStyle/>
          <a:p>
            <a:r>
              <a:rPr lang="en-US" dirty="0" smtClean="0"/>
              <a:t>Integrated-GST is not a “TAX” But CGST+SGST</a:t>
            </a:r>
            <a:endParaRPr lang="en-US" dirty="0"/>
          </a:p>
        </p:txBody>
      </p:sp>
      <p:sp>
        <p:nvSpPr>
          <p:cNvPr id="2" name="Slide Number Placeholder 1"/>
          <p:cNvSpPr>
            <a:spLocks noGrp="1"/>
          </p:cNvSpPr>
          <p:nvPr>
            <p:ph type="sldNum" sz="quarter" idx="4294967295"/>
          </p:nvPr>
        </p:nvSpPr>
        <p:spPr>
          <a:xfrm>
            <a:off x="7086600" y="5624513"/>
            <a:ext cx="2057400" cy="273844"/>
          </a:xfrm>
        </p:spPr>
        <p:txBody>
          <a:bodyPr/>
          <a:lstStyle/>
          <a:p>
            <a:fld id="{18B7AF8A-C719-4171-A61A-506490E43206}" type="slidenum">
              <a:rPr lang="en-US" smtClean="0"/>
              <a:t>20</a:t>
            </a:fld>
            <a:endParaRPr lang="en-US"/>
          </a:p>
        </p:txBody>
      </p:sp>
      <p:sp>
        <p:nvSpPr>
          <p:cNvPr id="7" name="Oval 6"/>
          <p:cNvSpPr/>
          <p:nvPr/>
        </p:nvSpPr>
        <p:spPr>
          <a:xfrm>
            <a:off x="1820367" y="667582"/>
            <a:ext cx="1526507" cy="1526507"/>
          </a:xfrm>
          <a:prstGeom prst="ellipse">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30096" y="4374738"/>
            <a:ext cx="2393339" cy="1606529"/>
          </a:xfrm>
          <a:prstGeom prst="rect">
            <a:avLst/>
          </a:prstGeom>
        </p:spPr>
      </p:pic>
      <p:sp>
        <p:nvSpPr>
          <p:cNvPr id="16" name="TextBox 15"/>
          <p:cNvSpPr txBox="1"/>
          <p:nvPr/>
        </p:nvSpPr>
        <p:spPr>
          <a:xfrm>
            <a:off x="7184196" y="5358573"/>
            <a:ext cx="1862209"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Destination</a:t>
            </a:r>
          </a:p>
          <a:p>
            <a:pPr algn="ctr"/>
            <a:r>
              <a:rPr lang="en-US" sz="2700" dirty="0" smtClean="0">
                <a:solidFill>
                  <a:schemeClr val="bg1"/>
                </a:solidFill>
                <a:latin typeface="Franklin Gothic Demi Cond" panose="020B0706030402020204" pitchFamily="34" charset="0"/>
              </a:rPr>
              <a:t>SGST </a:t>
            </a:r>
            <a:r>
              <a:rPr lang="en-US" sz="2700" dirty="0">
                <a:solidFill>
                  <a:schemeClr val="bg1"/>
                </a:solidFill>
                <a:latin typeface="Franklin Gothic Demi Cond" panose="020B0706030402020204" pitchFamily="34" charset="0"/>
              </a:rPr>
              <a:t>(</a:t>
            </a:r>
            <a:r>
              <a:rPr lang="en-US" sz="2700" dirty="0" smtClean="0">
                <a:solidFill>
                  <a:schemeClr val="bg1"/>
                </a:solidFill>
                <a:latin typeface="Franklin Gothic Demi Cond" panose="020B0706030402020204" pitchFamily="34" charset="0"/>
              </a:rPr>
              <a:t>18%)</a:t>
            </a:r>
            <a:endParaRPr lang="en-US" sz="2700" dirty="0">
              <a:solidFill>
                <a:schemeClr val="bg1"/>
              </a:solidFill>
              <a:latin typeface="Franklin Gothic Demi Cond" panose="020B0706030402020204" pitchFamily="34" charset="0"/>
            </a:endParaRPr>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34760" y="1122121"/>
            <a:ext cx="1614678" cy="1940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3806120" y="2967330"/>
            <a:ext cx="153176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IGST: </a:t>
            </a:r>
            <a:r>
              <a:rPr lang="en-US" sz="2700" dirty="0" smtClean="0">
                <a:solidFill>
                  <a:schemeClr val="bg1"/>
                </a:solidFill>
                <a:latin typeface="Franklin Gothic Demi Cond" panose="020B0706030402020204" pitchFamily="34" charset="0"/>
              </a:rPr>
              <a:t>30%</a:t>
            </a:r>
            <a:endParaRPr lang="en-US" sz="2700" dirty="0">
              <a:solidFill>
                <a:schemeClr val="bg1"/>
              </a:solidFill>
              <a:latin typeface="Franklin Gothic Demi Cond" panose="020B0706030402020204" pitchFamily="34" charset="0"/>
            </a:endParaRPr>
          </a:p>
        </p:txBody>
      </p:sp>
      <p:cxnSp>
        <p:nvCxnSpPr>
          <p:cNvPr id="19" name="Straight Arrow Connector 18"/>
          <p:cNvCxnSpPr>
            <a:stCxn id="15" idx="1"/>
            <a:endCxn id="11" idx="2"/>
          </p:cNvCxnSpPr>
          <p:nvPr/>
        </p:nvCxnSpPr>
        <p:spPr>
          <a:xfrm flipH="1" flipV="1">
            <a:off x="1420847" y="1759134"/>
            <a:ext cx="2385273" cy="1462112"/>
          </a:xfrm>
          <a:prstGeom prst="straightConnector1">
            <a:avLst/>
          </a:prstGeom>
          <a:ln w="76200">
            <a:solidFill>
              <a:srgbClr val="FFC000"/>
            </a:solidFill>
            <a:tailEnd type="triangle"/>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18051" y="3322791"/>
            <a:ext cx="1699572" cy="1762520"/>
          </a:xfrm>
          <a:prstGeom prst="rect">
            <a:avLst/>
          </a:prstGeom>
        </p:spPr>
      </p:pic>
      <p:sp>
        <p:nvSpPr>
          <p:cNvPr id="24" name="TextBox 23"/>
          <p:cNvSpPr txBox="1"/>
          <p:nvPr/>
        </p:nvSpPr>
        <p:spPr>
          <a:xfrm>
            <a:off x="41624" y="4695996"/>
            <a:ext cx="2288365"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Exporter State</a:t>
            </a:r>
          </a:p>
          <a:p>
            <a:pPr algn="ctr"/>
            <a:r>
              <a:rPr lang="en-US" sz="2700" strike="sngStrike" dirty="0" smtClean="0">
                <a:solidFill>
                  <a:schemeClr val="bg1"/>
                </a:solidFill>
                <a:latin typeface="Franklin Gothic Demi Cond" panose="020B0706030402020204" pitchFamily="34" charset="0"/>
              </a:rPr>
              <a:t>SGST </a:t>
            </a:r>
            <a:r>
              <a:rPr lang="en-US" sz="2700" strike="sngStrike" dirty="0">
                <a:solidFill>
                  <a:schemeClr val="bg1"/>
                </a:solidFill>
                <a:latin typeface="Franklin Gothic Demi Cond" panose="020B0706030402020204" pitchFamily="34" charset="0"/>
              </a:rPr>
              <a:t>(14%)</a:t>
            </a:r>
          </a:p>
        </p:txBody>
      </p:sp>
      <p:cxnSp>
        <p:nvCxnSpPr>
          <p:cNvPr id="25" name="Straight Arrow Connector 24"/>
          <p:cNvCxnSpPr>
            <a:stCxn id="15" idx="2"/>
            <a:endCxn id="16" idx="0"/>
          </p:cNvCxnSpPr>
          <p:nvPr/>
        </p:nvCxnSpPr>
        <p:spPr>
          <a:xfrm>
            <a:off x="4572000" y="3475161"/>
            <a:ext cx="3543301" cy="1883412"/>
          </a:xfrm>
          <a:prstGeom prst="straightConnector1">
            <a:avLst/>
          </a:prstGeom>
          <a:ln w="76200">
            <a:solidFill>
              <a:srgbClr val="FFC000"/>
            </a:solidFill>
            <a:tailEnd type="triangle"/>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333488" y="2089142"/>
            <a:ext cx="1630973" cy="1630973"/>
            <a:chOff x="2223120" y="-234316"/>
            <a:chExt cx="1630973" cy="1630973"/>
          </a:xfrm>
        </p:grpSpPr>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23120" y="-234316"/>
              <a:ext cx="1630973" cy="1630973"/>
            </a:xfrm>
            <a:prstGeom prst="rect">
              <a:avLst/>
            </a:prstGeom>
          </p:spPr>
        </p:pic>
        <p:sp>
          <p:nvSpPr>
            <p:cNvPr id="22" name="Rounded Rectangle 21"/>
            <p:cNvSpPr/>
            <p:nvPr/>
          </p:nvSpPr>
          <p:spPr>
            <a:xfrm>
              <a:off x="2413457"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CGST</a:t>
              </a:r>
              <a:endParaRPr lang="en-US" sz="3200" dirty="0">
                <a:effectLst>
                  <a:outerShdw blurRad="38100" dist="38100" dir="2700000" algn="tl">
                    <a:srgbClr val="000000">
                      <a:alpha val="43137"/>
                    </a:srgbClr>
                  </a:outerShdw>
                </a:effectLst>
              </a:endParaRPr>
            </a:p>
          </p:txBody>
        </p:sp>
      </p:grpSp>
      <p:grpSp>
        <p:nvGrpSpPr>
          <p:cNvPr id="23" name="Group 22"/>
          <p:cNvGrpSpPr/>
          <p:nvPr/>
        </p:nvGrpSpPr>
        <p:grpSpPr>
          <a:xfrm>
            <a:off x="5258895" y="2067786"/>
            <a:ext cx="1630973" cy="1630973"/>
            <a:chOff x="5346287" y="-234316"/>
            <a:chExt cx="1630973" cy="1630973"/>
          </a:xfrm>
        </p:grpSpPr>
        <p:pic>
          <p:nvPicPr>
            <p:cNvPr id="26" name="Picture 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46287" y="-234316"/>
              <a:ext cx="1630973" cy="1630973"/>
            </a:xfrm>
            <a:prstGeom prst="rect">
              <a:avLst/>
            </a:prstGeom>
          </p:spPr>
        </p:pic>
        <p:sp>
          <p:nvSpPr>
            <p:cNvPr id="27" name="Rounded Rectangle 26"/>
            <p:cNvSpPr/>
            <p:nvPr/>
          </p:nvSpPr>
          <p:spPr>
            <a:xfrm>
              <a:off x="5565144"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SGST</a:t>
              </a:r>
              <a:endParaRPr lang="en-US" sz="3200" dirty="0">
                <a:effectLst>
                  <a:outerShdw blurRad="38100" dist="38100" dir="2700000" algn="tl">
                    <a:srgbClr val="000000">
                      <a:alpha val="43137"/>
                    </a:srgbClr>
                  </a:outerShdw>
                </a:effectLst>
              </a:endParaRPr>
            </a:p>
          </p:txBody>
        </p:sp>
      </p:grpSp>
      <p:sp>
        <p:nvSpPr>
          <p:cNvPr id="3" name="Flowchart: Process 2"/>
          <p:cNvSpPr/>
          <p:nvPr/>
        </p:nvSpPr>
        <p:spPr>
          <a:xfrm>
            <a:off x="3451357" y="5688316"/>
            <a:ext cx="2264921" cy="768988"/>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85000"/>
                    <a:lumOff val="15000"/>
                  </a:schemeClr>
                </a:solidFill>
              </a:rPr>
              <a:t>1 lakh car</a:t>
            </a:r>
          </a:p>
          <a:p>
            <a:pPr algn="ctr"/>
            <a:r>
              <a:rPr lang="en-US" sz="2400" dirty="0" smtClean="0">
                <a:solidFill>
                  <a:schemeClr val="tx1">
                    <a:lumMod val="85000"/>
                    <a:lumOff val="15000"/>
                  </a:schemeClr>
                </a:solidFill>
              </a:rPr>
              <a:t>IGST = 30,000</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362652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1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5"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98595" y="2861286"/>
            <a:ext cx="1112311" cy="1112311"/>
          </a:xfrm>
          <a:prstGeom prst="rect">
            <a:avLst/>
          </a:prstGeom>
        </p:spPr>
      </p:pic>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3443" y="2873210"/>
            <a:ext cx="1096679" cy="1096679"/>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964" y="2014375"/>
            <a:ext cx="1927222" cy="1927222"/>
          </a:xfrm>
          <a:prstGeom prst="rect">
            <a:avLst/>
          </a:prstGeom>
        </p:spPr>
      </p:pic>
      <p:sp>
        <p:nvSpPr>
          <p:cNvPr id="2" name="Title 1"/>
          <p:cNvSpPr>
            <a:spLocks noGrp="1"/>
          </p:cNvSpPr>
          <p:nvPr>
            <p:ph type="title"/>
          </p:nvPr>
        </p:nvSpPr>
        <p:spPr/>
        <p:txBody>
          <a:bodyPr>
            <a:normAutofit/>
          </a:bodyPr>
          <a:lstStyle/>
          <a:p>
            <a:pPr algn="r"/>
            <a:r>
              <a:rPr lang="en-US" dirty="0" smtClean="0"/>
              <a:t>GST : “Input Credit” on inter state trade…</a:t>
            </a:r>
            <a:endParaRPr lang="en-US" dirty="0"/>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02631" y="2615158"/>
            <a:ext cx="1614678" cy="1940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2267076" y="4509677"/>
            <a:ext cx="1895456"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20,000</a:t>
            </a:r>
            <a:endParaRPr lang="en-US" sz="2700" dirty="0">
              <a:solidFill>
                <a:schemeClr val="bg1"/>
              </a:solidFill>
              <a:latin typeface="Franklin Gothic Demi Cond" panose="020B0706030402020204" pitchFamily="34" charset="0"/>
            </a:endParaRPr>
          </a:p>
        </p:txBody>
      </p:sp>
      <p:sp>
        <p:nvSpPr>
          <p:cNvPr id="8" name="TextBox 7"/>
          <p:cNvSpPr txBox="1"/>
          <p:nvPr/>
        </p:nvSpPr>
        <p:spPr>
          <a:xfrm>
            <a:off x="4969094" y="4509677"/>
            <a:ext cx="2045445"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20,000</a:t>
            </a:r>
            <a:endParaRPr lang="en-US" sz="2700" dirty="0">
              <a:solidFill>
                <a:schemeClr val="bg1"/>
              </a:solidFill>
              <a:latin typeface="Franklin Gothic Demi Cond" panose="020B0706030402020204" pitchFamily="34" charset="0"/>
            </a:endParaRPr>
          </a:p>
        </p:txBody>
      </p:sp>
      <p:sp>
        <p:nvSpPr>
          <p:cNvPr id="17" name="TextBox 16"/>
          <p:cNvSpPr txBox="1"/>
          <p:nvPr/>
        </p:nvSpPr>
        <p:spPr>
          <a:xfrm>
            <a:off x="7184196" y="5358573"/>
            <a:ext cx="1862209"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Demand </a:t>
            </a:r>
            <a:endParaRPr lang="en-US" sz="2700" dirty="0" smtClean="0">
              <a:solidFill>
                <a:schemeClr val="bg1"/>
              </a:solidFill>
              <a:latin typeface="Franklin Gothic Demi Cond" panose="020B0706030402020204" pitchFamily="34" charset="0"/>
            </a:endParaRPr>
          </a:p>
          <a:p>
            <a:pPr algn="ctr"/>
            <a:r>
              <a:rPr lang="en-US" sz="2700" dirty="0" smtClean="0">
                <a:solidFill>
                  <a:schemeClr val="bg1"/>
                </a:solidFill>
                <a:latin typeface="Franklin Gothic Demi Cond" panose="020B0706030402020204" pitchFamily="34" charset="0"/>
              </a:rPr>
              <a:t>18,000</a:t>
            </a:r>
            <a:endParaRPr lang="en-US" sz="2700" dirty="0">
              <a:solidFill>
                <a:schemeClr val="bg1"/>
              </a:solidFill>
              <a:latin typeface="Franklin Gothic Demi Cond" panose="020B0706030402020204" pitchFamily="34" charset="0"/>
            </a:endParaRPr>
          </a:p>
        </p:txBody>
      </p:sp>
      <p:sp>
        <p:nvSpPr>
          <p:cNvPr id="18" name="Oval 17"/>
          <p:cNvSpPr/>
          <p:nvPr/>
        </p:nvSpPr>
        <p:spPr>
          <a:xfrm>
            <a:off x="-5973" y="3892857"/>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TextBox 18"/>
          <p:cNvSpPr txBox="1"/>
          <p:nvPr/>
        </p:nvSpPr>
        <p:spPr>
          <a:xfrm>
            <a:off x="-9006" y="5358573"/>
            <a:ext cx="1862209"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Demand </a:t>
            </a:r>
            <a:endParaRPr lang="en-US" sz="2700" dirty="0" smtClean="0">
              <a:solidFill>
                <a:schemeClr val="bg1"/>
              </a:solidFill>
              <a:latin typeface="Franklin Gothic Demi Cond" panose="020B0706030402020204" pitchFamily="34" charset="0"/>
            </a:endParaRPr>
          </a:p>
          <a:p>
            <a:pPr algn="ctr"/>
            <a:r>
              <a:rPr lang="en-US" sz="2700" dirty="0" smtClean="0">
                <a:solidFill>
                  <a:schemeClr val="bg1"/>
                </a:solidFill>
                <a:latin typeface="Franklin Gothic Demi Cond" panose="020B0706030402020204" pitchFamily="34" charset="0"/>
              </a:rPr>
              <a:t>12,000</a:t>
            </a:r>
            <a:endParaRPr lang="en-US" sz="2700" dirty="0">
              <a:solidFill>
                <a:schemeClr val="bg1"/>
              </a:solidFill>
              <a:latin typeface="Franklin Gothic Demi Cond" panose="020B0706030402020204" pitchFamily="34" charset="0"/>
            </a:endParaRPr>
          </a:p>
        </p:txBody>
      </p:sp>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94489" y="1855463"/>
            <a:ext cx="1650289" cy="1885455"/>
          </a:xfrm>
          <a:prstGeom prst="rect">
            <a:avLst/>
          </a:prstGeom>
        </p:spPr>
      </p:pic>
      <p:sp>
        <p:nvSpPr>
          <p:cNvPr id="10" name="Rectangular Callout 9"/>
          <p:cNvSpPr/>
          <p:nvPr/>
        </p:nvSpPr>
        <p:spPr>
          <a:xfrm>
            <a:off x="6268915" y="597529"/>
            <a:ext cx="2672774" cy="112587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Within </a:t>
            </a:r>
            <a:r>
              <a:rPr lang="en-US" sz="2400" smtClean="0"/>
              <a:t>State Sales= </a:t>
            </a:r>
            <a:r>
              <a:rPr lang="en-US" sz="2400" dirty="0" smtClean="0"/>
              <a:t>then also SGST credit accumulated</a:t>
            </a:r>
            <a:endParaRPr lang="en-US" sz="2400" dirty="0"/>
          </a:p>
        </p:txBody>
      </p:sp>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05552" y="3765542"/>
            <a:ext cx="1536137" cy="1593031"/>
          </a:xfrm>
          <a:prstGeom prst="rect">
            <a:avLst/>
          </a:prstGeom>
        </p:spPr>
      </p:pic>
      <p:grpSp>
        <p:nvGrpSpPr>
          <p:cNvPr id="23" name="Group 22"/>
          <p:cNvGrpSpPr/>
          <p:nvPr/>
        </p:nvGrpSpPr>
        <p:grpSpPr>
          <a:xfrm>
            <a:off x="2443245" y="3077358"/>
            <a:ext cx="1630973" cy="1630973"/>
            <a:chOff x="2223120" y="-234316"/>
            <a:chExt cx="1630973" cy="1630973"/>
          </a:xfrm>
        </p:grpSpPr>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23120" y="-234316"/>
              <a:ext cx="1630973" cy="1630973"/>
            </a:xfrm>
            <a:prstGeom prst="rect">
              <a:avLst/>
            </a:prstGeom>
          </p:spPr>
        </p:pic>
        <p:sp>
          <p:nvSpPr>
            <p:cNvPr id="25" name="Rounded Rectangle 24"/>
            <p:cNvSpPr/>
            <p:nvPr/>
          </p:nvSpPr>
          <p:spPr>
            <a:xfrm>
              <a:off x="2413457"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CGST</a:t>
              </a:r>
              <a:endParaRPr lang="en-US" sz="3200" dirty="0">
                <a:effectLst>
                  <a:outerShdw blurRad="38100" dist="38100" dir="2700000" algn="tl">
                    <a:srgbClr val="000000">
                      <a:alpha val="43137"/>
                    </a:srgbClr>
                  </a:outerShdw>
                </a:effectLst>
              </a:endParaRPr>
            </a:p>
          </p:txBody>
        </p:sp>
      </p:grpSp>
      <p:grpSp>
        <p:nvGrpSpPr>
          <p:cNvPr id="26" name="Group 25"/>
          <p:cNvGrpSpPr/>
          <p:nvPr/>
        </p:nvGrpSpPr>
        <p:grpSpPr>
          <a:xfrm>
            <a:off x="5180603" y="3091960"/>
            <a:ext cx="1630973" cy="1630973"/>
            <a:chOff x="5346287" y="-234316"/>
            <a:chExt cx="1630973" cy="1630973"/>
          </a:xfrm>
        </p:grpSpPr>
        <p:pic>
          <p:nvPicPr>
            <p:cNvPr id="27" name="Picture 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46287" y="-234316"/>
              <a:ext cx="1630973" cy="1630973"/>
            </a:xfrm>
            <a:prstGeom prst="rect">
              <a:avLst/>
            </a:prstGeom>
          </p:spPr>
        </p:pic>
        <p:sp>
          <p:nvSpPr>
            <p:cNvPr id="28" name="Rounded Rectangle 27"/>
            <p:cNvSpPr/>
            <p:nvPr/>
          </p:nvSpPr>
          <p:spPr>
            <a:xfrm>
              <a:off x="5565144"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SGST</a:t>
              </a:r>
              <a:endParaRPr lang="en-US" sz="3200" dirty="0">
                <a:effectLst>
                  <a:outerShdw blurRad="38100" dist="38100" dir="2700000" algn="tl">
                    <a:srgbClr val="000000">
                      <a:alpha val="43137"/>
                    </a:srgbClr>
                  </a:outerShdw>
                </a:effectLst>
              </a:endParaRPr>
            </a:p>
          </p:txBody>
        </p:sp>
      </p:grpSp>
      <p:pic>
        <p:nvPicPr>
          <p:cNvPr id="29" name="Picture 2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24260" y="4555308"/>
            <a:ext cx="2393339" cy="1606529"/>
          </a:xfrm>
          <a:prstGeom prst="rect">
            <a:avLst/>
          </a:prstGeom>
        </p:spPr>
      </p:pic>
      <p:sp>
        <p:nvSpPr>
          <p:cNvPr id="30" name="Flowchart: Process 29"/>
          <p:cNvSpPr/>
          <p:nvPr/>
        </p:nvSpPr>
        <p:spPr>
          <a:xfrm>
            <a:off x="3445521" y="5868886"/>
            <a:ext cx="2264921" cy="768988"/>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85000"/>
                    <a:lumOff val="15000"/>
                  </a:schemeClr>
                </a:solidFill>
              </a:rPr>
              <a:t>1 lakh car</a:t>
            </a:r>
          </a:p>
          <a:p>
            <a:pPr algn="ctr"/>
            <a:r>
              <a:rPr lang="en-US" sz="2400" dirty="0" smtClean="0">
                <a:solidFill>
                  <a:schemeClr val="tx1">
                    <a:lumMod val="85000"/>
                    <a:lumOff val="15000"/>
                  </a:schemeClr>
                </a:solidFill>
              </a:rPr>
              <a:t>IGST = 30,000</a:t>
            </a:r>
            <a:endParaRPr lang="en-US" sz="2400" dirty="0">
              <a:solidFill>
                <a:schemeClr val="tx1">
                  <a:lumMod val="85000"/>
                  <a:lumOff val="15000"/>
                </a:schemeClr>
              </a:solidFill>
            </a:endParaRPr>
          </a:p>
        </p:txBody>
      </p:sp>
      <p:cxnSp>
        <p:nvCxnSpPr>
          <p:cNvPr id="31" name="Straight Arrow Connector 30"/>
          <p:cNvCxnSpPr>
            <a:stCxn id="30" idx="1"/>
            <a:endCxn id="19" idx="3"/>
          </p:cNvCxnSpPr>
          <p:nvPr/>
        </p:nvCxnSpPr>
        <p:spPr>
          <a:xfrm flipH="1" flipV="1">
            <a:off x="1853203" y="5820238"/>
            <a:ext cx="1592318" cy="433142"/>
          </a:xfrm>
          <a:prstGeom prst="straightConnector1">
            <a:avLst/>
          </a:prstGeom>
          <a:ln w="76200">
            <a:solidFill>
              <a:srgbClr val="FFC000"/>
            </a:solidFill>
            <a:tailEnd type="triangle"/>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0" idx="3"/>
            <a:endCxn id="17" idx="1"/>
          </p:cNvCxnSpPr>
          <p:nvPr/>
        </p:nvCxnSpPr>
        <p:spPr>
          <a:xfrm flipV="1">
            <a:off x="5710442" y="5820238"/>
            <a:ext cx="1473754" cy="433142"/>
          </a:xfrm>
          <a:prstGeom prst="straightConnector1">
            <a:avLst/>
          </a:prstGeom>
          <a:ln w="76200">
            <a:solidFill>
              <a:srgbClr val="FFC000"/>
            </a:solidFill>
            <a:tailEnd type="triangle"/>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Flowchart: Process 32"/>
          <p:cNvSpPr/>
          <p:nvPr/>
        </p:nvSpPr>
        <p:spPr>
          <a:xfrm>
            <a:off x="2114510" y="4725511"/>
            <a:ext cx="1528676" cy="49245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8,000</a:t>
            </a:r>
            <a:endParaRPr lang="en-US" sz="3200" dirty="0"/>
          </a:p>
        </p:txBody>
      </p:sp>
      <p:sp>
        <p:nvSpPr>
          <p:cNvPr id="34" name="Flowchart: Process 33"/>
          <p:cNvSpPr/>
          <p:nvPr/>
        </p:nvSpPr>
        <p:spPr>
          <a:xfrm>
            <a:off x="5446912" y="4722933"/>
            <a:ext cx="1528676" cy="49245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2,000</a:t>
            </a:r>
            <a:endParaRPr lang="en-US" sz="3200" dirty="0"/>
          </a:p>
        </p:txBody>
      </p:sp>
      <p:sp>
        <p:nvSpPr>
          <p:cNvPr id="35" name="Pentagon 34"/>
          <p:cNvSpPr/>
          <p:nvPr/>
        </p:nvSpPr>
        <p:spPr>
          <a:xfrm rot="2614327">
            <a:off x="6617805" y="2944578"/>
            <a:ext cx="2364289" cy="670468"/>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“NEFT” like  settlement</a:t>
            </a:r>
          </a:p>
          <a:p>
            <a:pPr algn="ctr"/>
            <a:r>
              <a:rPr lang="en-US" dirty="0" smtClean="0">
                <a:effectLst>
                  <a:outerShdw blurRad="38100" dist="38100" dir="2700000" algn="tl">
                    <a:srgbClr val="000000">
                      <a:alpha val="43137"/>
                    </a:srgbClr>
                  </a:outerShdw>
                </a:effectLst>
              </a:rPr>
              <a:t>Guj vs UP transfer</a:t>
            </a:r>
            <a:endParaRPr lang="en-US" dirty="0">
              <a:effectLst>
                <a:outerShdw blurRad="38100" dist="38100" dir="2700000" algn="tl">
                  <a:srgbClr val="000000">
                    <a:alpha val="43137"/>
                  </a:srgbClr>
                </a:outerShdw>
              </a:effectLst>
            </a:endParaRPr>
          </a:p>
        </p:txBody>
      </p:sp>
      <p:pic>
        <p:nvPicPr>
          <p:cNvPr id="36" name="Picture 3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123" y="-59539"/>
            <a:ext cx="1373970" cy="1819998"/>
          </a:xfrm>
          <a:prstGeom prst="rect">
            <a:avLst/>
          </a:prstGeom>
        </p:spPr>
      </p:pic>
      <p:pic>
        <p:nvPicPr>
          <p:cNvPr id="37" name="Picture 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79705" y="351130"/>
            <a:ext cx="1263540" cy="947086"/>
          </a:xfrm>
          <a:prstGeom prst="rect">
            <a:avLst/>
          </a:prstGeom>
        </p:spPr>
      </p:pic>
      <p:sp>
        <p:nvSpPr>
          <p:cNvPr id="38" name="Right Arrow 37"/>
          <p:cNvSpPr/>
          <p:nvPr/>
        </p:nvSpPr>
        <p:spPr>
          <a:xfrm rot="2614327">
            <a:off x="772162" y="1514629"/>
            <a:ext cx="2608553" cy="1204546"/>
          </a:xfrm>
          <a:prstGeom prst="rightArrow">
            <a:avLst>
              <a:gd name="adj1" fmla="val 6564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Raw Material</a:t>
            </a:r>
          </a:p>
          <a:p>
            <a:pPr algn="ctr"/>
            <a:r>
              <a:rPr lang="en-US" sz="2400" dirty="0" smtClean="0"/>
              <a:t>Input credit</a:t>
            </a:r>
            <a:endParaRPr lang="en-US" sz="2400" dirty="0"/>
          </a:p>
        </p:txBody>
      </p:sp>
    </p:spTree>
    <p:extLst>
      <p:ext uri="{BB962C8B-B14F-4D97-AF65-F5344CB8AC3E}">
        <p14:creationId xmlns:p14="http://schemas.microsoft.com/office/powerpoint/2010/main" val="199077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80">
                                          <p:stCondLst>
                                            <p:cond delay="0"/>
                                          </p:stCondLst>
                                        </p:cTn>
                                        <p:tgtEl>
                                          <p:spTgt spid="36"/>
                                        </p:tgtEl>
                                      </p:cBhvr>
                                    </p:animEffect>
                                    <p:anim calcmode="lin" valueType="num">
                                      <p:cBhvr>
                                        <p:cTn id="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
                                        </p:tgtEl>
                                      </p:cBhvr>
                                      <p:to x="100000" y="60000"/>
                                    </p:animScale>
                                    <p:animScale>
                                      <p:cBhvr>
                                        <p:cTn id="14" dur="166" decel="50000">
                                          <p:stCondLst>
                                            <p:cond delay="676"/>
                                          </p:stCondLst>
                                        </p:cTn>
                                        <p:tgtEl>
                                          <p:spTgt spid="36"/>
                                        </p:tgtEl>
                                      </p:cBhvr>
                                      <p:to x="100000" y="100000"/>
                                    </p:animScale>
                                    <p:animScale>
                                      <p:cBhvr>
                                        <p:cTn id="15" dur="26">
                                          <p:stCondLst>
                                            <p:cond delay="1312"/>
                                          </p:stCondLst>
                                        </p:cTn>
                                        <p:tgtEl>
                                          <p:spTgt spid="36"/>
                                        </p:tgtEl>
                                      </p:cBhvr>
                                      <p:to x="100000" y="80000"/>
                                    </p:animScale>
                                    <p:animScale>
                                      <p:cBhvr>
                                        <p:cTn id="16" dur="166" decel="50000">
                                          <p:stCondLst>
                                            <p:cond delay="1338"/>
                                          </p:stCondLst>
                                        </p:cTn>
                                        <p:tgtEl>
                                          <p:spTgt spid="36"/>
                                        </p:tgtEl>
                                      </p:cBhvr>
                                      <p:to x="100000" y="100000"/>
                                    </p:animScale>
                                    <p:animScale>
                                      <p:cBhvr>
                                        <p:cTn id="17" dur="26">
                                          <p:stCondLst>
                                            <p:cond delay="1642"/>
                                          </p:stCondLst>
                                        </p:cTn>
                                        <p:tgtEl>
                                          <p:spTgt spid="36"/>
                                        </p:tgtEl>
                                      </p:cBhvr>
                                      <p:to x="100000" y="90000"/>
                                    </p:animScale>
                                    <p:animScale>
                                      <p:cBhvr>
                                        <p:cTn id="18" dur="166" decel="50000">
                                          <p:stCondLst>
                                            <p:cond delay="1668"/>
                                          </p:stCondLst>
                                        </p:cTn>
                                        <p:tgtEl>
                                          <p:spTgt spid="36"/>
                                        </p:tgtEl>
                                      </p:cBhvr>
                                      <p:to x="100000" y="100000"/>
                                    </p:animScale>
                                    <p:animScale>
                                      <p:cBhvr>
                                        <p:cTn id="19" dur="26">
                                          <p:stCondLst>
                                            <p:cond delay="1808"/>
                                          </p:stCondLst>
                                        </p:cTn>
                                        <p:tgtEl>
                                          <p:spTgt spid="36"/>
                                        </p:tgtEl>
                                      </p:cBhvr>
                                      <p:to x="100000" y="95000"/>
                                    </p:animScale>
                                    <p:animScale>
                                      <p:cBhvr>
                                        <p:cTn id="20" dur="166" decel="50000">
                                          <p:stCondLst>
                                            <p:cond delay="1834"/>
                                          </p:stCondLst>
                                        </p:cTn>
                                        <p:tgtEl>
                                          <p:spTgt spid="3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80">
                                          <p:stCondLst>
                                            <p:cond delay="0"/>
                                          </p:stCondLst>
                                        </p:cTn>
                                        <p:tgtEl>
                                          <p:spTgt spid="38"/>
                                        </p:tgtEl>
                                      </p:cBhvr>
                                    </p:animEffect>
                                    <p:anim calcmode="lin" valueType="num">
                                      <p:cBhvr>
                                        <p:cTn id="40"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5" dur="26">
                                          <p:stCondLst>
                                            <p:cond delay="650"/>
                                          </p:stCondLst>
                                        </p:cTn>
                                        <p:tgtEl>
                                          <p:spTgt spid="38"/>
                                        </p:tgtEl>
                                      </p:cBhvr>
                                      <p:to x="100000" y="60000"/>
                                    </p:animScale>
                                    <p:animScale>
                                      <p:cBhvr>
                                        <p:cTn id="46" dur="166" decel="50000">
                                          <p:stCondLst>
                                            <p:cond delay="676"/>
                                          </p:stCondLst>
                                        </p:cTn>
                                        <p:tgtEl>
                                          <p:spTgt spid="38"/>
                                        </p:tgtEl>
                                      </p:cBhvr>
                                      <p:to x="100000" y="100000"/>
                                    </p:animScale>
                                    <p:animScale>
                                      <p:cBhvr>
                                        <p:cTn id="47" dur="26">
                                          <p:stCondLst>
                                            <p:cond delay="1312"/>
                                          </p:stCondLst>
                                        </p:cTn>
                                        <p:tgtEl>
                                          <p:spTgt spid="38"/>
                                        </p:tgtEl>
                                      </p:cBhvr>
                                      <p:to x="100000" y="80000"/>
                                    </p:animScale>
                                    <p:animScale>
                                      <p:cBhvr>
                                        <p:cTn id="48" dur="166" decel="50000">
                                          <p:stCondLst>
                                            <p:cond delay="1338"/>
                                          </p:stCondLst>
                                        </p:cTn>
                                        <p:tgtEl>
                                          <p:spTgt spid="38"/>
                                        </p:tgtEl>
                                      </p:cBhvr>
                                      <p:to x="100000" y="100000"/>
                                    </p:animScale>
                                    <p:animScale>
                                      <p:cBhvr>
                                        <p:cTn id="49" dur="26">
                                          <p:stCondLst>
                                            <p:cond delay="1642"/>
                                          </p:stCondLst>
                                        </p:cTn>
                                        <p:tgtEl>
                                          <p:spTgt spid="38"/>
                                        </p:tgtEl>
                                      </p:cBhvr>
                                      <p:to x="100000" y="90000"/>
                                    </p:animScale>
                                    <p:animScale>
                                      <p:cBhvr>
                                        <p:cTn id="50" dur="166" decel="50000">
                                          <p:stCondLst>
                                            <p:cond delay="1668"/>
                                          </p:stCondLst>
                                        </p:cTn>
                                        <p:tgtEl>
                                          <p:spTgt spid="38"/>
                                        </p:tgtEl>
                                      </p:cBhvr>
                                      <p:to x="100000" y="100000"/>
                                    </p:animScale>
                                    <p:animScale>
                                      <p:cBhvr>
                                        <p:cTn id="51" dur="26">
                                          <p:stCondLst>
                                            <p:cond delay="1808"/>
                                          </p:stCondLst>
                                        </p:cTn>
                                        <p:tgtEl>
                                          <p:spTgt spid="38"/>
                                        </p:tgtEl>
                                      </p:cBhvr>
                                      <p:to x="100000" y="95000"/>
                                    </p:animScale>
                                    <p:animScale>
                                      <p:cBhvr>
                                        <p:cTn id="52" dur="166" decel="50000">
                                          <p:stCondLst>
                                            <p:cond delay="1834"/>
                                          </p:stCondLst>
                                        </p:cTn>
                                        <p:tgtEl>
                                          <p:spTgt spid="38"/>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80">
                                          <p:stCondLst>
                                            <p:cond delay="0"/>
                                          </p:stCondLst>
                                        </p:cTn>
                                        <p:tgtEl>
                                          <p:spTgt spid="10"/>
                                        </p:tgtEl>
                                      </p:cBhvr>
                                    </p:animEffect>
                                    <p:anim calcmode="lin" valueType="num">
                                      <p:cBhvr>
                                        <p:cTn id="5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3" dur="26">
                                          <p:stCondLst>
                                            <p:cond delay="650"/>
                                          </p:stCondLst>
                                        </p:cTn>
                                        <p:tgtEl>
                                          <p:spTgt spid="10"/>
                                        </p:tgtEl>
                                      </p:cBhvr>
                                      <p:to x="100000" y="60000"/>
                                    </p:animScale>
                                    <p:animScale>
                                      <p:cBhvr>
                                        <p:cTn id="64" dur="166" decel="50000">
                                          <p:stCondLst>
                                            <p:cond delay="676"/>
                                          </p:stCondLst>
                                        </p:cTn>
                                        <p:tgtEl>
                                          <p:spTgt spid="10"/>
                                        </p:tgtEl>
                                      </p:cBhvr>
                                      <p:to x="100000" y="100000"/>
                                    </p:animScale>
                                    <p:animScale>
                                      <p:cBhvr>
                                        <p:cTn id="65" dur="26">
                                          <p:stCondLst>
                                            <p:cond delay="1312"/>
                                          </p:stCondLst>
                                        </p:cTn>
                                        <p:tgtEl>
                                          <p:spTgt spid="10"/>
                                        </p:tgtEl>
                                      </p:cBhvr>
                                      <p:to x="100000" y="80000"/>
                                    </p:animScale>
                                    <p:animScale>
                                      <p:cBhvr>
                                        <p:cTn id="66" dur="166" decel="50000">
                                          <p:stCondLst>
                                            <p:cond delay="1338"/>
                                          </p:stCondLst>
                                        </p:cTn>
                                        <p:tgtEl>
                                          <p:spTgt spid="10"/>
                                        </p:tgtEl>
                                      </p:cBhvr>
                                      <p:to x="100000" y="100000"/>
                                    </p:animScale>
                                    <p:animScale>
                                      <p:cBhvr>
                                        <p:cTn id="67" dur="26">
                                          <p:stCondLst>
                                            <p:cond delay="1642"/>
                                          </p:stCondLst>
                                        </p:cTn>
                                        <p:tgtEl>
                                          <p:spTgt spid="10"/>
                                        </p:tgtEl>
                                      </p:cBhvr>
                                      <p:to x="100000" y="90000"/>
                                    </p:animScale>
                                    <p:animScale>
                                      <p:cBhvr>
                                        <p:cTn id="68" dur="166" decel="50000">
                                          <p:stCondLst>
                                            <p:cond delay="1668"/>
                                          </p:stCondLst>
                                        </p:cTn>
                                        <p:tgtEl>
                                          <p:spTgt spid="10"/>
                                        </p:tgtEl>
                                      </p:cBhvr>
                                      <p:to x="100000" y="100000"/>
                                    </p:animScale>
                                    <p:animScale>
                                      <p:cBhvr>
                                        <p:cTn id="69" dur="26">
                                          <p:stCondLst>
                                            <p:cond delay="1808"/>
                                          </p:stCondLst>
                                        </p:cTn>
                                        <p:tgtEl>
                                          <p:spTgt spid="10"/>
                                        </p:tgtEl>
                                      </p:cBhvr>
                                      <p:to x="100000" y="95000"/>
                                    </p:animScale>
                                    <p:animScale>
                                      <p:cBhvr>
                                        <p:cTn id="70" dur="166" decel="50000">
                                          <p:stCondLst>
                                            <p:cond delay="1834"/>
                                          </p:stCondLst>
                                        </p:cTn>
                                        <p:tgtEl>
                                          <p:spTgt spid="10"/>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80">
                                          <p:stCondLst>
                                            <p:cond delay="0"/>
                                          </p:stCondLst>
                                        </p:cTn>
                                        <p:tgtEl>
                                          <p:spTgt spid="22"/>
                                        </p:tgtEl>
                                      </p:cBhvr>
                                    </p:animEffect>
                                    <p:anim calcmode="lin" valueType="num">
                                      <p:cBhvr>
                                        <p:cTn id="7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79" dur="26">
                                          <p:stCondLst>
                                            <p:cond delay="650"/>
                                          </p:stCondLst>
                                        </p:cTn>
                                        <p:tgtEl>
                                          <p:spTgt spid="22"/>
                                        </p:tgtEl>
                                      </p:cBhvr>
                                      <p:to x="100000" y="60000"/>
                                    </p:animScale>
                                    <p:animScale>
                                      <p:cBhvr>
                                        <p:cTn id="80" dur="166" decel="50000">
                                          <p:stCondLst>
                                            <p:cond delay="676"/>
                                          </p:stCondLst>
                                        </p:cTn>
                                        <p:tgtEl>
                                          <p:spTgt spid="22"/>
                                        </p:tgtEl>
                                      </p:cBhvr>
                                      <p:to x="100000" y="100000"/>
                                    </p:animScale>
                                    <p:animScale>
                                      <p:cBhvr>
                                        <p:cTn id="81" dur="26">
                                          <p:stCondLst>
                                            <p:cond delay="1312"/>
                                          </p:stCondLst>
                                        </p:cTn>
                                        <p:tgtEl>
                                          <p:spTgt spid="22"/>
                                        </p:tgtEl>
                                      </p:cBhvr>
                                      <p:to x="100000" y="80000"/>
                                    </p:animScale>
                                    <p:animScale>
                                      <p:cBhvr>
                                        <p:cTn id="82" dur="166" decel="50000">
                                          <p:stCondLst>
                                            <p:cond delay="1338"/>
                                          </p:stCondLst>
                                        </p:cTn>
                                        <p:tgtEl>
                                          <p:spTgt spid="22"/>
                                        </p:tgtEl>
                                      </p:cBhvr>
                                      <p:to x="100000" y="100000"/>
                                    </p:animScale>
                                    <p:animScale>
                                      <p:cBhvr>
                                        <p:cTn id="83" dur="26">
                                          <p:stCondLst>
                                            <p:cond delay="1642"/>
                                          </p:stCondLst>
                                        </p:cTn>
                                        <p:tgtEl>
                                          <p:spTgt spid="22"/>
                                        </p:tgtEl>
                                      </p:cBhvr>
                                      <p:to x="100000" y="90000"/>
                                    </p:animScale>
                                    <p:animScale>
                                      <p:cBhvr>
                                        <p:cTn id="84" dur="166" decel="50000">
                                          <p:stCondLst>
                                            <p:cond delay="1668"/>
                                          </p:stCondLst>
                                        </p:cTn>
                                        <p:tgtEl>
                                          <p:spTgt spid="22"/>
                                        </p:tgtEl>
                                      </p:cBhvr>
                                      <p:to x="100000" y="100000"/>
                                    </p:animScale>
                                    <p:animScale>
                                      <p:cBhvr>
                                        <p:cTn id="85" dur="26">
                                          <p:stCondLst>
                                            <p:cond delay="1808"/>
                                          </p:stCondLst>
                                        </p:cTn>
                                        <p:tgtEl>
                                          <p:spTgt spid="22"/>
                                        </p:tgtEl>
                                      </p:cBhvr>
                                      <p:to x="100000" y="95000"/>
                                    </p:animScale>
                                    <p:animScale>
                                      <p:cBhvr>
                                        <p:cTn id="86" dur="166" decel="50000">
                                          <p:stCondLst>
                                            <p:cond delay="1834"/>
                                          </p:stCondLst>
                                        </p:cTn>
                                        <p:tgtEl>
                                          <p:spTgt spid="22"/>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down)">
                                      <p:cBhvr>
                                        <p:cTn id="89" dur="580">
                                          <p:stCondLst>
                                            <p:cond delay="0"/>
                                          </p:stCondLst>
                                        </p:cTn>
                                        <p:tgtEl>
                                          <p:spTgt spid="8"/>
                                        </p:tgtEl>
                                      </p:cBhvr>
                                    </p:animEffect>
                                    <p:anim calcmode="lin" valueType="num">
                                      <p:cBhvr>
                                        <p:cTn id="9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5" dur="26">
                                          <p:stCondLst>
                                            <p:cond delay="650"/>
                                          </p:stCondLst>
                                        </p:cTn>
                                        <p:tgtEl>
                                          <p:spTgt spid="8"/>
                                        </p:tgtEl>
                                      </p:cBhvr>
                                      <p:to x="100000" y="60000"/>
                                    </p:animScale>
                                    <p:animScale>
                                      <p:cBhvr>
                                        <p:cTn id="96" dur="166" decel="50000">
                                          <p:stCondLst>
                                            <p:cond delay="676"/>
                                          </p:stCondLst>
                                        </p:cTn>
                                        <p:tgtEl>
                                          <p:spTgt spid="8"/>
                                        </p:tgtEl>
                                      </p:cBhvr>
                                      <p:to x="100000" y="100000"/>
                                    </p:animScale>
                                    <p:animScale>
                                      <p:cBhvr>
                                        <p:cTn id="97" dur="26">
                                          <p:stCondLst>
                                            <p:cond delay="1312"/>
                                          </p:stCondLst>
                                        </p:cTn>
                                        <p:tgtEl>
                                          <p:spTgt spid="8"/>
                                        </p:tgtEl>
                                      </p:cBhvr>
                                      <p:to x="100000" y="80000"/>
                                    </p:animScale>
                                    <p:animScale>
                                      <p:cBhvr>
                                        <p:cTn id="98" dur="166" decel="50000">
                                          <p:stCondLst>
                                            <p:cond delay="1338"/>
                                          </p:stCondLst>
                                        </p:cTn>
                                        <p:tgtEl>
                                          <p:spTgt spid="8"/>
                                        </p:tgtEl>
                                      </p:cBhvr>
                                      <p:to x="100000" y="100000"/>
                                    </p:animScale>
                                    <p:animScale>
                                      <p:cBhvr>
                                        <p:cTn id="99" dur="26">
                                          <p:stCondLst>
                                            <p:cond delay="1642"/>
                                          </p:stCondLst>
                                        </p:cTn>
                                        <p:tgtEl>
                                          <p:spTgt spid="8"/>
                                        </p:tgtEl>
                                      </p:cBhvr>
                                      <p:to x="100000" y="90000"/>
                                    </p:animScale>
                                    <p:animScale>
                                      <p:cBhvr>
                                        <p:cTn id="100" dur="166" decel="50000">
                                          <p:stCondLst>
                                            <p:cond delay="1668"/>
                                          </p:stCondLst>
                                        </p:cTn>
                                        <p:tgtEl>
                                          <p:spTgt spid="8"/>
                                        </p:tgtEl>
                                      </p:cBhvr>
                                      <p:to x="100000" y="100000"/>
                                    </p:animScale>
                                    <p:animScale>
                                      <p:cBhvr>
                                        <p:cTn id="101" dur="26">
                                          <p:stCondLst>
                                            <p:cond delay="1808"/>
                                          </p:stCondLst>
                                        </p:cTn>
                                        <p:tgtEl>
                                          <p:spTgt spid="8"/>
                                        </p:tgtEl>
                                      </p:cBhvr>
                                      <p:to x="100000" y="95000"/>
                                    </p:animScale>
                                    <p:animScale>
                                      <p:cBhvr>
                                        <p:cTn id="102" dur="166" decel="50000">
                                          <p:stCondLst>
                                            <p:cond delay="1834"/>
                                          </p:stCondLst>
                                        </p:cTn>
                                        <p:tgtEl>
                                          <p:spTgt spid="8"/>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1" presetClass="emph" presetSubtype="0" fill="hold" grpId="0" nodeType="clickEffect">
                                  <p:stCondLst>
                                    <p:cond delay="0"/>
                                  </p:stCondLst>
                                  <p:childTnLst>
                                    <p:animClr clrSpc="hsl" dir="cw">
                                      <p:cBhvr override="childStyle">
                                        <p:cTn id="106" dur="500" fill="hold"/>
                                        <p:tgtEl>
                                          <p:spTgt spid="19"/>
                                        </p:tgtEl>
                                        <p:attrNameLst>
                                          <p:attrName>style.color</p:attrName>
                                        </p:attrNameLst>
                                      </p:cBhvr>
                                      <p:by>
                                        <p:hsl h="7200000" s="0" l="0"/>
                                      </p:by>
                                    </p:animClr>
                                    <p:animClr clrSpc="hsl" dir="cw">
                                      <p:cBhvr>
                                        <p:cTn id="107" dur="500" fill="hold"/>
                                        <p:tgtEl>
                                          <p:spTgt spid="19"/>
                                        </p:tgtEl>
                                        <p:attrNameLst>
                                          <p:attrName>fillcolor</p:attrName>
                                        </p:attrNameLst>
                                      </p:cBhvr>
                                      <p:by>
                                        <p:hsl h="7200000" s="0" l="0"/>
                                      </p:by>
                                    </p:animClr>
                                    <p:animClr clrSpc="hsl" dir="cw">
                                      <p:cBhvr>
                                        <p:cTn id="108" dur="500" fill="hold"/>
                                        <p:tgtEl>
                                          <p:spTgt spid="19"/>
                                        </p:tgtEl>
                                        <p:attrNameLst>
                                          <p:attrName>stroke.color</p:attrName>
                                        </p:attrNameLst>
                                      </p:cBhvr>
                                      <p:by>
                                        <p:hsl h="7200000" s="0" l="0"/>
                                      </p:by>
                                    </p:animClr>
                                    <p:set>
                                      <p:cBhvr>
                                        <p:cTn id="109" dur="500" fill="hold"/>
                                        <p:tgtEl>
                                          <p:spTgt spid="19"/>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randombar(horizontal)">
                                      <p:cBhvr>
                                        <p:cTn id="114" dur="500"/>
                                        <p:tgtEl>
                                          <p:spTgt spid="33"/>
                                        </p:tgtEl>
                                      </p:cBhvr>
                                    </p:animEffect>
                                  </p:childTnLst>
                                </p:cTn>
                              </p:par>
                            </p:childTnLst>
                          </p:cTn>
                        </p:par>
                      </p:childTnLst>
                    </p:cTn>
                  </p:par>
                  <p:par>
                    <p:cTn id="115" fill="hold">
                      <p:stCondLst>
                        <p:cond delay="indefinite"/>
                      </p:stCondLst>
                      <p:childTnLst>
                        <p:par>
                          <p:cTn id="116" fill="hold">
                            <p:stCondLst>
                              <p:cond delay="0"/>
                            </p:stCondLst>
                            <p:childTnLst>
                              <p:par>
                                <p:cTn id="117" presetID="21" presetClass="emph" presetSubtype="0" fill="hold" grpId="0" nodeType="clickEffect">
                                  <p:stCondLst>
                                    <p:cond delay="0"/>
                                  </p:stCondLst>
                                  <p:childTnLst>
                                    <p:animClr clrSpc="hsl" dir="cw">
                                      <p:cBhvr override="childStyle">
                                        <p:cTn id="118" dur="500" fill="hold"/>
                                        <p:tgtEl>
                                          <p:spTgt spid="17"/>
                                        </p:tgtEl>
                                        <p:attrNameLst>
                                          <p:attrName>style.color</p:attrName>
                                        </p:attrNameLst>
                                      </p:cBhvr>
                                      <p:by>
                                        <p:hsl h="7200000" s="0" l="0"/>
                                      </p:by>
                                    </p:animClr>
                                    <p:animClr clrSpc="hsl" dir="cw">
                                      <p:cBhvr>
                                        <p:cTn id="119" dur="500" fill="hold"/>
                                        <p:tgtEl>
                                          <p:spTgt spid="17"/>
                                        </p:tgtEl>
                                        <p:attrNameLst>
                                          <p:attrName>fillcolor</p:attrName>
                                        </p:attrNameLst>
                                      </p:cBhvr>
                                      <p:by>
                                        <p:hsl h="7200000" s="0" l="0"/>
                                      </p:by>
                                    </p:animClr>
                                    <p:animClr clrSpc="hsl" dir="cw">
                                      <p:cBhvr>
                                        <p:cTn id="120" dur="500" fill="hold"/>
                                        <p:tgtEl>
                                          <p:spTgt spid="17"/>
                                        </p:tgtEl>
                                        <p:attrNameLst>
                                          <p:attrName>stroke.color</p:attrName>
                                        </p:attrNameLst>
                                      </p:cBhvr>
                                      <p:by>
                                        <p:hsl h="7200000" s="0" l="0"/>
                                      </p:by>
                                    </p:animClr>
                                    <p:set>
                                      <p:cBhvr>
                                        <p:cTn id="121" dur="500" fill="hold"/>
                                        <p:tgtEl>
                                          <p:spTgt spid="17"/>
                                        </p:tgtEl>
                                        <p:attrNameLst>
                                          <p:attrName>fill.type</p:attrName>
                                        </p:attrNameLst>
                                      </p:cBhvr>
                                      <p:to>
                                        <p:strVal val="solid"/>
                                      </p:to>
                                    </p:set>
                                  </p:childTnLst>
                                </p:cTn>
                              </p:par>
                            </p:childTnLst>
                          </p:cTn>
                        </p:par>
                      </p:childTnLst>
                    </p:cTn>
                  </p:par>
                  <p:par>
                    <p:cTn id="122" fill="hold">
                      <p:stCondLst>
                        <p:cond delay="indefinite"/>
                      </p:stCondLst>
                      <p:childTnLst>
                        <p:par>
                          <p:cTn id="123" fill="hold">
                            <p:stCondLst>
                              <p:cond delay="0"/>
                            </p:stCondLst>
                            <p:childTnLst>
                              <p:par>
                                <p:cTn id="124" presetID="14" presetClass="entr" presetSubtype="10" fill="hold" grpId="0" nodeType="click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randombar(horizontal)">
                                      <p:cBhvr>
                                        <p:cTn id="126" dur="500"/>
                                        <p:tgtEl>
                                          <p:spTgt spid="34"/>
                                        </p:tgtEl>
                                      </p:cBhvr>
                                    </p:animEffect>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wipe(down)">
                                      <p:cBhvr>
                                        <p:cTn id="131" dur="580">
                                          <p:stCondLst>
                                            <p:cond delay="0"/>
                                          </p:stCondLst>
                                        </p:cTn>
                                        <p:tgtEl>
                                          <p:spTgt spid="35"/>
                                        </p:tgtEl>
                                      </p:cBhvr>
                                    </p:animEffect>
                                    <p:anim calcmode="lin" valueType="num">
                                      <p:cBhvr>
                                        <p:cTn id="13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37" dur="26">
                                          <p:stCondLst>
                                            <p:cond delay="650"/>
                                          </p:stCondLst>
                                        </p:cTn>
                                        <p:tgtEl>
                                          <p:spTgt spid="35"/>
                                        </p:tgtEl>
                                      </p:cBhvr>
                                      <p:to x="100000" y="60000"/>
                                    </p:animScale>
                                    <p:animScale>
                                      <p:cBhvr>
                                        <p:cTn id="138" dur="166" decel="50000">
                                          <p:stCondLst>
                                            <p:cond delay="676"/>
                                          </p:stCondLst>
                                        </p:cTn>
                                        <p:tgtEl>
                                          <p:spTgt spid="35"/>
                                        </p:tgtEl>
                                      </p:cBhvr>
                                      <p:to x="100000" y="100000"/>
                                    </p:animScale>
                                    <p:animScale>
                                      <p:cBhvr>
                                        <p:cTn id="139" dur="26">
                                          <p:stCondLst>
                                            <p:cond delay="1312"/>
                                          </p:stCondLst>
                                        </p:cTn>
                                        <p:tgtEl>
                                          <p:spTgt spid="35"/>
                                        </p:tgtEl>
                                      </p:cBhvr>
                                      <p:to x="100000" y="80000"/>
                                    </p:animScale>
                                    <p:animScale>
                                      <p:cBhvr>
                                        <p:cTn id="140" dur="166" decel="50000">
                                          <p:stCondLst>
                                            <p:cond delay="1338"/>
                                          </p:stCondLst>
                                        </p:cTn>
                                        <p:tgtEl>
                                          <p:spTgt spid="35"/>
                                        </p:tgtEl>
                                      </p:cBhvr>
                                      <p:to x="100000" y="100000"/>
                                    </p:animScale>
                                    <p:animScale>
                                      <p:cBhvr>
                                        <p:cTn id="141" dur="26">
                                          <p:stCondLst>
                                            <p:cond delay="1642"/>
                                          </p:stCondLst>
                                        </p:cTn>
                                        <p:tgtEl>
                                          <p:spTgt spid="35"/>
                                        </p:tgtEl>
                                      </p:cBhvr>
                                      <p:to x="100000" y="90000"/>
                                    </p:animScale>
                                    <p:animScale>
                                      <p:cBhvr>
                                        <p:cTn id="142" dur="166" decel="50000">
                                          <p:stCondLst>
                                            <p:cond delay="1668"/>
                                          </p:stCondLst>
                                        </p:cTn>
                                        <p:tgtEl>
                                          <p:spTgt spid="35"/>
                                        </p:tgtEl>
                                      </p:cBhvr>
                                      <p:to x="100000" y="100000"/>
                                    </p:animScale>
                                    <p:animScale>
                                      <p:cBhvr>
                                        <p:cTn id="143" dur="26">
                                          <p:stCondLst>
                                            <p:cond delay="1808"/>
                                          </p:stCondLst>
                                        </p:cTn>
                                        <p:tgtEl>
                                          <p:spTgt spid="35"/>
                                        </p:tgtEl>
                                      </p:cBhvr>
                                      <p:to x="100000" y="95000"/>
                                    </p:animScale>
                                    <p:animScale>
                                      <p:cBhvr>
                                        <p:cTn id="144"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7" grpId="0" animBg="1"/>
      <p:bldP spid="19" grpId="0" animBg="1"/>
      <p:bldP spid="10" grpId="0" animBg="1"/>
      <p:bldP spid="33" grpId="0" animBg="1"/>
      <p:bldP spid="34" grpId="0" animBg="1"/>
      <p:bldP spid="35"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not understood then…</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8046" y="5135342"/>
            <a:ext cx="2795954" cy="1722658"/>
          </a:xfrm>
          <a:prstGeom prst="rect">
            <a:avLst/>
          </a:prstGeom>
        </p:spPr>
      </p:pic>
      <p:sp>
        <p:nvSpPr>
          <p:cNvPr id="10" name="Flowchart: Process 9"/>
          <p:cNvSpPr/>
          <p:nvPr/>
        </p:nvSpPr>
        <p:spPr>
          <a:xfrm>
            <a:off x="0" y="803486"/>
            <a:ext cx="9143999" cy="8088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Union Government will levy Integrated GST (IGST)</a:t>
            </a:r>
          </a:p>
          <a:p>
            <a:pPr algn="ctr"/>
            <a:r>
              <a:rPr lang="en-US" sz="2400" dirty="0" smtClean="0"/>
              <a:t>During interstate trade.</a:t>
            </a:r>
            <a:endParaRPr lang="en-US" sz="2400" dirty="0"/>
          </a:p>
        </p:txBody>
      </p:sp>
      <p:sp>
        <p:nvSpPr>
          <p:cNvPr id="11" name="Rectangle 10"/>
          <p:cNvSpPr/>
          <p:nvPr/>
        </p:nvSpPr>
        <p:spPr>
          <a:xfrm>
            <a:off x="0" y="2936850"/>
            <a:ext cx="3253154" cy="1569660"/>
          </a:xfrm>
          <a:prstGeom prst="rect">
            <a:avLst/>
          </a:prstGeom>
          <a:solidFill>
            <a:srgbClr val="FFFF00"/>
          </a:solidFill>
        </p:spPr>
        <p:txBody>
          <a:bodyPr wrap="square">
            <a:spAutoFit/>
          </a:bodyPr>
          <a:lstStyle/>
          <a:p>
            <a:pPr marL="342900" indent="-342900">
              <a:buFont typeface="Arial" panose="020B0604020202020204" pitchFamily="34" charset="0"/>
              <a:buChar char="•"/>
            </a:pPr>
            <a:r>
              <a:rPr lang="en-US" sz="2400" dirty="0"/>
              <a:t>CGST </a:t>
            </a:r>
            <a:r>
              <a:rPr lang="en-US" sz="2400" dirty="0" smtClean="0"/>
              <a:t>assigned to Union</a:t>
            </a:r>
          </a:p>
          <a:p>
            <a:pPr marL="342900" indent="-342900">
              <a:buFont typeface="Arial" panose="020B0604020202020204" pitchFamily="34" charset="0"/>
              <a:buChar char="•"/>
            </a:pPr>
            <a:r>
              <a:rPr lang="en-US" sz="2400" dirty="0"/>
              <a:t>CGST input credit used for payment of CGST to union (not state</a:t>
            </a:r>
            <a:r>
              <a:rPr lang="en-US" sz="2400" dirty="0" smtClean="0"/>
              <a:t>)</a:t>
            </a:r>
            <a:endParaRPr lang="en-US" sz="2400" dirty="0"/>
          </a:p>
        </p:txBody>
      </p:sp>
      <p:sp>
        <p:nvSpPr>
          <p:cNvPr id="12" name="Rectangle 11"/>
          <p:cNvSpPr/>
          <p:nvPr/>
        </p:nvSpPr>
        <p:spPr>
          <a:xfrm>
            <a:off x="5697451" y="2643407"/>
            <a:ext cx="3392177" cy="1938992"/>
          </a:xfrm>
          <a:prstGeom prst="rect">
            <a:avLst/>
          </a:prstGeom>
          <a:solidFill>
            <a:srgbClr val="FFFF00"/>
          </a:solidFill>
        </p:spPr>
        <p:txBody>
          <a:bodyPr wrap="square">
            <a:spAutoFit/>
          </a:bodyPr>
          <a:lstStyle/>
          <a:p>
            <a:pPr marL="342900" indent="-342900">
              <a:buFont typeface="Arial" panose="020B0604020202020204" pitchFamily="34" charset="0"/>
              <a:buChar char="•"/>
            </a:pPr>
            <a:r>
              <a:rPr lang="en-US" sz="2400" dirty="0" smtClean="0"/>
              <a:t>SGST  assigned to destination state</a:t>
            </a:r>
          </a:p>
          <a:p>
            <a:pPr marL="342900" indent="-342900">
              <a:buFont typeface="Arial" panose="020B0604020202020204" pitchFamily="34" charset="0"/>
              <a:buChar char="•"/>
            </a:pPr>
            <a:r>
              <a:rPr lang="en-US" sz="2400" dirty="0" smtClean="0"/>
              <a:t>SGST </a:t>
            </a:r>
            <a:r>
              <a:rPr lang="en-US" sz="2400" dirty="0"/>
              <a:t>credit for paying to </a:t>
            </a:r>
            <a:r>
              <a:rPr lang="en-US" sz="2400" dirty="0" smtClean="0"/>
              <a:t>State Government(s) </a:t>
            </a:r>
            <a:r>
              <a:rPr lang="en-US" sz="2400" dirty="0"/>
              <a:t>(not union)</a:t>
            </a:r>
          </a:p>
        </p:txBody>
      </p:sp>
      <p:sp>
        <p:nvSpPr>
          <p:cNvPr id="13" name="Not Equal 12"/>
          <p:cNvSpPr/>
          <p:nvPr/>
        </p:nvSpPr>
        <p:spPr>
          <a:xfrm>
            <a:off x="3516114" y="3078147"/>
            <a:ext cx="1951892" cy="1265873"/>
          </a:xfrm>
          <a:prstGeom prst="mathNotEqua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0" y="4658288"/>
            <a:ext cx="6286500" cy="1938992"/>
          </a:xfrm>
          <a:prstGeom prst="rect">
            <a:avLst/>
          </a:prstGeom>
          <a:solidFill>
            <a:srgbClr val="FFFF00"/>
          </a:solidFill>
        </p:spPr>
        <p:txBody>
          <a:bodyPr wrap="square">
            <a:spAutoFit/>
          </a:bodyPr>
          <a:lstStyle/>
          <a:p>
            <a:pPr marL="457200" indent="-457200">
              <a:buFont typeface="Arial" panose="020B0604020202020204" pitchFamily="34" charset="0"/>
              <a:buChar char="•"/>
            </a:pPr>
            <a:r>
              <a:rPr lang="en-US" sz="2400" dirty="0" smtClean="0"/>
              <a:t>Dealer's </a:t>
            </a:r>
            <a:r>
              <a:rPr lang="en-US" sz="2400" dirty="0"/>
              <a:t>liability: Taxes collected on output MINUS taxes paid on input.</a:t>
            </a:r>
          </a:p>
          <a:p>
            <a:pPr marL="457200" indent="-457200">
              <a:buFont typeface="Arial" panose="020B0604020202020204" pitchFamily="34" charset="0"/>
              <a:buChar char="•"/>
            </a:pPr>
            <a:r>
              <a:rPr lang="en-US" sz="2400" dirty="0" smtClean="0"/>
              <a:t>Dealer will get input credit on taxes already paid.</a:t>
            </a:r>
          </a:p>
          <a:p>
            <a:pPr marL="457200" indent="-457200">
              <a:buFont typeface="Arial" panose="020B0604020202020204" pitchFamily="34" charset="0"/>
              <a:buChar char="•"/>
            </a:pPr>
            <a:r>
              <a:rPr lang="en-US" sz="2400" dirty="0" smtClean="0"/>
              <a:t>Two </a:t>
            </a:r>
            <a:r>
              <a:rPr lang="en-US" sz="2400" dirty="0"/>
              <a:t>input tax credit (ITC) streams can’t be cross utilized.</a:t>
            </a:r>
          </a:p>
        </p:txBody>
      </p:sp>
      <p:grpSp>
        <p:nvGrpSpPr>
          <p:cNvPr id="4" name="Group 3"/>
          <p:cNvGrpSpPr/>
          <p:nvPr/>
        </p:nvGrpSpPr>
        <p:grpSpPr>
          <a:xfrm>
            <a:off x="2539960" y="1338988"/>
            <a:ext cx="1630973" cy="1630973"/>
            <a:chOff x="2223120" y="-234316"/>
            <a:chExt cx="1630973" cy="1630973"/>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3120" y="-234316"/>
              <a:ext cx="1630973" cy="1630973"/>
            </a:xfrm>
            <a:prstGeom prst="rect">
              <a:avLst/>
            </a:prstGeom>
          </p:spPr>
        </p:pic>
        <p:sp>
          <p:nvSpPr>
            <p:cNvPr id="6" name="Rounded Rectangle 5"/>
            <p:cNvSpPr/>
            <p:nvPr/>
          </p:nvSpPr>
          <p:spPr>
            <a:xfrm>
              <a:off x="2413457"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CGST</a:t>
              </a:r>
              <a:endParaRPr lang="en-US" sz="3200" dirty="0">
                <a:effectLst>
                  <a:outerShdw blurRad="38100" dist="38100" dir="2700000" algn="tl">
                    <a:srgbClr val="000000">
                      <a:alpha val="43137"/>
                    </a:srgbClr>
                  </a:outerShdw>
                </a:effectLst>
              </a:endParaRPr>
            </a:p>
          </p:txBody>
        </p:sp>
      </p:grpSp>
      <p:grpSp>
        <p:nvGrpSpPr>
          <p:cNvPr id="7" name="Group 6"/>
          <p:cNvGrpSpPr/>
          <p:nvPr/>
        </p:nvGrpSpPr>
        <p:grpSpPr>
          <a:xfrm>
            <a:off x="5277318" y="1353590"/>
            <a:ext cx="1630973" cy="1630973"/>
            <a:chOff x="5346287" y="-234316"/>
            <a:chExt cx="1630973" cy="1630973"/>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46287" y="-234316"/>
              <a:ext cx="1630973" cy="1630973"/>
            </a:xfrm>
            <a:prstGeom prst="rect">
              <a:avLst/>
            </a:prstGeom>
          </p:spPr>
        </p:pic>
        <p:sp>
          <p:nvSpPr>
            <p:cNvPr id="9" name="Rounded Rectangle 8"/>
            <p:cNvSpPr/>
            <p:nvPr/>
          </p:nvSpPr>
          <p:spPr>
            <a:xfrm>
              <a:off x="5565144"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SGST</a:t>
              </a:r>
              <a:endParaRPr lang="en-US" sz="3200" dirty="0">
                <a:effectLst>
                  <a:outerShdw blurRad="38100" dist="38100" dir="2700000" algn="tl">
                    <a:srgbClr val="000000">
                      <a:alpha val="43137"/>
                    </a:srgbClr>
                  </a:outerShdw>
                </a:effectLst>
              </a:endParaRPr>
            </a:p>
          </p:txBody>
        </p:sp>
      </p:grpSp>
      <p:sp>
        <p:nvSpPr>
          <p:cNvPr id="15" name="Oval 14"/>
          <p:cNvSpPr/>
          <p:nvPr/>
        </p:nvSpPr>
        <p:spPr>
          <a:xfrm>
            <a:off x="100070" y="184047"/>
            <a:ext cx="1526507" cy="1526507"/>
          </a:xfrm>
          <a:prstGeom prst="ellipse">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5230" y="1381800"/>
            <a:ext cx="1366709" cy="1417328"/>
          </a:xfrm>
          <a:prstGeom prst="rect">
            <a:avLst/>
          </a:prstGeom>
        </p:spPr>
      </p:pic>
      <p:sp>
        <p:nvSpPr>
          <p:cNvPr id="17" name="Oval 16"/>
          <p:cNvSpPr/>
          <p:nvPr/>
        </p:nvSpPr>
        <p:spPr>
          <a:xfrm>
            <a:off x="1180301" y="1312167"/>
            <a:ext cx="1526507" cy="1526507"/>
          </a:xfrm>
          <a:prstGeom prst="ellipse">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5051" y="6213000"/>
            <a:ext cx="4501449" cy="619932"/>
          </a:xfrm>
          <a:prstGeom prst="rect">
            <a:avLst/>
          </a:prstGeom>
        </p:spPr>
      </p:pic>
    </p:spTree>
    <p:extLst>
      <p:ext uri="{BB962C8B-B14F-4D97-AF65-F5344CB8AC3E}">
        <p14:creationId xmlns:p14="http://schemas.microsoft.com/office/powerpoint/2010/main" val="14649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1720806" y="894296"/>
            <a:ext cx="1526507" cy="1526507"/>
          </a:xfrm>
          <a:prstGeom prst="ellipse">
            <a:avLst/>
          </a:prstGeom>
          <a:blipFill rotWithShape="1">
            <a:blip r:embed="rId3"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Title 6"/>
          <p:cNvSpPr>
            <a:spLocks noGrp="1"/>
          </p:cNvSpPr>
          <p:nvPr>
            <p:ph type="title"/>
          </p:nvPr>
        </p:nvSpPr>
        <p:spPr/>
        <p:txBody>
          <a:bodyPr>
            <a:normAutofit/>
          </a:bodyPr>
          <a:lstStyle/>
          <a:p>
            <a:r>
              <a:rPr lang="en-US" sz="2700" dirty="0" smtClean="0"/>
              <a:t>EVEN CENVAT </a:t>
            </a:r>
            <a:r>
              <a:rPr lang="en-US" sz="2700" dirty="0"/>
              <a:t>&amp; VAT input credit </a:t>
            </a:r>
            <a:r>
              <a:rPr lang="en-US" sz="2700" dirty="0" smtClean="0"/>
              <a:t>couldn’t offset each other!</a:t>
            </a:r>
            <a:endParaRPr lang="en-US" sz="2700" dirty="0"/>
          </a:p>
        </p:txBody>
      </p:sp>
      <p:sp>
        <p:nvSpPr>
          <p:cNvPr id="4" name="Slide Number Placeholder 3"/>
          <p:cNvSpPr>
            <a:spLocks noGrp="1"/>
          </p:cNvSpPr>
          <p:nvPr>
            <p:ph type="sldNum" sz="quarter" idx="4294967295"/>
          </p:nvPr>
        </p:nvSpPr>
        <p:spPr>
          <a:xfrm>
            <a:off x="7086600" y="5624513"/>
            <a:ext cx="2057400" cy="273844"/>
          </a:xfrm>
        </p:spPr>
        <p:txBody>
          <a:bodyPr/>
          <a:lstStyle/>
          <a:p>
            <a:fld id="{18B7AF8A-C719-4171-A61A-506490E43206}" type="slidenum">
              <a:rPr lang="en-US" smtClean="0"/>
              <a:t>23</a:t>
            </a:fld>
            <a:endParaRPr lang="en-US"/>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1620" y="4496169"/>
            <a:ext cx="1579286" cy="1184464"/>
          </a:xfrm>
          <a:prstGeom prst="rect">
            <a:avLst/>
          </a:prstGeom>
        </p:spPr>
      </p:pic>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04986" y="2740846"/>
            <a:ext cx="3915760" cy="2628780"/>
          </a:xfrm>
          <a:prstGeom prst="rect">
            <a:avLst/>
          </a:prstGeom>
        </p:spPr>
      </p:pic>
      <p:sp>
        <p:nvSpPr>
          <p:cNvPr id="19" name="TextBox 18"/>
          <p:cNvSpPr txBox="1"/>
          <p:nvPr/>
        </p:nvSpPr>
        <p:spPr>
          <a:xfrm>
            <a:off x="2674095" y="2409810"/>
            <a:ext cx="2100724"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CENVAT credit</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32799" y="4769165"/>
            <a:ext cx="917977" cy="917977"/>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2219" y="3722650"/>
            <a:ext cx="1263540" cy="947086"/>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61851" y="3697666"/>
            <a:ext cx="1059871" cy="1059871"/>
          </a:xfrm>
          <a:prstGeom prst="rect">
            <a:avLst/>
          </a:prstGeom>
        </p:spPr>
      </p:pic>
      <p:sp>
        <p:nvSpPr>
          <p:cNvPr id="23" name="TextBox 22"/>
          <p:cNvSpPr txBox="1"/>
          <p:nvPr/>
        </p:nvSpPr>
        <p:spPr>
          <a:xfrm>
            <a:off x="553113" y="5492845"/>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1621" y="2148199"/>
            <a:ext cx="1587449" cy="1587449"/>
          </a:xfrm>
          <a:prstGeom prst="rect">
            <a:avLst/>
          </a:prstGeom>
        </p:spPr>
      </p:pic>
      <p:sp>
        <p:nvSpPr>
          <p:cNvPr id="27" name="TextBox 26"/>
          <p:cNvSpPr txBox="1"/>
          <p:nvPr/>
        </p:nvSpPr>
        <p:spPr>
          <a:xfrm>
            <a:off x="237023" y="1663450"/>
            <a:ext cx="1628480" cy="507831"/>
          </a:xfrm>
          <a:prstGeom prst="rect">
            <a:avLst/>
          </a:prstGeom>
          <a:solidFill>
            <a:srgbClr val="0070C0"/>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Service tax</a:t>
            </a:r>
          </a:p>
        </p:txBody>
      </p:sp>
      <p:sp>
        <p:nvSpPr>
          <p:cNvPr id="22" name="TextBox 21"/>
          <p:cNvSpPr txBox="1"/>
          <p:nvPr/>
        </p:nvSpPr>
        <p:spPr>
          <a:xfrm>
            <a:off x="4878400" y="2409810"/>
            <a:ext cx="2515082" cy="507831"/>
          </a:xfrm>
          <a:prstGeom prst="rect">
            <a:avLst/>
          </a:prstGeom>
          <a:solidFill>
            <a:schemeClr val="accent6">
              <a:lumMod val="50000"/>
            </a:schemeClr>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err="1">
                <a:solidFill>
                  <a:schemeClr val="bg1"/>
                </a:solidFill>
                <a:latin typeface="Franklin Gothic Demi Cond" panose="020B0706030402020204" pitchFamily="34" charset="0"/>
              </a:rPr>
              <a:t>StateVAT</a:t>
            </a:r>
            <a:r>
              <a:rPr lang="en-US" sz="2700" dirty="0">
                <a:solidFill>
                  <a:schemeClr val="bg1"/>
                </a:solidFill>
                <a:latin typeface="Franklin Gothic Demi Cond" panose="020B0706030402020204" pitchFamily="34" charset="0"/>
              </a:rPr>
              <a:t> credit</a:t>
            </a:r>
          </a:p>
        </p:txBody>
      </p:sp>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10533" y="3356810"/>
            <a:ext cx="2185461" cy="2185461"/>
          </a:xfrm>
          <a:prstGeom prst="rect">
            <a:avLst/>
          </a:prstGeom>
        </p:spPr>
      </p:pic>
      <p:sp>
        <p:nvSpPr>
          <p:cNvPr id="25" name="TextBox 24"/>
          <p:cNvSpPr txBox="1"/>
          <p:nvPr/>
        </p:nvSpPr>
        <p:spPr>
          <a:xfrm>
            <a:off x="7249041" y="5520229"/>
            <a:ext cx="1628480" cy="507831"/>
          </a:xfrm>
          <a:prstGeom prst="rect">
            <a:avLst/>
          </a:prstGeom>
          <a:solidFill>
            <a:schemeClr val="accent6">
              <a:lumMod val="50000"/>
            </a:schemeClr>
          </a:solidFill>
          <a:ln w="19050">
            <a:solidFill>
              <a:srgbClr val="00206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VAT</a:t>
            </a:r>
          </a:p>
        </p:txBody>
      </p:sp>
      <p:sp>
        <p:nvSpPr>
          <p:cNvPr id="5" name="Down Arrow 4"/>
          <p:cNvSpPr/>
          <p:nvPr/>
        </p:nvSpPr>
        <p:spPr>
          <a:xfrm>
            <a:off x="4698514" y="778959"/>
            <a:ext cx="280758" cy="6062477"/>
          </a:xfrm>
          <a:prstGeom prst="downArrow">
            <a:avLst/>
          </a:prstGeom>
          <a:solidFill>
            <a:schemeClr val="accent3">
              <a:lumMod val="20000"/>
              <a:lumOff val="80000"/>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21419" y="778959"/>
            <a:ext cx="1699572" cy="1762520"/>
          </a:xfrm>
          <a:prstGeom prst="rect">
            <a:avLst/>
          </a:prstGeom>
        </p:spPr>
      </p:pic>
      <p:sp>
        <p:nvSpPr>
          <p:cNvPr id="9" name="Rectangle 8"/>
          <p:cNvSpPr/>
          <p:nvPr/>
        </p:nvSpPr>
        <p:spPr>
          <a:xfrm>
            <a:off x="2980203" y="5492845"/>
            <a:ext cx="3589232" cy="1110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Because 7</a:t>
            </a:r>
            <a:r>
              <a:rPr lang="en-US" sz="2400" baseline="30000" dirty="0" smtClean="0"/>
              <a:t>th</a:t>
            </a:r>
            <a:r>
              <a:rPr lang="en-US" sz="2400" dirty="0" smtClean="0"/>
              <a:t> Schedule</a:t>
            </a:r>
          </a:p>
          <a:p>
            <a:pPr algn="ctr"/>
            <a:r>
              <a:rPr lang="en-US" sz="2400" dirty="0" smtClean="0"/>
              <a:t>No “Concurrent” powers on taxation</a:t>
            </a:r>
            <a:endParaRPr lang="en-US" sz="2400" dirty="0"/>
          </a:p>
        </p:txBody>
      </p:sp>
      <p:pic>
        <p:nvPicPr>
          <p:cNvPr id="11" name="Picture 1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207650" y="709301"/>
            <a:ext cx="1287908" cy="1287908"/>
          </a:xfrm>
          <a:prstGeom prst="rect">
            <a:avLst/>
          </a:prstGeom>
        </p:spPr>
      </p:pic>
      <p:pic>
        <p:nvPicPr>
          <p:cNvPr id="26" name="Picture 2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2216" y="1408728"/>
            <a:ext cx="1146735" cy="1146735"/>
          </a:xfrm>
          <a:prstGeom prst="rect">
            <a:avLst/>
          </a:prstGeom>
        </p:spPr>
      </p:pic>
      <p:pic>
        <p:nvPicPr>
          <p:cNvPr id="28" name="Picture 27"/>
          <p:cNvPicPr>
            <a:picLocks noChangeAspect="1"/>
          </p:cNvPicPr>
          <p:nvPr/>
        </p:nvPicPr>
        <p:blipFill>
          <a:blip r:embed="rId13"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474011" y="1397273"/>
            <a:ext cx="1146735" cy="1146735"/>
          </a:xfrm>
          <a:prstGeom prst="rect">
            <a:avLst/>
          </a:prstGeom>
        </p:spPr>
      </p:pic>
    </p:spTree>
    <p:extLst>
      <p:ext uri="{BB962C8B-B14F-4D97-AF65-F5344CB8AC3E}">
        <p14:creationId xmlns:p14="http://schemas.microsoft.com/office/powerpoint/2010/main" val="479518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570358"/>
            <a:ext cx="5480173" cy="6858000"/>
          </a:xfrm>
          <a:prstGeom prst="rect">
            <a:avLst/>
          </a:prstGeom>
        </p:spPr>
      </p:pic>
      <p:sp>
        <p:nvSpPr>
          <p:cNvPr id="2" name="Title 1"/>
          <p:cNvSpPr>
            <a:spLocks noGrp="1"/>
          </p:cNvSpPr>
          <p:nvPr>
            <p:ph type="title"/>
          </p:nvPr>
        </p:nvSpPr>
        <p:spPr/>
        <p:txBody>
          <a:bodyPr/>
          <a:lstStyle/>
          <a:p>
            <a:r>
              <a:rPr lang="en-US" dirty="0" smtClean="0"/>
              <a:t>What about union territories!?</a:t>
            </a:r>
            <a:endParaRPr lang="en-US" dirty="0"/>
          </a:p>
        </p:txBody>
      </p:sp>
      <p:graphicFrame>
        <p:nvGraphicFramePr>
          <p:cNvPr id="4" name="Diagram 3"/>
          <p:cNvGraphicFramePr/>
          <p:nvPr>
            <p:extLst>
              <p:ext uri="{D42A27DB-BD31-4B8C-83A1-F6EECF244321}">
                <p14:modId xmlns:p14="http://schemas.microsoft.com/office/powerpoint/2010/main" val="2255856007"/>
              </p:ext>
            </p:extLst>
          </p:nvPr>
        </p:nvGraphicFramePr>
        <p:xfrm>
          <a:off x="3272439" y="308320"/>
          <a:ext cx="7763607" cy="52499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3358407253"/>
              </p:ext>
            </p:extLst>
          </p:nvPr>
        </p:nvGraphicFramePr>
        <p:xfrm>
          <a:off x="0" y="2125784"/>
          <a:ext cx="4262805" cy="13110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 name="Diagram 5"/>
          <p:cNvGraphicFramePr/>
          <p:nvPr>
            <p:extLst>
              <p:ext uri="{D42A27DB-BD31-4B8C-83A1-F6EECF244321}">
                <p14:modId xmlns:p14="http://schemas.microsoft.com/office/powerpoint/2010/main" val="4197738159"/>
              </p:ext>
            </p:extLst>
          </p:nvPr>
        </p:nvGraphicFramePr>
        <p:xfrm>
          <a:off x="-93375" y="4768121"/>
          <a:ext cx="4262805" cy="131103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7" name="Diagram 6"/>
          <p:cNvGraphicFramePr/>
          <p:nvPr>
            <p:extLst>
              <p:ext uri="{D42A27DB-BD31-4B8C-83A1-F6EECF244321}">
                <p14:modId xmlns:p14="http://schemas.microsoft.com/office/powerpoint/2010/main" val="989619213"/>
              </p:ext>
            </p:extLst>
          </p:nvPr>
        </p:nvGraphicFramePr>
        <p:xfrm>
          <a:off x="-1" y="508976"/>
          <a:ext cx="4262805" cy="131103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 name="Diagram 7"/>
          <p:cNvGraphicFramePr/>
          <p:nvPr>
            <p:extLst>
              <p:ext uri="{D42A27DB-BD31-4B8C-83A1-F6EECF244321}">
                <p14:modId xmlns:p14="http://schemas.microsoft.com/office/powerpoint/2010/main" val="3836566125"/>
              </p:ext>
            </p:extLst>
          </p:nvPr>
        </p:nvGraphicFramePr>
        <p:xfrm>
          <a:off x="12605" y="1262705"/>
          <a:ext cx="4262805" cy="131103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3" name="Rectangular Callout 2"/>
          <p:cNvSpPr/>
          <p:nvPr/>
        </p:nvSpPr>
        <p:spPr>
          <a:xfrm>
            <a:off x="3408219" y="5679277"/>
            <a:ext cx="5735782" cy="1159791"/>
          </a:xfrm>
          <a:prstGeom prst="wedgeRectCallout">
            <a:avLst>
              <a:gd name="adj1" fmla="val -61056"/>
              <a:gd name="adj2" fmla="val 802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r>
              <a:rPr lang="en-US" sz="2400" dirty="0" err="1" smtClean="0">
                <a:effectLst>
                  <a:outerShdw blurRad="38100" dist="38100" dir="2700000" algn="tl">
                    <a:srgbClr val="000000">
                      <a:alpha val="43137"/>
                    </a:srgbClr>
                  </a:outerShdw>
                </a:effectLst>
              </a:rPr>
              <a:t>Mfg</a:t>
            </a:r>
            <a:r>
              <a:rPr lang="en-US" sz="2400" dirty="0" smtClean="0">
                <a:effectLst>
                  <a:outerShdw blurRad="38100" dist="38100" dir="2700000" algn="tl">
                    <a:srgbClr val="000000">
                      <a:alpha val="43137"/>
                    </a:srgbClr>
                  </a:outerShdw>
                </a:effectLst>
              </a:rPr>
              <a:t>= </a:t>
            </a:r>
            <a:r>
              <a:rPr lang="en-US" sz="2400" strike="sngStrike" dirty="0" smtClean="0">
                <a:effectLst>
                  <a:outerShdw blurRad="38100" dist="38100" dir="2700000" algn="tl">
                    <a:srgbClr val="000000">
                      <a:alpha val="43137"/>
                    </a:srgbClr>
                  </a:outerShdw>
                </a:effectLst>
              </a:rPr>
              <a:t>EXCISE </a:t>
            </a:r>
            <a:r>
              <a:rPr lang="en-US" sz="2400" dirty="0" smtClean="0">
                <a:effectLst>
                  <a:outerShdw blurRad="38100" dist="38100" dir="2700000" algn="tl">
                    <a:srgbClr val="000000">
                      <a:alpha val="43137"/>
                    </a:srgbClr>
                  </a:outerShdw>
                </a:effectLst>
              </a:rPr>
              <a:t>CGST</a:t>
            </a:r>
            <a:r>
              <a:rPr lang="en-US" sz="2400" dirty="0">
                <a:effectLst>
                  <a:outerShdw blurRad="38100" dist="38100" dir="2700000" algn="tl">
                    <a:srgbClr val="000000">
                      <a:alpha val="43137"/>
                    </a:srgbClr>
                  </a:outerShdw>
                </a:effectLst>
              </a:rPr>
              <a:t>, irrespective of location</a:t>
            </a:r>
            <a:r>
              <a:rPr lang="en-US" sz="2400" dirty="0" smtClean="0">
                <a:effectLst>
                  <a:outerShdw blurRad="38100" dist="38100" dir="2700000" algn="tl">
                    <a:srgbClr val="000000">
                      <a:alpha val="43137"/>
                    </a:srgbClr>
                  </a:outerShdw>
                </a:effectLst>
              </a:rPr>
              <a:t>. </a:t>
            </a:r>
          </a:p>
          <a:p>
            <a:pPr algn="r"/>
            <a:r>
              <a:rPr lang="en-US" sz="2400" dirty="0" smtClean="0">
                <a:effectLst>
                  <a:outerShdw blurRad="38100" dist="38100" dir="2700000" algn="tl">
                    <a:srgbClr val="000000">
                      <a:alpha val="43137"/>
                    </a:srgbClr>
                  </a:outerShdw>
                </a:effectLst>
              </a:rPr>
              <a:t>So</a:t>
            </a:r>
            <a:r>
              <a:rPr lang="en-US" sz="2400" dirty="0">
                <a:effectLst>
                  <a:outerShdw blurRad="38100" dist="38100" dir="2700000" algn="tl">
                    <a:srgbClr val="000000">
                      <a:alpha val="43137"/>
                    </a:srgbClr>
                  </a:outerShdw>
                </a:effectLst>
              </a:rPr>
              <a:t>, state, UT, </a:t>
            </a:r>
            <a:r>
              <a:rPr lang="en-US" sz="2400" dirty="0" smtClean="0">
                <a:effectLst>
                  <a:outerShdw blurRad="38100" dist="38100" dir="2700000" algn="tl">
                    <a:srgbClr val="000000">
                      <a:alpha val="43137"/>
                    </a:srgbClr>
                  </a:outerShdw>
                </a:effectLst>
              </a:rPr>
              <a:t>CGST will be applicable.</a:t>
            </a:r>
            <a:endParaRPr lang="en-US" sz="2400" dirty="0">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379237" y="3603915"/>
            <a:ext cx="1405677" cy="1543756"/>
          </a:xfrm>
          <a:prstGeom prst="rect">
            <a:avLst/>
          </a:prstGeom>
        </p:spPr>
      </p:pic>
      <p:sp>
        <p:nvSpPr>
          <p:cNvPr id="10" name="Oval 9"/>
          <p:cNvSpPr/>
          <p:nvPr/>
        </p:nvSpPr>
        <p:spPr>
          <a:xfrm>
            <a:off x="2182464" y="3415978"/>
            <a:ext cx="807422" cy="841324"/>
          </a:xfrm>
          <a:prstGeom prst="ellipse">
            <a:avLst/>
          </a:prstGeom>
          <a:blipFill rotWithShape="1">
            <a:blip r:embed="rId30"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Rectangular Callout 13"/>
          <p:cNvSpPr/>
          <p:nvPr/>
        </p:nvSpPr>
        <p:spPr>
          <a:xfrm>
            <a:off x="1379236" y="711024"/>
            <a:ext cx="1442805" cy="5835310"/>
          </a:xfrm>
          <a:prstGeom prst="wedgeRectCallout">
            <a:avLst>
              <a:gd name="adj1" fmla="val 10855"/>
              <a:gd name="adj2" fmla="val 43696"/>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87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FBD30D6-0947-4727-AFE4-1221E24E455D}"/>
                                            </p:graphicEl>
                                          </p:spTgt>
                                        </p:tgtEl>
                                        <p:attrNameLst>
                                          <p:attrName>style.visibility</p:attrName>
                                        </p:attrNameLst>
                                      </p:cBhvr>
                                      <p:to>
                                        <p:strVal val="visible"/>
                                      </p:to>
                                    </p:set>
                                    <p:animEffect transition="in" filter="fade">
                                      <p:cBhvr>
                                        <p:cTn id="7" dur="500"/>
                                        <p:tgtEl>
                                          <p:spTgt spid="4">
                                            <p:graphicEl>
                                              <a:dgm id="{6FBD30D6-0947-4727-AFE4-1221E24E455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3B137C0-2C02-4B47-BBF3-6DB589D7B58C}"/>
                                            </p:graphicEl>
                                          </p:spTgt>
                                        </p:tgtEl>
                                        <p:attrNameLst>
                                          <p:attrName>style.visibility</p:attrName>
                                        </p:attrNameLst>
                                      </p:cBhvr>
                                      <p:to>
                                        <p:strVal val="visible"/>
                                      </p:to>
                                    </p:set>
                                    <p:animEffect transition="in" filter="fade">
                                      <p:cBhvr>
                                        <p:cTn id="12" dur="500"/>
                                        <p:tgtEl>
                                          <p:spTgt spid="4">
                                            <p:graphicEl>
                                              <a:dgm id="{83B137C0-2C02-4B47-BBF3-6DB589D7B58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17675A8-7F45-4747-964D-CBC5BB3B4137}"/>
                                            </p:graphicEl>
                                          </p:spTgt>
                                        </p:tgtEl>
                                        <p:attrNameLst>
                                          <p:attrName>style.visibility</p:attrName>
                                        </p:attrNameLst>
                                      </p:cBhvr>
                                      <p:to>
                                        <p:strVal val="visible"/>
                                      </p:to>
                                    </p:set>
                                    <p:animEffect transition="in" filter="fade">
                                      <p:cBhvr>
                                        <p:cTn id="17" dur="500"/>
                                        <p:tgtEl>
                                          <p:spTgt spid="4">
                                            <p:graphicEl>
                                              <a:dgm id="{E17675A8-7F45-4747-964D-CBC5BB3B41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48914720-46E6-40BE-A136-A3ADD432C9FD}"/>
                                            </p:graphicEl>
                                          </p:spTgt>
                                        </p:tgtEl>
                                        <p:attrNameLst>
                                          <p:attrName>style.visibility</p:attrName>
                                        </p:attrNameLst>
                                      </p:cBhvr>
                                      <p:to>
                                        <p:strVal val="visible"/>
                                      </p:to>
                                    </p:set>
                                    <p:animEffect transition="in" filter="fade">
                                      <p:cBhvr>
                                        <p:cTn id="22" dur="500"/>
                                        <p:tgtEl>
                                          <p:spTgt spid="5">
                                            <p:graphicEl>
                                              <a:dgm id="{48914720-46E6-40BE-A136-A3ADD432C9F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CF318AA1-D856-49FB-A5B5-42666574BD33}"/>
                                            </p:graphicEl>
                                          </p:spTgt>
                                        </p:tgtEl>
                                        <p:attrNameLst>
                                          <p:attrName>style.visibility</p:attrName>
                                        </p:attrNameLst>
                                      </p:cBhvr>
                                      <p:to>
                                        <p:strVal val="visible"/>
                                      </p:to>
                                    </p:set>
                                    <p:animEffect transition="in" filter="fade">
                                      <p:cBhvr>
                                        <p:cTn id="27" dur="500"/>
                                        <p:tgtEl>
                                          <p:spTgt spid="5">
                                            <p:graphicEl>
                                              <a:dgm id="{CF318AA1-D856-49FB-A5B5-42666574BD3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57C6BAD1-578B-4D1E-A0BB-106349AF7BEA}"/>
                                            </p:graphicEl>
                                          </p:spTgt>
                                        </p:tgtEl>
                                        <p:attrNameLst>
                                          <p:attrName>style.visibility</p:attrName>
                                        </p:attrNameLst>
                                      </p:cBhvr>
                                      <p:to>
                                        <p:strVal val="visible"/>
                                      </p:to>
                                    </p:set>
                                    <p:animEffect transition="in" filter="fade">
                                      <p:cBhvr>
                                        <p:cTn id="32" dur="500"/>
                                        <p:tgtEl>
                                          <p:spTgt spid="5">
                                            <p:graphicEl>
                                              <a:dgm id="{57C6BAD1-578B-4D1E-A0BB-106349AF7BE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F2855A09-6786-4D9C-B52C-19EF5BB42FC6}"/>
                                            </p:graphicEl>
                                          </p:spTgt>
                                        </p:tgtEl>
                                        <p:attrNameLst>
                                          <p:attrName>style.visibility</p:attrName>
                                        </p:attrNameLst>
                                      </p:cBhvr>
                                      <p:to>
                                        <p:strVal val="visible"/>
                                      </p:to>
                                    </p:set>
                                    <p:animEffect transition="in" filter="fade">
                                      <p:cBhvr>
                                        <p:cTn id="37" dur="500"/>
                                        <p:tgtEl>
                                          <p:spTgt spid="5">
                                            <p:graphicEl>
                                              <a:dgm id="{F2855A09-6786-4D9C-B52C-19EF5BB42FC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randombar(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graphicEl>
                                              <a:dgm id="{48914720-46E6-40BE-A136-A3ADD432C9FD}"/>
                                            </p:graphicEl>
                                          </p:spTgt>
                                        </p:tgtEl>
                                        <p:attrNameLst>
                                          <p:attrName>style.visibility</p:attrName>
                                        </p:attrNameLst>
                                      </p:cBhvr>
                                      <p:to>
                                        <p:strVal val="visible"/>
                                      </p:to>
                                    </p:set>
                                    <p:animEffect transition="in" filter="fade">
                                      <p:cBhvr>
                                        <p:cTn id="50" dur="500"/>
                                        <p:tgtEl>
                                          <p:spTgt spid="7">
                                            <p:graphicEl>
                                              <a:dgm id="{48914720-46E6-40BE-A136-A3ADD432C9FD}"/>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graphicEl>
                                              <a:dgm id="{CF318AA1-D856-49FB-A5B5-42666574BD33}"/>
                                            </p:graphicEl>
                                          </p:spTgt>
                                        </p:tgtEl>
                                        <p:attrNameLst>
                                          <p:attrName>style.visibility</p:attrName>
                                        </p:attrNameLst>
                                      </p:cBhvr>
                                      <p:to>
                                        <p:strVal val="visible"/>
                                      </p:to>
                                    </p:set>
                                    <p:animEffect transition="in" filter="fade">
                                      <p:cBhvr>
                                        <p:cTn id="55" dur="500"/>
                                        <p:tgtEl>
                                          <p:spTgt spid="7">
                                            <p:graphicEl>
                                              <a:dgm id="{CF318AA1-D856-49FB-A5B5-42666574BD3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graphicEl>
                                              <a:dgm id="{57C6BAD1-578B-4D1E-A0BB-106349AF7BEA}"/>
                                            </p:graphicEl>
                                          </p:spTgt>
                                        </p:tgtEl>
                                        <p:attrNameLst>
                                          <p:attrName>style.visibility</p:attrName>
                                        </p:attrNameLst>
                                      </p:cBhvr>
                                      <p:to>
                                        <p:strVal val="visible"/>
                                      </p:to>
                                    </p:set>
                                    <p:animEffect transition="in" filter="fade">
                                      <p:cBhvr>
                                        <p:cTn id="60" dur="500"/>
                                        <p:tgtEl>
                                          <p:spTgt spid="7">
                                            <p:graphicEl>
                                              <a:dgm id="{57C6BAD1-578B-4D1E-A0BB-106349AF7BEA}"/>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graphicEl>
                                              <a:dgm id="{F2855A09-6786-4D9C-B52C-19EF5BB42FC6}"/>
                                            </p:graphicEl>
                                          </p:spTgt>
                                        </p:tgtEl>
                                        <p:attrNameLst>
                                          <p:attrName>style.visibility</p:attrName>
                                        </p:attrNameLst>
                                      </p:cBhvr>
                                      <p:to>
                                        <p:strVal val="visible"/>
                                      </p:to>
                                    </p:set>
                                    <p:animEffect transition="in" filter="fade">
                                      <p:cBhvr>
                                        <p:cTn id="65" dur="500"/>
                                        <p:tgtEl>
                                          <p:spTgt spid="7">
                                            <p:graphicEl>
                                              <a:dgm id="{F2855A09-6786-4D9C-B52C-19EF5BB42FC6}"/>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graphicEl>
                                              <a:dgm id="{48914720-46E6-40BE-A136-A3ADD432C9FD}"/>
                                            </p:graphicEl>
                                          </p:spTgt>
                                        </p:tgtEl>
                                        <p:attrNameLst>
                                          <p:attrName>style.visibility</p:attrName>
                                        </p:attrNameLst>
                                      </p:cBhvr>
                                      <p:to>
                                        <p:strVal val="visible"/>
                                      </p:to>
                                    </p:set>
                                    <p:animEffect transition="in" filter="fade">
                                      <p:cBhvr>
                                        <p:cTn id="70" dur="500"/>
                                        <p:tgtEl>
                                          <p:spTgt spid="8">
                                            <p:graphicEl>
                                              <a:dgm id="{48914720-46E6-40BE-A136-A3ADD432C9FD}"/>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graphicEl>
                                              <a:dgm id="{CF318AA1-D856-49FB-A5B5-42666574BD33}"/>
                                            </p:graphicEl>
                                          </p:spTgt>
                                        </p:tgtEl>
                                        <p:attrNameLst>
                                          <p:attrName>style.visibility</p:attrName>
                                        </p:attrNameLst>
                                      </p:cBhvr>
                                      <p:to>
                                        <p:strVal val="visible"/>
                                      </p:to>
                                    </p:set>
                                    <p:animEffect transition="in" filter="fade">
                                      <p:cBhvr>
                                        <p:cTn id="75" dur="500"/>
                                        <p:tgtEl>
                                          <p:spTgt spid="8">
                                            <p:graphicEl>
                                              <a:dgm id="{CF318AA1-D856-49FB-A5B5-42666574BD33}"/>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
                                            <p:graphicEl>
                                              <a:dgm id="{57C6BAD1-578B-4D1E-A0BB-106349AF7BEA}"/>
                                            </p:graphicEl>
                                          </p:spTgt>
                                        </p:tgtEl>
                                        <p:attrNameLst>
                                          <p:attrName>style.visibility</p:attrName>
                                        </p:attrNameLst>
                                      </p:cBhvr>
                                      <p:to>
                                        <p:strVal val="visible"/>
                                      </p:to>
                                    </p:set>
                                    <p:animEffect transition="in" filter="fade">
                                      <p:cBhvr>
                                        <p:cTn id="80" dur="500"/>
                                        <p:tgtEl>
                                          <p:spTgt spid="8">
                                            <p:graphicEl>
                                              <a:dgm id="{57C6BAD1-578B-4D1E-A0BB-106349AF7BEA}"/>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8">
                                            <p:graphicEl>
                                              <a:dgm id="{F2855A09-6786-4D9C-B52C-19EF5BB42FC6}"/>
                                            </p:graphicEl>
                                          </p:spTgt>
                                        </p:tgtEl>
                                        <p:attrNameLst>
                                          <p:attrName>style.visibility</p:attrName>
                                        </p:attrNameLst>
                                      </p:cBhvr>
                                      <p:to>
                                        <p:strVal val="visible"/>
                                      </p:to>
                                    </p:set>
                                    <p:animEffect transition="in" filter="fade">
                                      <p:cBhvr>
                                        <p:cTn id="85" dur="500"/>
                                        <p:tgtEl>
                                          <p:spTgt spid="8">
                                            <p:graphicEl>
                                              <a:dgm id="{F2855A09-6786-4D9C-B52C-19EF5BB42FC6}"/>
                                            </p:graphic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graphicEl>
                                              <a:dgm id="{48914720-46E6-40BE-A136-A3ADD432C9FD}"/>
                                            </p:graphicEl>
                                          </p:spTgt>
                                        </p:tgtEl>
                                        <p:attrNameLst>
                                          <p:attrName>style.visibility</p:attrName>
                                        </p:attrNameLst>
                                      </p:cBhvr>
                                      <p:to>
                                        <p:strVal val="visible"/>
                                      </p:to>
                                    </p:set>
                                    <p:animEffect transition="in" filter="fade">
                                      <p:cBhvr>
                                        <p:cTn id="90" dur="500"/>
                                        <p:tgtEl>
                                          <p:spTgt spid="6">
                                            <p:graphicEl>
                                              <a:dgm id="{48914720-46E6-40BE-A136-A3ADD432C9FD}"/>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
                                            <p:graphicEl>
                                              <a:dgm id="{CF318AA1-D856-49FB-A5B5-42666574BD33}"/>
                                            </p:graphicEl>
                                          </p:spTgt>
                                        </p:tgtEl>
                                        <p:attrNameLst>
                                          <p:attrName>style.visibility</p:attrName>
                                        </p:attrNameLst>
                                      </p:cBhvr>
                                      <p:to>
                                        <p:strVal val="visible"/>
                                      </p:to>
                                    </p:set>
                                    <p:animEffect transition="in" filter="fade">
                                      <p:cBhvr>
                                        <p:cTn id="95" dur="500"/>
                                        <p:tgtEl>
                                          <p:spTgt spid="6">
                                            <p:graphicEl>
                                              <a:dgm id="{CF318AA1-D856-49FB-A5B5-42666574BD33}"/>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
                                            <p:graphicEl>
                                              <a:dgm id="{57C6BAD1-578B-4D1E-A0BB-106349AF7BEA}"/>
                                            </p:graphicEl>
                                          </p:spTgt>
                                        </p:tgtEl>
                                        <p:attrNameLst>
                                          <p:attrName>style.visibility</p:attrName>
                                        </p:attrNameLst>
                                      </p:cBhvr>
                                      <p:to>
                                        <p:strVal val="visible"/>
                                      </p:to>
                                    </p:set>
                                    <p:animEffect transition="in" filter="fade">
                                      <p:cBhvr>
                                        <p:cTn id="100" dur="500"/>
                                        <p:tgtEl>
                                          <p:spTgt spid="6">
                                            <p:graphicEl>
                                              <a:dgm id="{57C6BAD1-578B-4D1E-A0BB-106349AF7BEA}"/>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
                                            <p:graphicEl>
                                              <a:dgm id="{F2855A09-6786-4D9C-B52C-19EF5BB42FC6}"/>
                                            </p:graphicEl>
                                          </p:spTgt>
                                        </p:tgtEl>
                                        <p:attrNameLst>
                                          <p:attrName>style.visibility</p:attrName>
                                        </p:attrNameLst>
                                      </p:cBhvr>
                                      <p:to>
                                        <p:strVal val="visible"/>
                                      </p:to>
                                    </p:set>
                                    <p:animEffect transition="in" filter="fade">
                                      <p:cBhvr>
                                        <p:cTn id="105" dur="500"/>
                                        <p:tgtEl>
                                          <p:spTgt spid="6">
                                            <p:graphicEl>
                                              <a:dgm id="{F2855A09-6786-4D9C-B52C-19EF5BB42F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Graphic spid="6" grpId="0">
        <p:bldSub>
          <a:bldDgm bld="one"/>
        </p:bldSub>
      </p:bldGraphic>
      <p:bldGraphic spid="7" grpId="0">
        <p:bldSub>
          <a:bldDgm bld="one"/>
        </p:bldSub>
      </p:bldGraphic>
      <p:bldGraphic spid="8" grpId="0">
        <p:bldSub>
          <a:bldDgm bld="one"/>
        </p:bldSub>
      </p:bldGraphic>
      <p:bldP spid="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not understood then…</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9232" y="4273497"/>
            <a:ext cx="4194768" cy="258450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795523"/>
            <a:ext cx="9144000" cy="1273377"/>
          </a:xfrm>
          <a:prstGeom prst="rect">
            <a:avLst/>
          </a:prstGeom>
        </p:spPr>
      </p:pic>
      <p:graphicFrame>
        <p:nvGraphicFramePr>
          <p:cNvPr id="6" name="Diagram 5"/>
          <p:cNvGraphicFramePr/>
          <p:nvPr>
            <p:extLst>
              <p:ext uri="{D42A27DB-BD31-4B8C-83A1-F6EECF244321}">
                <p14:modId xmlns:p14="http://schemas.microsoft.com/office/powerpoint/2010/main" val="895258288"/>
              </p:ext>
            </p:extLst>
          </p:nvPr>
        </p:nvGraphicFramePr>
        <p:xfrm>
          <a:off x="126024" y="3603870"/>
          <a:ext cx="4697185"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 y="2200428"/>
            <a:ext cx="9144000" cy="2073069"/>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84336" y="5284177"/>
            <a:ext cx="978572" cy="978572"/>
          </a:xfrm>
          <a:prstGeom prst="rect">
            <a:avLst/>
          </a:prstGeom>
        </p:spPr>
      </p:pic>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31934" y="5284177"/>
            <a:ext cx="978572" cy="978572"/>
          </a:xfrm>
          <a:prstGeom prst="rect">
            <a:avLst/>
          </a:prstGeom>
        </p:spPr>
      </p:pic>
    </p:spTree>
    <p:extLst>
      <p:ext uri="{BB962C8B-B14F-4D97-AF65-F5344CB8AC3E}">
        <p14:creationId xmlns:p14="http://schemas.microsoft.com/office/powerpoint/2010/main" val="14641302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201397957"/>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66827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solidFill>
                  <a:srgbClr val="FFC000"/>
                </a:solidFill>
              </a:rPr>
              <a:t>2007: </a:t>
            </a:r>
            <a:r>
              <a:rPr lang="en-US" dirty="0" smtClean="0"/>
              <a:t>Budget planned to start GST from 2010.</a:t>
            </a:r>
          </a:p>
          <a:p>
            <a:r>
              <a:rPr lang="en-US" dirty="0" smtClean="0"/>
              <a:t>Must </a:t>
            </a:r>
            <a:r>
              <a:rPr lang="en-US" dirty="0"/>
              <a:t>amendment </a:t>
            </a:r>
            <a:r>
              <a:rPr lang="en-US" dirty="0" smtClean="0"/>
              <a:t>7</a:t>
            </a:r>
            <a:r>
              <a:rPr lang="en-US" baseline="30000" dirty="0" smtClean="0"/>
              <a:t>th</a:t>
            </a:r>
            <a:r>
              <a:rPr lang="en-US" dirty="0" smtClean="0"/>
              <a:t> Schedule </a:t>
            </a:r>
            <a:r>
              <a:rPr lang="en-US" dirty="0"/>
              <a:t>[union and state taxes</a:t>
            </a:r>
            <a:r>
              <a:rPr lang="en-US" dirty="0" smtClean="0"/>
              <a:t>]</a:t>
            </a:r>
          </a:p>
          <a:p>
            <a:r>
              <a:rPr lang="en-US" dirty="0" smtClean="0">
                <a:solidFill>
                  <a:srgbClr val="FFC000"/>
                </a:solidFill>
              </a:rPr>
              <a:t>2011</a:t>
            </a:r>
            <a:r>
              <a:rPr lang="en-US" dirty="0">
                <a:solidFill>
                  <a:srgbClr val="FFC000"/>
                </a:solidFill>
              </a:rPr>
              <a:t>: </a:t>
            </a:r>
            <a:r>
              <a:rPr lang="en-US" dirty="0" smtClean="0"/>
              <a:t>115</a:t>
            </a:r>
            <a:r>
              <a:rPr lang="en-US" baseline="30000" dirty="0" smtClean="0"/>
              <a:t>th</a:t>
            </a:r>
            <a:r>
              <a:rPr lang="en-US" dirty="0" smtClean="0"/>
              <a:t>  </a:t>
            </a:r>
            <a:r>
              <a:rPr lang="en-US" dirty="0"/>
              <a:t>Amendment 2011  [Lapsed in LS</a:t>
            </a:r>
            <a:r>
              <a:rPr lang="en-US" dirty="0" smtClean="0"/>
              <a:t>]</a:t>
            </a:r>
          </a:p>
          <a:p>
            <a:r>
              <a:rPr lang="en-US" dirty="0" smtClean="0">
                <a:solidFill>
                  <a:srgbClr val="FFC000"/>
                </a:solidFill>
              </a:rPr>
              <a:t>2013: </a:t>
            </a:r>
            <a:r>
              <a:rPr lang="en-US" dirty="0" smtClean="0"/>
              <a:t>GSTN private ltd.</a:t>
            </a:r>
            <a:endParaRPr lang="en-US" dirty="0"/>
          </a:p>
          <a:p>
            <a:r>
              <a:rPr lang="en-US" dirty="0" smtClean="0">
                <a:solidFill>
                  <a:srgbClr val="FFC000"/>
                </a:solidFill>
              </a:rPr>
              <a:t>2014: </a:t>
            </a:r>
            <a:r>
              <a:rPr lang="en-US" dirty="0" smtClean="0"/>
              <a:t>122</a:t>
            </a:r>
            <a:r>
              <a:rPr lang="en-US" baseline="30000" dirty="0" smtClean="0"/>
              <a:t>nd</a:t>
            </a:r>
            <a:r>
              <a:rPr lang="en-US" dirty="0" smtClean="0"/>
              <a:t>  </a:t>
            </a:r>
            <a:r>
              <a:rPr lang="en-US" dirty="0"/>
              <a:t>Amendment 2014 in </a:t>
            </a:r>
            <a:r>
              <a:rPr lang="en-US" dirty="0" smtClean="0"/>
              <a:t>LS</a:t>
            </a:r>
          </a:p>
          <a:p>
            <a:r>
              <a:rPr lang="en-US" dirty="0" smtClean="0">
                <a:solidFill>
                  <a:srgbClr val="FFC000"/>
                </a:solidFill>
              </a:rPr>
              <a:t>2015: </a:t>
            </a:r>
            <a:r>
              <a:rPr lang="en-US" dirty="0" smtClean="0"/>
              <a:t>both houses passed</a:t>
            </a:r>
          </a:p>
          <a:p>
            <a:r>
              <a:rPr lang="en-US" dirty="0" smtClean="0">
                <a:solidFill>
                  <a:srgbClr val="FFC000"/>
                </a:solidFill>
              </a:rPr>
              <a:t>2016, Aug: </a:t>
            </a:r>
            <a:r>
              <a:rPr lang="en-US" dirty="0" smtClean="0"/>
              <a:t>some amendment so again passed</a:t>
            </a:r>
            <a:endParaRPr lang="en-US" dirty="0"/>
          </a:p>
        </p:txBody>
      </p:sp>
      <p:sp>
        <p:nvSpPr>
          <p:cNvPr id="7" name="Slide Number Placeholder 6"/>
          <p:cNvSpPr>
            <a:spLocks noGrp="1"/>
          </p:cNvSpPr>
          <p:nvPr>
            <p:ph type="sldNum" sz="quarter" idx="12"/>
          </p:nvPr>
        </p:nvSpPr>
        <p:spPr/>
        <p:txBody>
          <a:bodyPr/>
          <a:lstStyle/>
          <a:p>
            <a:fld id="{18B7AF8A-C719-4171-A61A-506490E43206}" type="slidenum">
              <a:rPr lang="en-US" smtClean="0"/>
              <a:t>27</a:t>
            </a:fld>
            <a:endParaRPr lang="en-US"/>
          </a:p>
        </p:txBody>
      </p:sp>
      <p:sp>
        <p:nvSpPr>
          <p:cNvPr id="5" name="Text Placeholder 4"/>
          <p:cNvSpPr>
            <a:spLocks noGrp="1"/>
          </p:cNvSpPr>
          <p:nvPr>
            <p:ph type="body" sz="quarter" idx="13"/>
          </p:nvPr>
        </p:nvSpPr>
        <p:spPr/>
        <p:txBody>
          <a:bodyPr/>
          <a:lstStyle/>
          <a:p>
            <a:r>
              <a:rPr lang="en-US" dirty="0" smtClean="0"/>
              <a:t>GST</a:t>
            </a:r>
            <a:endParaRPr lang="en-US" dirty="0"/>
          </a:p>
        </p:txBody>
      </p:sp>
      <p:sp>
        <p:nvSpPr>
          <p:cNvPr id="2" name="Picture Placeholder 1"/>
          <p:cNvSpPr>
            <a:spLocks noGrp="1"/>
          </p:cNvSpPr>
          <p:nvPr>
            <p:ph type="pic" sz="quarter" idx="14"/>
          </p:nvPr>
        </p:nvSpPr>
        <p:spPr/>
      </p:sp>
      <p:sp>
        <p:nvSpPr>
          <p:cNvPr id="4" name="Title 3"/>
          <p:cNvSpPr>
            <a:spLocks noGrp="1"/>
          </p:cNvSpPr>
          <p:nvPr>
            <p:ph type="title"/>
          </p:nvPr>
        </p:nvSpPr>
        <p:spPr/>
        <p:txBody>
          <a:bodyPr/>
          <a:lstStyle/>
          <a:p>
            <a:r>
              <a:rPr lang="en-US" dirty="0" smtClean="0"/>
              <a:t>Amendment</a:t>
            </a:r>
            <a:br>
              <a:rPr lang="en-US" dirty="0" smtClean="0"/>
            </a:br>
            <a:r>
              <a:rPr lang="en-US" dirty="0" smtClean="0"/>
              <a:t>Timeline</a:t>
            </a:r>
            <a:endParaRPr lang="en-US" dirty="0"/>
          </a:p>
        </p:txBody>
      </p:sp>
    </p:spTree>
    <p:extLst>
      <p:ext uri="{BB962C8B-B14F-4D97-AF65-F5344CB8AC3E}">
        <p14:creationId xmlns:p14="http://schemas.microsoft.com/office/powerpoint/2010/main" val="2317565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GST</a:t>
            </a:r>
            <a:r>
              <a:rPr lang="en-US" dirty="0"/>
              <a:t>: Changes federal </a:t>
            </a:r>
            <a:r>
              <a:rPr lang="en-US" dirty="0" smtClean="0"/>
              <a:t>financial relations, hence ‘special majority’ in each house:</a:t>
            </a:r>
          </a:p>
          <a:p>
            <a:pPr lvl="1"/>
            <a:r>
              <a:rPr lang="en-US" dirty="0" smtClean="0"/>
              <a:t>&gt;50% of total membership &lt;even if vacant, absent&gt;</a:t>
            </a:r>
          </a:p>
          <a:p>
            <a:pPr lvl="1"/>
            <a:r>
              <a:rPr lang="en-US" dirty="0" smtClean="0"/>
              <a:t>2/3</a:t>
            </a:r>
            <a:r>
              <a:rPr lang="en-US" baseline="30000" dirty="0" smtClean="0"/>
              <a:t>rd</a:t>
            </a:r>
            <a:r>
              <a:rPr lang="en-US" dirty="0" smtClean="0"/>
              <a:t> majority of present &amp; voting.</a:t>
            </a:r>
            <a:endParaRPr lang="en-US" dirty="0"/>
          </a:p>
          <a:p>
            <a:r>
              <a:rPr lang="en-US" dirty="0" smtClean="0"/>
              <a:t>(+) At </a:t>
            </a:r>
            <a:r>
              <a:rPr lang="en-US" dirty="0"/>
              <a:t>least 50% state </a:t>
            </a:r>
            <a:r>
              <a:rPr lang="en-US" dirty="0" smtClean="0"/>
              <a:t>assemblies (15) have to ‘ratify’ with simple majority.  [Assam first, Odisha last]. </a:t>
            </a:r>
          </a:p>
          <a:p>
            <a:r>
              <a:rPr lang="en-US" dirty="0" smtClean="0">
                <a:solidFill>
                  <a:srgbClr val="FFC000"/>
                </a:solidFill>
              </a:rPr>
              <a:t>2016</a:t>
            </a:r>
            <a:r>
              <a:rPr lang="en-US" dirty="0">
                <a:solidFill>
                  <a:srgbClr val="FFC000"/>
                </a:solidFill>
              </a:rPr>
              <a:t>, </a:t>
            </a:r>
            <a:r>
              <a:rPr lang="en-US" dirty="0" smtClean="0">
                <a:solidFill>
                  <a:srgbClr val="FFC000"/>
                </a:solidFill>
              </a:rPr>
              <a:t>sept: </a:t>
            </a:r>
            <a:r>
              <a:rPr lang="en-US" dirty="0" smtClean="0"/>
              <a:t>President signed.</a:t>
            </a:r>
            <a:endParaRPr lang="en-US" dirty="0"/>
          </a:p>
          <a:p>
            <a:r>
              <a:rPr lang="en-US" dirty="0" smtClean="0"/>
              <a:t>122</a:t>
            </a:r>
            <a:r>
              <a:rPr lang="en-US" baseline="30000" dirty="0" smtClean="0"/>
              <a:t>nd</a:t>
            </a:r>
            <a:r>
              <a:rPr lang="en-US" dirty="0" smtClean="0"/>
              <a:t> Amendment “bill” -&gt; </a:t>
            </a:r>
            <a:r>
              <a:rPr lang="en-US" dirty="0" smtClean="0">
                <a:solidFill>
                  <a:srgbClr val="FFC000"/>
                </a:solidFill>
              </a:rPr>
              <a:t>101</a:t>
            </a:r>
            <a:r>
              <a:rPr lang="en-US" baseline="30000" dirty="0" smtClean="0">
                <a:solidFill>
                  <a:srgbClr val="FFC000"/>
                </a:solidFill>
              </a:rPr>
              <a:t>st</a:t>
            </a:r>
            <a:r>
              <a:rPr lang="en-US" dirty="0" smtClean="0">
                <a:solidFill>
                  <a:srgbClr val="FFC000"/>
                </a:solidFill>
              </a:rPr>
              <a:t> </a:t>
            </a:r>
            <a:r>
              <a:rPr lang="en-US" dirty="0" smtClean="0"/>
              <a:t>Amendment ACT</a:t>
            </a:r>
            <a:endParaRPr lang="en-US" dirty="0"/>
          </a:p>
          <a:p>
            <a:r>
              <a:rPr lang="en-US" dirty="0" smtClean="0">
                <a:solidFill>
                  <a:srgbClr val="FFC000"/>
                </a:solidFill>
              </a:rPr>
              <a:t>2016, Sept. </a:t>
            </a:r>
            <a:r>
              <a:rPr lang="en-US" dirty="0" smtClean="0"/>
              <a:t>GST council notified, Project </a:t>
            </a:r>
            <a:r>
              <a:rPr lang="en-US" dirty="0" err="1" smtClean="0"/>
              <a:t>Saksham</a:t>
            </a:r>
            <a:r>
              <a:rPr lang="en-US" dirty="0" smtClean="0"/>
              <a:t> launched.</a:t>
            </a:r>
          </a:p>
          <a:p>
            <a:r>
              <a:rPr lang="en-US" dirty="0" smtClean="0">
                <a:solidFill>
                  <a:srgbClr val="FFC000"/>
                </a:solidFill>
              </a:rPr>
              <a:t>2016, Nov: </a:t>
            </a:r>
            <a:r>
              <a:rPr lang="en-US" dirty="0" smtClean="0"/>
              <a:t>GST migration started</a:t>
            </a:r>
          </a:p>
          <a:p>
            <a:r>
              <a:rPr lang="en-US" dirty="0"/>
              <a:t>GST Implement from 1/__/201</a:t>
            </a:r>
            <a:r>
              <a:rPr lang="en-US" dirty="0" smtClean="0"/>
              <a:t>_. </a:t>
            </a:r>
            <a:r>
              <a:rPr lang="en-US" dirty="0" smtClean="0">
                <a:solidFill>
                  <a:srgbClr val="92D050"/>
                </a:solidFill>
              </a:rPr>
              <a:t>[you type the date when it’s done </a:t>
            </a:r>
            <a:r>
              <a:rPr lang="en-US" dirty="0" smtClean="0">
                <a:solidFill>
                  <a:srgbClr val="92D050"/>
                </a:solidFill>
                <a:sym typeface="Wingdings" panose="05000000000000000000" pitchFamily="2" charset="2"/>
              </a:rPr>
              <a:t></a:t>
            </a:r>
            <a:r>
              <a:rPr lang="en-US" dirty="0" smtClean="0">
                <a:solidFill>
                  <a:srgbClr val="92D050"/>
                </a:solidFill>
              </a:rPr>
              <a:t>]</a:t>
            </a:r>
            <a:endParaRPr lang="en-US" dirty="0">
              <a:solidFill>
                <a:srgbClr val="92D050"/>
              </a:solidFill>
            </a:endParaRPr>
          </a:p>
        </p:txBody>
      </p:sp>
      <p:sp>
        <p:nvSpPr>
          <p:cNvPr id="3" name="Slide Number Placeholder 2"/>
          <p:cNvSpPr>
            <a:spLocks noGrp="1"/>
          </p:cNvSpPr>
          <p:nvPr>
            <p:ph type="sldNum" sz="quarter" idx="12"/>
          </p:nvPr>
        </p:nvSpPr>
        <p:spPr/>
        <p:txBody>
          <a:bodyPr/>
          <a:lstStyle/>
          <a:p>
            <a:fld id="{18B7AF8A-C719-4171-A61A-506490E43206}" type="slidenum">
              <a:rPr lang="en-US" smtClean="0"/>
              <a:t>28</a:t>
            </a:fld>
            <a:endParaRPr lang="en-US"/>
          </a:p>
        </p:txBody>
      </p:sp>
      <p:sp>
        <p:nvSpPr>
          <p:cNvPr id="5" name="Text Placeholder 4"/>
          <p:cNvSpPr>
            <a:spLocks noGrp="1"/>
          </p:cNvSpPr>
          <p:nvPr>
            <p:ph type="body" sz="quarter" idx="13"/>
          </p:nvPr>
        </p:nvSpPr>
        <p:spPr/>
        <p:txBody>
          <a:bodyPr/>
          <a:lstStyle/>
          <a:p>
            <a:r>
              <a:rPr lang="en-US" dirty="0" smtClean="0"/>
              <a:t>122</a:t>
            </a:r>
            <a:r>
              <a:rPr lang="en-US" baseline="30000" dirty="0" smtClean="0"/>
              <a:t>nd</a:t>
            </a:r>
            <a:r>
              <a:rPr lang="en-US" dirty="0" smtClean="0"/>
              <a:t> amend Bill</a:t>
            </a:r>
            <a:endParaRPr lang="en-US" dirty="0"/>
          </a:p>
        </p:txBody>
      </p:sp>
      <p:sp>
        <p:nvSpPr>
          <p:cNvPr id="6" name="Picture Placeholder 5"/>
          <p:cNvSpPr>
            <a:spLocks noGrp="1"/>
          </p:cNvSpPr>
          <p:nvPr>
            <p:ph type="pic" sz="quarter" idx="14"/>
          </p:nvPr>
        </p:nvSpPr>
        <p:spPr/>
      </p:sp>
      <p:sp>
        <p:nvSpPr>
          <p:cNvPr id="4" name="Title 3"/>
          <p:cNvSpPr>
            <a:spLocks noGrp="1"/>
          </p:cNvSpPr>
          <p:nvPr>
            <p:ph type="title"/>
          </p:nvPr>
        </p:nvSpPr>
        <p:spPr/>
        <p:txBody>
          <a:bodyPr/>
          <a:lstStyle/>
          <a:p>
            <a:r>
              <a:rPr lang="en-US" dirty="0" smtClean="0"/>
              <a:t>How to pass the bill?</a:t>
            </a:r>
            <a:endParaRPr lang="en-US" dirty="0"/>
          </a:p>
        </p:txBody>
      </p:sp>
      <p:sp>
        <p:nvSpPr>
          <p:cNvPr id="10" name="Rectangle 9"/>
          <p:cNvSpPr/>
          <p:nvPr/>
        </p:nvSpPr>
        <p:spPr>
          <a:xfrm>
            <a:off x="6661150" y="1261241"/>
            <a:ext cx="2482850" cy="50951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000" dirty="0">
                <a:effectLst>
                  <a:outerShdw blurRad="38100" dist="38100" dir="2700000" algn="tl">
                    <a:srgbClr val="000000">
                      <a:alpha val="43137"/>
                    </a:srgbClr>
                  </a:outerShdw>
                </a:effectLst>
              </a:rPr>
              <a:t>Assam</a:t>
            </a:r>
          </a:p>
          <a:p>
            <a:pPr marL="342900" indent="-342900">
              <a:buFont typeface="+mj-lt"/>
              <a:buAutoNum type="arabicPeriod"/>
            </a:pPr>
            <a:r>
              <a:rPr lang="en-US" sz="2000" dirty="0">
                <a:effectLst>
                  <a:outerShdw blurRad="38100" dist="38100" dir="2700000" algn="tl">
                    <a:srgbClr val="000000">
                      <a:alpha val="43137"/>
                    </a:srgbClr>
                  </a:outerShdw>
                </a:effectLst>
              </a:rPr>
              <a:t>Bihar</a:t>
            </a:r>
          </a:p>
          <a:p>
            <a:pPr marL="342900" indent="-342900">
              <a:buFont typeface="+mj-lt"/>
              <a:buAutoNum type="arabicPeriod"/>
            </a:pPr>
            <a:r>
              <a:rPr lang="en-US" sz="2000" dirty="0">
                <a:effectLst>
                  <a:outerShdw blurRad="38100" dist="38100" dir="2700000" algn="tl">
                    <a:srgbClr val="000000">
                      <a:alpha val="43137"/>
                    </a:srgbClr>
                  </a:outerShdw>
                </a:effectLst>
              </a:rPr>
              <a:t>Jharkhand</a:t>
            </a:r>
          </a:p>
          <a:p>
            <a:pPr marL="342900" indent="-342900">
              <a:buFont typeface="+mj-lt"/>
              <a:buAutoNum type="arabicPeriod"/>
            </a:pPr>
            <a:r>
              <a:rPr lang="en-US" sz="2000" dirty="0">
                <a:effectLst>
                  <a:outerShdw blurRad="38100" dist="38100" dir="2700000" algn="tl">
                    <a:srgbClr val="000000">
                      <a:alpha val="43137"/>
                    </a:srgbClr>
                  </a:outerShdw>
                </a:effectLst>
              </a:rPr>
              <a:t>Chhattisgarh</a:t>
            </a:r>
          </a:p>
          <a:p>
            <a:pPr marL="342900" indent="-342900">
              <a:buFont typeface="+mj-lt"/>
              <a:buAutoNum type="arabicPeriod"/>
            </a:pPr>
            <a:r>
              <a:rPr lang="en-US" sz="2000" dirty="0">
                <a:effectLst>
                  <a:outerShdw blurRad="38100" dist="38100" dir="2700000" algn="tl">
                    <a:srgbClr val="000000">
                      <a:alpha val="43137"/>
                    </a:srgbClr>
                  </a:outerShdw>
                </a:effectLst>
              </a:rPr>
              <a:t>Himachal Pradesh</a:t>
            </a:r>
          </a:p>
          <a:p>
            <a:pPr marL="342900" indent="-342900">
              <a:buFont typeface="+mj-lt"/>
              <a:buAutoNum type="arabicPeriod"/>
            </a:pPr>
            <a:r>
              <a:rPr lang="en-US" sz="2000" dirty="0">
                <a:effectLst>
                  <a:outerShdw blurRad="38100" dist="38100" dir="2700000" algn="tl">
                    <a:srgbClr val="000000">
                      <a:alpha val="43137"/>
                    </a:srgbClr>
                  </a:outerShdw>
                </a:effectLst>
              </a:rPr>
              <a:t>Gujarat</a:t>
            </a:r>
          </a:p>
          <a:p>
            <a:pPr marL="342900" indent="-342900">
              <a:buFont typeface="+mj-lt"/>
              <a:buAutoNum type="arabicPeriod"/>
            </a:pPr>
            <a:r>
              <a:rPr lang="en-US" sz="2000" dirty="0">
                <a:effectLst>
                  <a:outerShdw blurRad="38100" dist="38100" dir="2700000" algn="tl">
                    <a:srgbClr val="000000">
                      <a:alpha val="43137"/>
                    </a:srgbClr>
                  </a:outerShdw>
                </a:effectLst>
              </a:rPr>
              <a:t>Madhya Pradesh</a:t>
            </a:r>
          </a:p>
          <a:p>
            <a:pPr marL="342900" indent="-342900">
              <a:buFont typeface="+mj-lt"/>
              <a:buAutoNum type="arabicPeriod"/>
            </a:pPr>
            <a:r>
              <a:rPr lang="en-US" sz="2000" dirty="0">
                <a:effectLst>
                  <a:outerShdw blurRad="38100" dist="38100" dir="2700000" algn="tl">
                    <a:srgbClr val="000000">
                      <a:alpha val="43137"/>
                    </a:srgbClr>
                  </a:outerShdw>
                </a:effectLst>
              </a:rPr>
              <a:t>Delhi</a:t>
            </a:r>
          </a:p>
          <a:p>
            <a:pPr marL="342900" indent="-342900">
              <a:buFont typeface="+mj-lt"/>
              <a:buAutoNum type="arabicPeriod"/>
            </a:pPr>
            <a:r>
              <a:rPr lang="en-US" sz="2000" dirty="0">
                <a:effectLst>
                  <a:outerShdw blurRad="38100" dist="38100" dir="2700000" algn="tl">
                    <a:srgbClr val="000000">
                      <a:alpha val="43137"/>
                    </a:srgbClr>
                  </a:outerShdw>
                </a:effectLst>
              </a:rPr>
              <a:t>Nagaland</a:t>
            </a:r>
          </a:p>
          <a:p>
            <a:pPr marL="342900" indent="-342900">
              <a:buFont typeface="+mj-lt"/>
              <a:buAutoNum type="arabicPeriod"/>
            </a:pPr>
            <a:r>
              <a:rPr lang="en-US" sz="2000" dirty="0">
                <a:effectLst>
                  <a:outerShdw blurRad="38100" dist="38100" dir="2700000" algn="tl">
                    <a:srgbClr val="000000">
                      <a:alpha val="43137"/>
                    </a:srgbClr>
                  </a:outerShdw>
                </a:effectLst>
              </a:rPr>
              <a:t>Maharashtra</a:t>
            </a:r>
          </a:p>
          <a:p>
            <a:pPr marL="342900" indent="-342900">
              <a:buFont typeface="+mj-lt"/>
              <a:buAutoNum type="arabicPeriod"/>
            </a:pPr>
            <a:r>
              <a:rPr lang="en-US" sz="2000" dirty="0">
                <a:effectLst>
                  <a:outerShdw blurRad="38100" dist="38100" dir="2700000" algn="tl">
                    <a:srgbClr val="000000">
                      <a:alpha val="43137"/>
                    </a:srgbClr>
                  </a:outerShdw>
                </a:effectLst>
              </a:rPr>
              <a:t>Haryana</a:t>
            </a:r>
          </a:p>
          <a:p>
            <a:pPr marL="342900" indent="-342900">
              <a:buFont typeface="+mj-lt"/>
              <a:buAutoNum type="arabicPeriod"/>
            </a:pPr>
            <a:r>
              <a:rPr lang="en-US" sz="2000" dirty="0">
                <a:effectLst>
                  <a:outerShdw blurRad="38100" dist="38100" dir="2700000" algn="tl">
                    <a:srgbClr val="000000">
                      <a:alpha val="43137"/>
                    </a:srgbClr>
                  </a:outerShdw>
                </a:effectLst>
              </a:rPr>
              <a:t>Sikkim</a:t>
            </a:r>
          </a:p>
          <a:p>
            <a:pPr marL="342900" indent="-342900">
              <a:buFont typeface="+mj-lt"/>
              <a:buAutoNum type="arabicPeriod"/>
            </a:pPr>
            <a:r>
              <a:rPr lang="en-US" sz="2000" dirty="0">
                <a:effectLst>
                  <a:outerShdw blurRad="38100" dist="38100" dir="2700000" algn="tl">
                    <a:srgbClr val="000000">
                      <a:alpha val="43137"/>
                    </a:srgbClr>
                  </a:outerShdw>
                </a:effectLst>
              </a:rPr>
              <a:t>Mizoram</a:t>
            </a:r>
          </a:p>
          <a:p>
            <a:pPr marL="342900" indent="-342900">
              <a:buFont typeface="+mj-lt"/>
              <a:buAutoNum type="arabicPeriod"/>
            </a:pPr>
            <a:r>
              <a:rPr lang="en-US" sz="2000" dirty="0">
                <a:effectLst>
                  <a:outerShdw blurRad="38100" dist="38100" dir="2700000" algn="tl">
                    <a:srgbClr val="000000">
                      <a:alpha val="43137"/>
                    </a:srgbClr>
                  </a:outerShdw>
                </a:effectLst>
              </a:rPr>
              <a:t>Telangana</a:t>
            </a:r>
          </a:p>
          <a:p>
            <a:pPr marL="342900" indent="-342900">
              <a:buFont typeface="+mj-lt"/>
              <a:buAutoNum type="arabicPeriod"/>
            </a:pPr>
            <a:r>
              <a:rPr lang="en-US" sz="2000" dirty="0">
                <a:effectLst>
                  <a:outerShdw blurRad="38100" dist="38100" dir="2700000" algn="tl">
                    <a:srgbClr val="000000">
                      <a:alpha val="43137"/>
                    </a:srgbClr>
                  </a:outerShdw>
                </a:effectLst>
              </a:rPr>
              <a:t>Goa</a:t>
            </a:r>
          </a:p>
          <a:p>
            <a:pPr marL="342900" indent="-342900">
              <a:buFont typeface="+mj-lt"/>
              <a:buAutoNum type="arabicPeriod"/>
            </a:pPr>
            <a:r>
              <a:rPr lang="en-US" sz="2000" dirty="0">
                <a:effectLst>
                  <a:outerShdw blurRad="38100" dist="38100" dir="2700000" algn="tl">
                    <a:srgbClr val="000000">
                      <a:alpha val="43137"/>
                    </a:srgbClr>
                  </a:outerShdw>
                </a:effectLst>
              </a:rPr>
              <a:t>Odisha</a:t>
            </a:r>
          </a:p>
        </p:txBody>
      </p:sp>
    </p:spTree>
    <p:extLst>
      <p:ext uri="{BB962C8B-B14F-4D97-AF65-F5344CB8AC3E}">
        <p14:creationId xmlns:p14="http://schemas.microsoft.com/office/powerpoint/2010/main" val="2935800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sharing</a:t>
            </a:r>
            <a:endParaRPr lang="en-US" dirty="0"/>
          </a:p>
        </p:txBody>
      </p:sp>
      <p:sp>
        <p:nvSpPr>
          <p:cNvPr id="3" name="Oval 2"/>
          <p:cNvSpPr/>
          <p:nvPr/>
        </p:nvSpPr>
        <p:spPr>
          <a:xfrm>
            <a:off x="5644653" y="795523"/>
            <a:ext cx="1526507" cy="1526507"/>
          </a:xfrm>
          <a:prstGeom prst="ellipse">
            <a:avLst/>
          </a:prstGeom>
          <a:blipFill rotWithShape="1">
            <a:blip r:embed="rId3"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7291" y="2053044"/>
            <a:ext cx="1366709" cy="1417328"/>
          </a:xfrm>
          <a:prstGeom prst="rect">
            <a:avLst/>
          </a:prstGeom>
        </p:spPr>
      </p:pic>
      <p:sp>
        <p:nvSpPr>
          <p:cNvPr id="5" name="Oval 4"/>
          <p:cNvSpPr/>
          <p:nvPr/>
        </p:nvSpPr>
        <p:spPr>
          <a:xfrm>
            <a:off x="3590535" y="1998454"/>
            <a:ext cx="1526507" cy="1526507"/>
          </a:xfrm>
          <a:prstGeom prst="ellipse">
            <a:avLst/>
          </a:prstGeom>
          <a:blipFill rotWithShape="1">
            <a:blip r:embed="rId3"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Flowchart: Process 5"/>
          <p:cNvSpPr/>
          <p:nvPr/>
        </p:nvSpPr>
        <p:spPr>
          <a:xfrm>
            <a:off x="5038521" y="2195867"/>
            <a:ext cx="2814615" cy="11316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IGST on inter-state Trade</a:t>
            </a:r>
          </a:p>
          <a:p>
            <a:pPr algn="ctr"/>
            <a:r>
              <a:rPr lang="en-US" sz="2000" dirty="0" smtClean="0"/>
              <a:t>Union----State</a:t>
            </a:r>
            <a:endParaRPr lang="en-US" sz="2000" dirty="0"/>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61486" y="3134230"/>
            <a:ext cx="1692839" cy="1886464"/>
          </a:xfrm>
          <a:prstGeom prst="rect">
            <a:avLst/>
          </a:prstGeom>
        </p:spPr>
      </p:pic>
      <p:sp>
        <p:nvSpPr>
          <p:cNvPr id="9" name="Rectangle 8"/>
          <p:cNvSpPr/>
          <p:nvPr/>
        </p:nvSpPr>
        <p:spPr>
          <a:xfrm>
            <a:off x="5249978" y="4861711"/>
            <a:ext cx="2315853" cy="597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GST council will decide mechanism.</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90066" y="5279174"/>
            <a:ext cx="1366709" cy="1417328"/>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9516" y="5279174"/>
            <a:ext cx="1240550" cy="1417328"/>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54731" y="4993533"/>
            <a:ext cx="849628" cy="1125440"/>
          </a:xfrm>
          <a:prstGeom prst="rect">
            <a:avLst/>
          </a:prstGeom>
        </p:spPr>
      </p:pic>
      <p:sp>
        <p:nvSpPr>
          <p:cNvPr id="14" name="Rectangle 13"/>
          <p:cNvSpPr/>
          <p:nvPr/>
        </p:nvSpPr>
        <p:spPr>
          <a:xfrm>
            <a:off x="1149790" y="4182702"/>
            <a:ext cx="3413157" cy="8612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FC will decide how much of the union’s tax (CGST) to share with States.</a:t>
            </a:r>
            <a:endParaRPr lang="en-US" dirty="0"/>
          </a:p>
        </p:txBody>
      </p:sp>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54160" y="2898843"/>
            <a:ext cx="1238520" cy="1422005"/>
          </a:xfrm>
          <a:prstGeom prst="rect">
            <a:avLst/>
          </a:prstGeom>
        </p:spPr>
      </p:pic>
    </p:spTree>
    <p:extLst>
      <p:ext uri="{BB962C8B-B14F-4D97-AF65-F5344CB8AC3E}">
        <p14:creationId xmlns:p14="http://schemas.microsoft.com/office/powerpoint/2010/main" val="27608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38333205"/>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2597962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5D62293-EBDF-42CE-A0FE-E178612C7122}"/>
                                            </p:graphicEl>
                                          </p:spTgt>
                                        </p:tgtEl>
                                        <p:attrNameLst>
                                          <p:attrName>style.visibility</p:attrName>
                                        </p:attrNameLst>
                                      </p:cBhvr>
                                      <p:to>
                                        <p:strVal val="visible"/>
                                      </p:to>
                                    </p:set>
                                    <p:animEffect transition="in" filter="fade">
                                      <p:cBhvr>
                                        <p:cTn id="7" dur="500"/>
                                        <p:tgtEl>
                                          <p:spTgt spid="4">
                                            <p:graphicEl>
                                              <a:dgm id="{A5D62293-EBDF-42CE-A0FE-E178612C712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8C5BB76-D185-40F4-8124-93A647D2F378}"/>
                                            </p:graphicEl>
                                          </p:spTgt>
                                        </p:tgtEl>
                                        <p:attrNameLst>
                                          <p:attrName>style.visibility</p:attrName>
                                        </p:attrNameLst>
                                      </p:cBhvr>
                                      <p:to>
                                        <p:strVal val="visible"/>
                                      </p:to>
                                    </p:set>
                                    <p:animEffect transition="in" filter="fade">
                                      <p:cBhvr>
                                        <p:cTn id="10" dur="500"/>
                                        <p:tgtEl>
                                          <p:spTgt spid="4">
                                            <p:graphicEl>
                                              <a:dgm id="{F8C5BB76-D185-40F4-8124-93A647D2F37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C1BA2BBA-83DA-497B-B330-327BD1131E17}"/>
                                            </p:graphicEl>
                                          </p:spTgt>
                                        </p:tgtEl>
                                        <p:attrNameLst>
                                          <p:attrName>style.visibility</p:attrName>
                                        </p:attrNameLst>
                                      </p:cBhvr>
                                      <p:to>
                                        <p:strVal val="visible"/>
                                      </p:to>
                                    </p:set>
                                    <p:animEffect transition="in" filter="fade">
                                      <p:cBhvr>
                                        <p:cTn id="15" dur="500"/>
                                        <p:tgtEl>
                                          <p:spTgt spid="4">
                                            <p:graphicEl>
                                              <a:dgm id="{C1BA2BBA-83DA-497B-B330-327BD1131E1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7FE41A47-49CB-4967-B9B7-40A2A54F7F97}"/>
                                            </p:graphicEl>
                                          </p:spTgt>
                                        </p:tgtEl>
                                        <p:attrNameLst>
                                          <p:attrName>style.visibility</p:attrName>
                                        </p:attrNameLst>
                                      </p:cBhvr>
                                      <p:to>
                                        <p:strVal val="visible"/>
                                      </p:to>
                                    </p:set>
                                    <p:animEffect transition="in" filter="fade">
                                      <p:cBhvr>
                                        <p:cTn id="18" dur="500"/>
                                        <p:tgtEl>
                                          <p:spTgt spid="4">
                                            <p:graphicEl>
                                              <a:dgm id="{7FE41A47-49CB-4967-B9B7-40A2A54F7F9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6E40D5C9-F4CC-4997-80D5-9D0A64AA6803}"/>
                                            </p:graphicEl>
                                          </p:spTgt>
                                        </p:tgtEl>
                                        <p:attrNameLst>
                                          <p:attrName>style.visibility</p:attrName>
                                        </p:attrNameLst>
                                      </p:cBhvr>
                                      <p:to>
                                        <p:strVal val="visible"/>
                                      </p:to>
                                    </p:set>
                                    <p:animEffect transition="in" filter="fade">
                                      <p:cBhvr>
                                        <p:cTn id="23" dur="500"/>
                                        <p:tgtEl>
                                          <p:spTgt spid="4">
                                            <p:graphicEl>
                                              <a:dgm id="{6E40D5C9-F4CC-4997-80D5-9D0A64AA680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3A107263-B60D-4B9A-B2AB-214C064FB192}"/>
                                            </p:graphicEl>
                                          </p:spTgt>
                                        </p:tgtEl>
                                        <p:attrNameLst>
                                          <p:attrName>style.visibility</p:attrName>
                                        </p:attrNameLst>
                                      </p:cBhvr>
                                      <p:to>
                                        <p:strVal val="visible"/>
                                      </p:to>
                                    </p:set>
                                    <p:animEffect transition="in" filter="fade">
                                      <p:cBhvr>
                                        <p:cTn id="26" dur="500"/>
                                        <p:tgtEl>
                                          <p:spTgt spid="4">
                                            <p:graphicEl>
                                              <a:dgm id="{3A107263-B60D-4B9A-B2AB-214C064FB19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F732013A-B3A9-4936-BD91-181F61569811}"/>
                                            </p:graphicEl>
                                          </p:spTgt>
                                        </p:tgtEl>
                                        <p:attrNameLst>
                                          <p:attrName>style.visibility</p:attrName>
                                        </p:attrNameLst>
                                      </p:cBhvr>
                                      <p:to>
                                        <p:strVal val="visible"/>
                                      </p:to>
                                    </p:set>
                                    <p:animEffect transition="in" filter="fade">
                                      <p:cBhvr>
                                        <p:cTn id="31" dur="500"/>
                                        <p:tgtEl>
                                          <p:spTgt spid="4">
                                            <p:graphicEl>
                                              <a:dgm id="{F732013A-B3A9-4936-BD91-181F6156981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6DDE9397-A8A9-4185-A960-3699F54F6EBE}"/>
                                            </p:graphicEl>
                                          </p:spTgt>
                                        </p:tgtEl>
                                        <p:attrNameLst>
                                          <p:attrName>style.visibility</p:attrName>
                                        </p:attrNameLst>
                                      </p:cBhvr>
                                      <p:to>
                                        <p:strVal val="visible"/>
                                      </p:to>
                                    </p:set>
                                    <p:animEffect transition="in" filter="fade">
                                      <p:cBhvr>
                                        <p:cTn id="34" dur="500"/>
                                        <p:tgtEl>
                                          <p:spTgt spid="4">
                                            <p:graphicEl>
                                              <a:dgm id="{6DDE9397-A8A9-4185-A960-3699F54F6EB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4DB710A9-B520-40BE-AB5D-3C303D5D4C3F}"/>
                                            </p:graphicEl>
                                          </p:spTgt>
                                        </p:tgtEl>
                                        <p:attrNameLst>
                                          <p:attrName>style.visibility</p:attrName>
                                        </p:attrNameLst>
                                      </p:cBhvr>
                                      <p:to>
                                        <p:strVal val="visible"/>
                                      </p:to>
                                    </p:set>
                                    <p:animEffect transition="in" filter="fade">
                                      <p:cBhvr>
                                        <p:cTn id="39" dur="500"/>
                                        <p:tgtEl>
                                          <p:spTgt spid="4">
                                            <p:graphicEl>
                                              <a:dgm id="{4DB710A9-B520-40BE-AB5D-3C303D5D4C3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21E67969-432C-4BEE-B255-6D5D8EC4F2A6}"/>
                                            </p:graphicEl>
                                          </p:spTgt>
                                        </p:tgtEl>
                                        <p:attrNameLst>
                                          <p:attrName>style.visibility</p:attrName>
                                        </p:attrNameLst>
                                      </p:cBhvr>
                                      <p:to>
                                        <p:strVal val="visible"/>
                                      </p:to>
                                    </p:set>
                                    <p:animEffect transition="in" filter="fade">
                                      <p:cBhvr>
                                        <p:cTn id="42" dur="500"/>
                                        <p:tgtEl>
                                          <p:spTgt spid="4">
                                            <p:graphicEl>
                                              <a:dgm id="{21E67969-432C-4BEE-B255-6D5D8EC4F2A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B9FDFC09-BB38-43D2-9A34-58358395E1D3}"/>
                                            </p:graphicEl>
                                          </p:spTgt>
                                        </p:tgtEl>
                                        <p:attrNameLst>
                                          <p:attrName>style.visibility</p:attrName>
                                        </p:attrNameLst>
                                      </p:cBhvr>
                                      <p:to>
                                        <p:strVal val="visible"/>
                                      </p:to>
                                    </p:set>
                                    <p:animEffect transition="in" filter="fade">
                                      <p:cBhvr>
                                        <p:cTn id="47" dur="500"/>
                                        <p:tgtEl>
                                          <p:spTgt spid="4">
                                            <p:graphicEl>
                                              <a:dgm id="{B9FDFC09-BB38-43D2-9A34-58358395E1D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5B803190-D24F-4E90-AC5F-2DEB452560C1}"/>
                                            </p:graphicEl>
                                          </p:spTgt>
                                        </p:tgtEl>
                                        <p:attrNameLst>
                                          <p:attrName>style.visibility</p:attrName>
                                        </p:attrNameLst>
                                      </p:cBhvr>
                                      <p:to>
                                        <p:strVal val="visible"/>
                                      </p:to>
                                    </p:set>
                                    <p:animEffect transition="in" filter="fade">
                                      <p:cBhvr>
                                        <p:cTn id="50" dur="500"/>
                                        <p:tgtEl>
                                          <p:spTgt spid="4">
                                            <p:graphicEl>
                                              <a:dgm id="{5B803190-D24F-4E90-AC5F-2DEB452560C1}"/>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83DE2D86-5E79-4057-9851-3F958C0EE54D}"/>
                                            </p:graphicEl>
                                          </p:spTgt>
                                        </p:tgtEl>
                                        <p:attrNameLst>
                                          <p:attrName>style.visibility</p:attrName>
                                        </p:attrNameLst>
                                      </p:cBhvr>
                                      <p:to>
                                        <p:strVal val="visible"/>
                                      </p:to>
                                    </p:set>
                                    <p:animEffect transition="in" filter="fade">
                                      <p:cBhvr>
                                        <p:cTn id="55" dur="500"/>
                                        <p:tgtEl>
                                          <p:spTgt spid="4">
                                            <p:graphicEl>
                                              <a:dgm id="{83DE2D86-5E79-4057-9851-3F958C0EE54D}"/>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E5C7395D-D758-4897-98A3-4DC86A80E976}"/>
                                            </p:graphicEl>
                                          </p:spTgt>
                                        </p:tgtEl>
                                        <p:attrNameLst>
                                          <p:attrName>style.visibility</p:attrName>
                                        </p:attrNameLst>
                                      </p:cBhvr>
                                      <p:to>
                                        <p:strVal val="visible"/>
                                      </p:to>
                                    </p:set>
                                    <p:animEffect transition="in" filter="fade">
                                      <p:cBhvr>
                                        <p:cTn id="58" dur="500"/>
                                        <p:tgtEl>
                                          <p:spTgt spid="4">
                                            <p:graphicEl>
                                              <a:dgm id="{E5C7395D-D758-4897-98A3-4DC86A80E97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41BD6806-4C38-4CB6-87E2-2A11DADCFEBC}"/>
                                            </p:graphicEl>
                                          </p:spTgt>
                                        </p:tgtEl>
                                        <p:attrNameLst>
                                          <p:attrName>style.visibility</p:attrName>
                                        </p:attrNameLst>
                                      </p:cBhvr>
                                      <p:to>
                                        <p:strVal val="visible"/>
                                      </p:to>
                                    </p:set>
                                    <p:animEffect transition="in" filter="fade">
                                      <p:cBhvr>
                                        <p:cTn id="63" dur="500"/>
                                        <p:tgtEl>
                                          <p:spTgt spid="4">
                                            <p:graphicEl>
                                              <a:dgm id="{41BD6806-4C38-4CB6-87E2-2A11DADCFEBC}"/>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DDCAEB45-22B1-4E24-9E70-7521E0BBE4BD}"/>
                                            </p:graphicEl>
                                          </p:spTgt>
                                        </p:tgtEl>
                                        <p:attrNameLst>
                                          <p:attrName>style.visibility</p:attrName>
                                        </p:attrNameLst>
                                      </p:cBhvr>
                                      <p:to>
                                        <p:strVal val="visible"/>
                                      </p:to>
                                    </p:set>
                                    <p:animEffect transition="in" filter="fade">
                                      <p:cBhvr>
                                        <p:cTn id="66" dur="500"/>
                                        <p:tgtEl>
                                          <p:spTgt spid="4">
                                            <p:graphicEl>
                                              <a:dgm id="{DDCAEB45-22B1-4E24-9E70-7521E0BBE4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6768" y="2792336"/>
            <a:ext cx="6127232" cy="4595425"/>
          </a:xfrm>
          <a:prstGeom prst="rect">
            <a:avLst/>
          </a:prstGeom>
        </p:spPr>
      </p:pic>
      <p:sp>
        <p:nvSpPr>
          <p:cNvPr id="5" name="Title 4"/>
          <p:cNvSpPr>
            <a:spLocks noGrp="1"/>
          </p:cNvSpPr>
          <p:nvPr>
            <p:ph type="title"/>
          </p:nvPr>
        </p:nvSpPr>
        <p:spPr/>
        <p:txBody>
          <a:bodyPr/>
          <a:lstStyle/>
          <a:p>
            <a:r>
              <a:rPr lang="en-US" dirty="0" smtClean="0"/>
              <a:t>Constitution, after 101</a:t>
            </a:r>
            <a:r>
              <a:rPr lang="en-US" baseline="30000" dirty="0" smtClean="0"/>
              <a:t>st</a:t>
            </a:r>
            <a:r>
              <a:rPr lang="en-US" dirty="0" smtClean="0"/>
              <a:t> Amendment Act 2016</a:t>
            </a:r>
            <a:endParaRPr lang="en-US" dirty="0"/>
          </a:p>
        </p:txBody>
      </p:sp>
      <p:sp>
        <p:nvSpPr>
          <p:cNvPr id="3" name="Right Arrow 2"/>
          <p:cNvSpPr/>
          <p:nvPr/>
        </p:nvSpPr>
        <p:spPr>
          <a:xfrm rot="2540276">
            <a:off x="5000452" y="3863493"/>
            <a:ext cx="2585051" cy="332344"/>
          </a:xfrm>
          <a:prstGeom prst="rightArrow">
            <a:avLst>
              <a:gd name="adj1" fmla="val 32497"/>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ight Arrow 5"/>
          <p:cNvSpPr/>
          <p:nvPr/>
        </p:nvSpPr>
        <p:spPr>
          <a:xfrm rot="1849135">
            <a:off x="2738795" y="5037550"/>
            <a:ext cx="2105950" cy="332344"/>
          </a:xfrm>
          <a:prstGeom prst="rightArrow">
            <a:avLst>
              <a:gd name="adj1" fmla="val 32497"/>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49615282"/>
              </p:ext>
            </p:extLst>
          </p:nvPr>
        </p:nvGraphicFramePr>
        <p:xfrm>
          <a:off x="-1207256" y="732149"/>
          <a:ext cx="9464016" cy="4681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1999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E4D8E70-8230-4E8E-91CD-A341F1898B64}"/>
                                            </p:graphicEl>
                                          </p:spTgt>
                                        </p:tgtEl>
                                        <p:attrNameLst>
                                          <p:attrName>style.visibility</p:attrName>
                                        </p:attrNameLst>
                                      </p:cBhvr>
                                      <p:to>
                                        <p:strVal val="visible"/>
                                      </p:to>
                                    </p:set>
                                    <p:animEffect transition="in" filter="fade">
                                      <p:cBhvr>
                                        <p:cTn id="7" dur="500"/>
                                        <p:tgtEl>
                                          <p:spTgt spid="7">
                                            <p:graphicEl>
                                              <a:dgm id="{5E4D8E70-8230-4E8E-91CD-A341F1898B6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A11AB17-FC44-40D8-B2CF-A55FB505892C}"/>
                                            </p:graphicEl>
                                          </p:spTgt>
                                        </p:tgtEl>
                                        <p:attrNameLst>
                                          <p:attrName>style.visibility</p:attrName>
                                        </p:attrNameLst>
                                      </p:cBhvr>
                                      <p:to>
                                        <p:strVal val="visible"/>
                                      </p:to>
                                    </p:set>
                                    <p:animEffect transition="in" filter="fade">
                                      <p:cBhvr>
                                        <p:cTn id="10" dur="500"/>
                                        <p:tgtEl>
                                          <p:spTgt spid="7">
                                            <p:graphicEl>
                                              <a:dgm id="{9A11AB17-FC44-40D8-B2CF-A55FB505892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D74B39CD-C8A3-4CF9-9C16-D7D74AC5D83A}"/>
                                            </p:graphicEl>
                                          </p:spTgt>
                                        </p:tgtEl>
                                        <p:attrNameLst>
                                          <p:attrName>style.visibility</p:attrName>
                                        </p:attrNameLst>
                                      </p:cBhvr>
                                      <p:to>
                                        <p:strVal val="visible"/>
                                      </p:to>
                                    </p:set>
                                    <p:animEffect transition="in" filter="fade">
                                      <p:cBhvr>
                                        <p:cTn id="15" dur="500"/>
                                        <p:tgtEl>
                                          <p:spTgt spid="7">
                                            <p:graphicEl>
                                              <a:dgm id="{D74B39CD-C8A3-4CF9-9C16-D7D74AC5D83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38A96CE2-F9E9-4423-B187-E0A2860E95BA}"/>
                                            </p:graphicEl>
                                          </p:spTgt>
                                        </p:tgtEl>
                                        <p:attrNameLst>
                                          <p:attrName>style.visibility</p:attrName>
                                        </p:attrNameLst>
                                      </p:cBhvr>
                                      <p:to>
                                        <p:strVal val="visible"/>
                                      </p:to>
                                    </p:set>
                                    <p:animEffect transition="in" filter="fade">
                                      <p:cBhvr>
                                        <p:cTn id="20" dur="500"/>
                                        <p:tgtEl>
                                          <p:spTgt spid="7">
                                            <p:graphicEl>
                                              <a:dgm id="{38A96CE2-F9E9-4423-B187-E0A2860E95B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1328E500-F506-48AF-A80F-9FCC2C187A58}"/>
                                            </p:graphicEl>
                                          </p:spTgt>
                                        </p:tgtEl>
                                        <p:attrNameLst>
                                          <p:attrName>style.visibility</p:attrName>
                                        </p:attrNameLst>
                                      </p:cBhvr>
                                      <p:to>
                                        <p:strVal val="visible"/>
                                      </p:to>
                                    </p:set>
                                    <p:animEffect transition="in" filter="fade">
                                      <p:cBhvr>
                                        <p:cTn id="23" dur="500"/>
                                        <p:tgtEl>
                                          <p:spTgt spid="7">
                                            <p:graphicEl>
                                              <a:dgm id="{1328E500-F506-48AF-A80F-9FCC2C187A5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8E099F09-2C31-4A44-957A-6D0B452ADF3D}"/>
                                            </p:graphicEl>
                                          </p:spTgt>
                                        </p:tgtEl>
                                        <p:attrNameLst>
                                          <p:attrName>style.visibility</p:attrName>
                                        </p:attrNameLst>
                                      </p:cBhvr>
                                      <p:to>
                                        <p:strVal val="visible"/>
                                      </p:to>
                                    </p:set>
                                    <p:animEffect transition="in" filter="fade">
                                      <p:cBhvr>
                                        <p:cTn id="28" dur="500"/>
                                        <p:tgtEl>
                                          <p:spTgt spid="7">
                                            <p:graphicEl>
                                              <a:dgm id="{8E099F09-2C31-4A44-957A-6D0B452ADF3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DBB55B2C-CD71-4BB7-ABF4-1025E16935E4}"/>
                                            </p:graphicEl>
                                          </p:spTgt>
                                        </p:tgtEl>
                                        <p:attrNameLst>
                                          <p:attrName>style.visibility</p:attrName>
                                        </p:attrNameLst>
                                      </p:cBhvr>
                                      <p:to>
                                        <p:strVal val="visible"/>
                                      </p:to>
                                    </p:set>
                                    <p:animEffect transition="in" filter="fade">
                                      <p:cBhvr>
                                        <p:cTn id="33" dur="500"/>
                                        <p:tgtEl>
                                          <p:spTgt spid="7">
                                            <p:graphicEl>
                                              <a:dgm id="{DBB55B2C-CD71-4BB7-ABF4-1025E16935E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59280C45-0080-485E-B207-FDACF5B4B84E}"/>
                                            </p:graphicEl>
                                          </p:spTgt>
                                        </p:tgtEl>
                                        <p:attrNameLst>
                                          <p:attrName>style.visibility</p:attrName>
                                        </p:attrNameLst>
                                      </p:cBhvr>
                                      <p:to>
                                        <p:strVal val="visible"/>
                                      </p:to>
                                    </p:set>
                                    <p:animEffect transition="in" filter="fade">
                                      <p:cBhvr>
                                        <p:cTn id="36" dur="500"/>
                                        <p:tgtEl>
                                          <p:spTgt spid="7">
                                            <p:graphicEl>
                                              <a:dgm id="{59280C45-0080-485E-B207-FDACF5B4B84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199DC05A-6D2F-474D-B708-D7E19581349C}"/>
                                            </p:graphicEl>
                                          </p:spTgt>
                                        </p:tgtEl>
                                        <p:attrNameLst>
                                          <p:attrName>style.visibility</p:attrName>
                                        </p:attrNameLst>
                                      </p:cBhvr>
                                      <p:to>
                                        <p:strVal val="visible"/>
                                      </p:to>
                                    </p:set>
                                    <p:animEffect transition="in" filter="fade">
                                      <p:cBhvr>
                                        <p:cTn id="41" dur="500"/>
                                        <p:tgtEl>
                                          <p:spTgt spid="7">
                                            <p:graphicEl>
                                              <a:dgm id="{199DC05A-6D2F-474D-B708-D7E19581349C}"/>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A22519BC-FA0D-420E-A0B6-86FDA60878F6}"/>
                                            </p:graphicEl>
                                          </p:spTgt>
                                        </p:tgtEl>
                                        <p:attrNameLst>
                                          <p:attrName>style.visibility</p:attrName>
                                        </p:attrNameLst>
                                      </p:cBhvr>
                                      <p:to>
                                        <p:strVal val="visible"/>
                                      </p:to>
                                    </p:set>
                                    <p:animEffect transition="in" filter="fade">
                                      <p:cBhvr>
                                        <p:cTn id="46" dur="500"/>
                                        <p:tgtEl>
                                          <p:spTgt spid="7">
                                            <p:graphicEl>
                                              <a:dgm id="{A22519BC-FA0D-420E-A0B6-86FDA60878F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9B72CCBA-28BA-4CF2-BDE1-A392863C060F}"/>
                                            </p:graphicEl>
                                          </p:spTgt>
                                        </p:tgtEl>
                                        <p:attrNameLst>
                                          <p:attrName>style.visibility</p:attrName>
                                        </p:attrNameLst>
                                      </p:cBhvr>
                                      <p:to>
                                        <p:strVal val="visible"/>
                                      </p:to>
                                    </p:set>
                                    <p:animEffect transition="in" filter="fade">
                                      <p:cBhvr>
                                        <p:cTn id="49" dur="500"/>
                                        <p:tgtEl>
                                          <p:spTgt spid="7">
                                            <p:graphicEl>
                                              <a:dgm id="{9B72CCBA-28BA-4CF2-BDE1-A392863C060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AFD8B1E8-42E8-4E1B-A752-3BB07D2228AD}"/>
                                            </p:graphicEl>
                                          </p:spTgt>
                                        </p:tgtEl>
                                        <p:attrNameLst>
                                          <p:attrName>style.visibility</p:attrName>
                                        </p:attrNameLst>
                                      </p:cBhvr>
                                      <p:to>
                                        <p:strVal val="visible"/>
                                      </p:to>
                                    </p:set>
                                    <p:animEffect transition="in" filter="fade">
                                      <p:cBhvr>
                                        <p:cTn id="54" dur="500"/>
                                        <p:tgtEl>
                                          <p:spTgt spid="7">
                                            <p:graphicEl>
                                              <a:dgm id="{AFD8B1E8-42E8-4E1B-A752-3BB07D2228A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2083332"/>
          </a:xfrm>
          <a:prstGeom prst="rect">
            <a:avLst/>
          </a:prstGeom>
        </p:spPr>
      </p:pic>
      <p:graphicFrame>
        <p:nvGraphicFramePr>
          <p:cNvPr id="5" name="Content Placeholder 6"/>
          <p:cNvGraphicFramePr>
            <a:graphicFrameLocks/>
          </p:cNvGraphicFramePr>
          <p:nvPr>
            <p:extLst>
              <p:ext uri="{D42A27DB-BD31-4B8C-83A1-F6EECF244321}">
                <p14:modId xmlns:p14="http://schemas.microsoft.com/office/powerpoint/2010/main" val="3689842248"/>
              </p:ext>
            </p:extLst>
          </p:nvPr>
        </p:nvGraphicFramePr>
        <p:xfrm>
          <a:off x="-240631" y="2194560"/>
          <a:ext cx="9143999" cy="4389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3436219" y="1273279"/>
            <a:ext cx="5707781" cy="96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Finance Act 1994: Service tax.</a:t>
            </a:r>
          </a:p>
          <a:p>
            <a:pPr algn="ctr"/>
            <a:r>
              <a:rPr lang="en-US" sz="3200" dirty="0" smtClean="0">
                <a:effectLst>
                  <a:outerShdw blurRad="38100" dist="38100" dir="2700000" algn="tl">
                    <a:srgbClr val="000000">
                      <a:alpha val="43137"/>
                    </a:srgbClr>
                  </a:outerShdw>
                </a:effectLst>
              </a:rPr>
              <a:t>but not applicable to J&amp;K.</a:t>
            </a:r>
            <a:endParaRPr lang="en-US" sz="3200" dirty="0">
              <a:effectLst>
                <a:outerShdw blurRad="38100" dist="38100" dir="2700000" algn="tl">
                  <a:srgbClr val="000000">
                    <a:alpha val="43137"/>
                  </a:srgbClr>
                </a:outerShdw>
              </a:effectLst>
            </a:endParaRPr>
          </a:p>
        </p:txBody>
      </p:sp>
      <p:grpSp>
        <p:nvGrpSpPr>
          <p:cNvPr id="8" name="Group 7"/>
          <p:cNvGrpSpPr/>
          <p:nvPr/>
        </p:nvGrpSpPr>
        <p:grpSpPr>
          <a:xfrm>
            <a:off x="-119297" y="3651277"/>
            <a:ext cx="8314286" cy="2180952"/>
            <a:chOff x="-119297" y="3651277"/>
            <a:chExt cx="8314286" cy="2180952"/>
          </a:xfrm>
        </p:grpSpPr>
        <p:pic>
          <p:nvPicPr>
            <p:cNvPr id="2" name="Picture 1"/>
            <p:cNvPicPr>
              <a:picLocks noChangeAspect="1"/>
            </p:cNvPicPr>
            <p:nvPr/>
          </p:nvPicPr>
          <p:blipFill>
            <a:blip r:embed="rId9"/>
            <a:stretch>
              <a:fillRect/>
            </a:stretch>
          </p:blipFill>
          <p:spPr>
            <a:xfrm>
              <a:off x="-119297" y="3651277"/>
              <a:ext cx="8314286" cy="2180952"/>
            </a:xfrm>
            <a:prstGeom prst="rect">
              <a:avLst/>
            </a:prstGeom>
          </p:spPr>
        </p:pic>
        <p:sp>
          <p:nvSpPr>
            <p:cNvPr id="3" name="Rectangle 2"/>
            <p:cNvSpPr/>
            <p:nvPr/>
          </p:nvSpPr>
          <p:spPr>
            <a:xfrm>
              <a:off x="2553077" y="4447515"/>
              <a:ext cx="4418091" cy="5884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smtClean="0"/>
                <a:t>Says </a:t>
              </a:r>
              <a:r>
                <a:rPr lang="en-US" sz="3600" dirty="0" err="1" smtClean="0"/>
                <a:t>Jaitley</a:t>
              </a:r>
              <a:r>
                <a:rPr lang="en-US" sz="3600" dirty="0" smtClean="0"/>
                <a:t> in May 2017</a:t>
              </a:r>
              <a:endParaRPr lang="en-US" sz="3600" dirty="0"/>
            </a:p>
          </p:txBody>
        </p:sp>
      </p:grpSp>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976" y="5340935"/>
            <a:ext cx="9335725" cy="1353973"/>
          </a:xfrm>
          <a:prstGeom prst="rect">
            <a:avLst/>
          </a:prstGeom>
        </p:spPr>
      </p:pic>
    </p:spTree>
    <p:extLst>
      <p:ext uri="{BB962C8B-B14F-4D97-AF65-F5344CB8AC3E}">
        <p14:creationId xmlns:p14="http://schemas.microsoft.com/office/powerpoint/2010/main" val="41889265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628650" y="1543051"/>
          <a:ext cx="7886700" cy="39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18B7AF8A-C719-4171-A61A-506490E43206}" type="slidenum">
              <a:rPr lang="en-US" smtClean="0"/>
              <a:t>32</a:t>
            </a:fld>
            <a:endParaRPr lang="en-US"/>
          </a:p>
        </p:txBody>
      </p:sp>
      <p:sp>
        <p:nvSpPr>
          <p:cNvPr id="7" name="Title 6"/>
          <p:cNvSpPr>
            <a:spLocks noGrp="1"/>
          </p:cNvSpPr>
          <p:nvPr>
            <p:ph type="title"/>
          </p:nvPr>
        </p:nvSpPr>
        <p:spPr/>
        <p:txBody>
          <a:bodyPr>
            <a:normAutofit/>
          </a:bodyPr>
          <a:lstStyle/>
          <a:p>
            <a:pPr algn="l"/>
            <a:r>
              <a:rPr lang="en-US" sz="2800" dirty="0" smtClean="0"/>
              <a:t>Article </a:t>
            </a:r>
            <a:r>
              <a:rPr lang="en-US" sz="2800" dirty="0"/>
              <a:t>279-A: President will </a:t>
            </a:r>
            <a:r>
              <a:rPr lang="en-US" sz="2800" dirty="0" smtClean="0"/>
              <a:t>setup GST council </a:t>
            </a:r>
            <a:endParaRPr lang="en-US" sz="2800" dirty="0"/>
          </a:p>
        </p:txBody>
      </p:sp>
      <p:sp>
        <p:nvSpPr>
          <p:cNvPr id="8" name="TextBox 7"/>
          <p:cNvSpPr txBox="1"/>
          <p:nvPr/>
        </p:nvSpPr>
        <p:spPr>
          <a:xfrm rot="1311786">
            <a:off x="475888" y="2081668"/>
            <a:ext cx="2135427" cy="1338828"/>
          </a:xfrm>
          <a:prstGeom prst="homePlate">
            <a:avLst>
              <a:gd name="adj" fmla="val 18147"/>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accent4">
                    <a:lumMod val="20000"/>
                    <a:lumOff val="80000"/>
                  </a:schemeClr>
                </a:solidFill>
                <a:latin typeface="Franklin Gothic Demi Cond" panose="020B0706030402020204" pitchFamily="34" charset="0"/>
              </a:rPr>
              <a:t>union</a:t>
            </a:r>
          </a:p>
          <a:p>
            <a:pPr algn="ctr"/>
            <a:r>
              <a:rPr lang="en-US" sz="2700" dirty="0">
                <a:solidFill>
                  <a:schemeClr val="accent4">
                    <a:lumMod val="20000"/>
                    <a:lumOff val="80000"/>
                  </a:schemeClr>
                </a:solidFill>
                <a:latin typeface="Franklin Gothic Demi Cond" panose="020B0706030402020204" pitchFamily="34" charset="0"/>
              </a:rPr>
              <a:t>Voting Power</a:t>
            </a:r>
          </a:p>
          <a:p>
            <a:pPr algn="ctr"/>
            <a:r>
              <a:rPr lang="en-US" sz="2700" dirty="0">
                <a:solidFill>
                  <a:schemeClr val="accent4">
                    <a:lumMod val="20000"/>
                    <a:lumOff val="80000"/>
                  </a:schemeClr>
                </a:solidFill>
                <a:latin typeface="Franklin Gothic Demi Cond" panose="020B0706030402020204" pitchFamily="34" charset="0"/>
              </a:rPr>
              <a:t>1/3</a:t>
            </a:r>
            <a:r>
              <a:rPr lang="en-US" sz="2700" baseline="30000" dirty="0">
                <a:solidFill>
                  <a:schemeClr val="accent4">
                    <a:lumMod val="20000"/>
                    <a:lumOff val="80000"/>
                  </a:schemeClr>
                </a:solidFill>
                <a:latin typeface="Franklin Gothic Demi Cond" panose="020B0706030402020204" pitchFamily="34" charset="0"/>
              </a:rPr>
              <a:t>rd</a:t>
            </a:r>
            <a:r>
              <a:rPr lang="en-US" sz="2700" dirty="0">
                <a:solidFill>
                  <a:schemeClr val="accent4">
                    <a:lumMod val="20000"/>
                    <a:lumOff val="80000"/>
                  </a:schemeClr>
                </a:solidFill>
                <a:latin typeface="Franklin Gothic Demi Cond" panose="020B0706030402020204" pitchFamily="34" charset="0"/>
              </a:rPr>
              <a:t> </a:t>
            </a:r>
          </a:p>
        </p:txBody>
      </p:sp>
      <p:sp>
        <p:nvSpPr>
          <p:cNvPr id="9" name="TextBox 8"/>
          <p:cNvSpPr txBox="1"/>
          <p:nvPr/>
        </p:nvSpPr>
        <p:spPr>
          <a:xfrm>
            <a:off x="3680354" y="5155763"/>
            <a:ext cx="3939516" cy="777954"/>
          </a:xfrm>
          <a:prstGeom prst="upArrowCallou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accent4">
                    <a:lumMod val="20000"/>
                    <a:lumOff val="80000"/>
                  </a:schemeClr>
                </a:solidFill>
                <a:latin typeface="Franklin Gothic Demi Cond" panose="020B0706030402020204" pitchFamily="34" charset="0"/>
              </a:rPr>
              <a:t>States voting Power: 2/3</a:t>
            </a:r>
            <a:r>
              <a:rPr lang="en-US" sz="2700" baseline="30000" dirty="0">
                <a:solidFill>
                  <a:schemeClr val="accent4">
                    <a:lumMod val="20000"/>
                    <a:lumOff val="80000"/>
                  </a:schemeClr>
                </a:solidFill>
                <a:latin typeface="Franklin Gothic Demi Cond" panose="020B0706030402020204" pitchFamily="34" charset="0"/>
              </a:rPr>
              <a:t>rd</a:t>
            </a:r>
            <a:endParaRPr lang="en-US" sz="2700" dirty="0">
              <a:solidFill>
                <a:schemeClr val="accent4">
                  <a:lumMod val="20000"/>
                  <a:lumOff val="80000"/>
                </a:schemeClr>
              </a:solidFill>
              <a:latin typeface="Franklin Gothic Demi Cond" panose="020B0706030402020204" pitchFamily="34" charset="0"/>
            </a:endParaRPr>
          </a:p>
        </p:txBody>
      </p:sp>
      <p:sp>
        <p:nvSpPr>
          <p:cNvPr id="10" name="TextBox 9"/>
          <p:cNvSpPr txBox="1"/>
          <p:nvPr/>
        </p:nvSpPr>
        <p:spPr>
          <a:xfrm>
            <a:off x="6718427" y="2431128"/>
            <a:ext cx="2135427" cy="1338828"/>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latin typeface="Franklin Gothic Medium Cond" panose="020B0606030402020204" pitchFamily="34" charset="0"/>
              </a:rPr>
              <a:t>Quorum: 50% of total membership</a:t>
            </a:r>
          </a:p>
        </p:txBody>
      </p:sp>
      <p:sp>
        <p:nvSpPr>
          <p:cNvPr id="2" name="Rectangle 1"/>
          <p:cNvSpPr/>
          <p:nvPr/>
        </p:nvSpPr>
        <p:spPr>
          <a:xfrm>
            <a:off x="6707093" y="0"/>
            <a:ext cx="2436907" cy="227097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smtClean="0">
                <a:solidFill>
                  <a:schemeClr val="bg1">
                    <a:lumMod val="85000"/>
                    <a:lumOff val="15000"/>
                  </a:schemeClr>
                </a:solidFill>
              </a:rPr>
              <a:t>Non-voting bureaucrats</a:t>
            </a:r>
          </a:p>
          <a:p>
            <a:pPr marL="457200" indent="-457200">
              <a:buFont typeface="+mj-lt"/>
              <a:buAutoNum type="arabicPeriod"/>
            </a:pPr>
            <a:r>
              <a:rPr lang="en-US" sz="2000" dirty="0" smtClean="0">
                <a:solidFill>
                  <a:schemeClr val="bg1">
                    <a:lumMod val="85000"/>
                    <a:lumOff val="15000"/>
                  </a:schemeClr>
                </a:solidFill>
              </a:rPr>
              <a:t>Revenue </a:t>
            </a:r>
            <a:r>
              <a:rPr lang="en-US" sz="2000" dirty="0">
                <a:solidFill>
                  <a:schemeClr val="bg1">
                    <a:lumMod val="85000"/>
                    <a:lumOff val="15000"/>
                  </a:schemeClr>
                </a:solidFill>
              </a:rPr>
              <a:t>Secretary: </a:t>
            </a:r>
            <a:r>
              <a:rPr lang="en-US" sz="2000" dirty="0" smtClean="0">
                <a:solidFill>
                  <a:schemeClr val="bg1">
                    <a:lumMod val="85000"/>
                    <a:lumOff val="15000"/>
                  </a:schemeClr>
                </a:solidFill>
              </a:rPr>
              <a:t>ex-officio Secretary </a:t>
            </a:r>
            <a:r>
              <a:rPr lang="en-US" sz="2000" dirty="0">
                <a:solidFill>
                  <a:schemeClr val="bg1">
                    <a:lumMod val="85000"/>
                    <a:lumOff val="15000"/>
                  </a:schemeClr>
                </a:solidFill>
              </a:rPr>
              <a:t>of Council </a:t>
            </a:r>
          </a:p>
          <a:p>
            <a:pPr marL="457200" indent="-457200">
              <a:buFont typeface="+mj-lt"/>
              <a:buAutoNum type="arabicPeriod"/>
            </a:pPr>
            <a:r>
              <a:rPr lang="en-US" sz="2000" dirty="0">
                <a:solidFill>
                  <a:schemeClr val="bg1">
                    <a:lumMod val="85000"/>
                    <a:lumOff val="15000"/>
                  </a:schemeClr>
                </a:solidFill>
              </a:rPr>
              <a:t>CBEC Chairman: Permanent invitee</a:t>
            </a:r>
          </a:p>
        </p:txBody>
      </p:sp>
      <p:sp>
        <p:nvSpPr>
          <p:cNvPr id="4" name="Pentagon 3"/>
          <p:cNvSpPr/>
          <p:nvPr/>
        </p:nvSpPr>
        <p:spPr>
          <a:xfrm>
            <a:off x="70338" y="5933717"/>
            <a:ext cx="8783516" cy="6077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r>
              <a:rPr lang="en-US" sz="2400" baseline="30000" dirty="0" smtClean="0"/>
              <a:t>th</a:t>
            </a:r>
            <a:r>
              <a:rPr lang="en-US" sz="2400" dirty="0" smtClean="0"/>
              <a:t> majority for decision</a:t>
            </a:r>
            <a:r>
              <a:rPr lang="en-US" sz="2400" dirty="0"/>
              <a:t> </a:t>
            </a:r>
            <a:r>
              <a:rPr lang="en-US" sz="2400" dirty="0" smtClean="0"/>
              <a:t>= union + min. 20 states must agree on anything.</a:t>
            </a: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681888"/>
            <a:ext cx="6172200" cy="639291"/>
          </a:xfrm>
          <a:prstGeom prst="rect">
            <a:avLst/>
          </a:prstGeom>
        </p:spPr>
      </p:pic>
    </p:spTree>
    <p:extLst>
      <p:ext uri="{BB962C8B-B14F-4D97-AF65-F5344CB8AC3E}">
        <p14:creationId xmlns:p14="http://schemas.microsoft.com/office/powerpoint/2010/main" val="32596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187BC197-A928-4A6F-AF0B-FC3400FEFC9E}"/>
                                            </p:graphicEl>
                                          </p:spTgt>
                                        </p:tgtEl>
                                        <p:attrNameLst>
                                          <p:attrName>style.visibility</p:attrName>
                                        </p:attrNameLst>
                                      </p:cBhvr>
                                      <p:to>
                                        <p:strVal val="visible"/>
                                      </p:to>
                                    </p:set>
                                    <p:animEffect transition="in" filter="fade">
                                      <p:cBhvr>
                                        <p:cTn id="27" dur="500"/>
                                        <p:tgtEl>
                                          <p:spTgt spid="6">
                                            <p:graphicEl>
                                              <a:dgm id="{187BC197-A928-4A6F-AF0B-FC3400FEFC9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graphicEl>
                                              <a:dgm id="{70A22A8B-209D-429F-8708-C0EE7E55D15F}"/>
                                            </p:graphicEl>
                                          </p:spTgt>
                                        </p:tgtEl>
                                        <p:attrNameLst>
                                          <p:attrName>style.visibility</p:attrName>
                                        </p:attrNameLst>
                                      </p:cBhvr>
                                      <p:to>
                                        <p:strVal val="visible"/>
                                      </p:to>
                                    </p:set>
                                    <p:animEffect transition="in" filter="fade">
                                      <p:cBhvr>
                                        <p:cTn id="30" dur="500"/>
                                        <p:tgtEl>
                                          <p:spTgt spid="6">
                                            <p:graphicEl>
                                              <a:dgm id="{70A22A8B-209D-429F-8708-C0EE7E55D15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graphicEl>
                                              <a:dgm id="{ED49D57F-C879-437D-8842-BC469597D219}"/>
                                            </p:graphicEl>
                                          </p:spTgt>
                                        </p:tgtEl>
                                        <p:attrNameLst>
                                          <p:attrName>style.visibility</p:attrName>
                                        </p:attrNameLst>
                                      </p:cBhvr>
                                      <p:to>
                                        <p:strVal val="visible"/>
                                      </p:to>
                                    </p:set>
                                    <p:animEffect transition="in" filter="fade">
                                      <p:cBhvr>
                                        <p:cTn id="35" dur="500"/>
                                        <p:tgtEl>
                                          <p:spTgt spid="6">
                                            <p:graphicEl>
                                              <a:dgm id="{ED49D57F-C879-437D-8842-BC469597D219}"/>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graphicEl>
                                              <a:dgm id="{9B4B440C-5B28-4E26-97F1-A87E66F43DA2}"/>
                                            </p:graphicEl>
                                          </p:spTgt>
                                        </p:tgtEl>
                                        <p:attrNameLst>
                                          <p:attrName>style.visibility</p:attrName>
                                        </p:attrNameLst>
                                      </p:cBhvr>
                                      <p:to>
                                        <p:strVal val="visible"/>
                                      </p:to>
                                    </p:set>
                                    <p:animEffect transition="in" filter="fade">
                                      <p:cBhvr>
                                        <p:cTn id="38" dur="500"/>
                                        <p:tgtEl>
                                          <p:spTgt spid="6">
                                            <p:graphicEl>
                                              <a:dgm id="{9B4B440C-5B28-4E26-97F1-A87E66F43DA2}"/>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F610E213-AE51-4C96-A4D5-84EAE7AC115B}"/>
                                            </p:graphicEl>
                                          </p:spTgt>
                                        </p:tgtEl>
                                        <p:attrNameLst>
                                          <p:attrName>style.visibility</p:attrName>
                                        </p:attrNameLst>
                                      </p:cBhvr>
                                      <p:to>
                                        <p:strVal val="visible"/>
                                      </p:to>
                                    </p:set>
                                    <p:animEffect transition="in" filter="fade">
                                      <p:cBhvr>
                                        <p:cTn id="41" dur="500"/>
                                        <p:tgtEl>
                                          <p:spTgt spid="6">
                                            <p:graphicEl>
                                              <a:dgm id="{F610E213-AE51-4C96-A4D5-84EAE7AC115B}"/>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02340244-C349-4819-86A6-9C807D2EF841}"/>
                                            </p:graphicEl>
                                          </p:spTgt>
                                        </p:tgtEl>
                                        <p:attrNameLst>
                                          <p:attrName>style.visibility</p:attrName>
                                        </p:attrNameLst>
                                      </p:cBhvr>
                                      <p:to>
                                        <p:strVal val="visible"/>
                                      </p:to>
                                    </p:set>
                                    <p:animEffect transition="in" filter="fade">
                                      <p:cBhvr>
                                        <p:cTn id="46" dur="500"/>
                                        <p:tgtEl>
                                          <p:spTgt spid="6">
                                            <p:graphicEl>
                                              <a:dgm id="{02340244-C349-4819-86A6-9C807D2EF841}"/>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2E1D7333-E6AD-4AFE-AFEB-520F21704E58}"/>
                                            </p:graphicEl>
                                          </p:spTgt>
                                        </p:tgtEl>
                                        <p:attrNameLst>
                                          <p:attrName>style.visibility</p:attrName>
                                        </p:attrNameLst>
                                      </p:cBhvr>
                                      <p:to>
                                        <p:strVal val="visible"/>
                                      </p:to>
                                    </p:set>
                                    <p:animEffect transition="in" filter="fade">
                                      <p:cBhvr>
                                        <p:cTn id="49" dur="500"/>
                                        <p:tgtEl>
                                          <p:spTgt spid="6">
                                            <p:graphicEl>
                                              <a:dgm id="{2E1D7333-E6AD-4AFE-AFEB-520F21704E58}"/>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7D7F6F33-AEB4-42AB-BC50-531ADC039F95}"/>
                                            </p:graphicEl>
                                          </p:spTgt>
                                        </p:tgtEl>
                                        <p:attrNameLst>
                                          <p:attrName>style.visibility</p:attrName>
                                        </p:attrNameLst>
                                      </p:cBhvr>
                                      <p:to>
                                        <p:strVal val="visible"/>
                                      </p:to>
                                    </p:set>
                                    <p:animEffect transition="in" filter="fade">
                                      <p:cBhvr>
                                        <p:cTn id="52" dur="500"/>
                                        <p:tgtEl>
                                          <p:spTgt spid="6">
                                            <p:graphicEl>
                                              <a:dgm id="{7D7F6F33-AEB4-42AB-BC50-531ADC039F9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wipe(down)">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9" grpId="0" animBg="1"/>
      <p:bldP spid="10" grpId="0" animBg="1"/>
      <p:bldP spid="2" grpId="0" build="p"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GSM2: Write structure functions of GSTC</a:t>
            </a:r>
            <a:endParaRPr lang="en-US" dirty="0"/>
          </a:p>
        </p:txBody>
      </p:sp>
      <p:sp>
        <p:nvSpPr>
          <p:cNvPr id="9" name="Content Placeholder 8"/>
          <p:cNvSpPr>
            <a:spLocks noGrp="1"/>
          </p:cNvSpPr>
          <p:nvPr>
            <p:ph idx="1"/>
          </p:nvPr>
        </p:nvSpPr>
        <p:spPr/>
        <p:txBody>
          <a:bodyPr/>
          <a:lstStyle/>
          <a:p>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40" y="795523"/>
            <a:ext cx="9083060" cy="2548303"/>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8325" y="4959334"/>
            <a:ext cx="2819591" cy="1737221"/>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40" y="3419992"/>
            <a:ext cx="7526822" cy="3276563"/>
          </a:xfrm>
          <a:prstGeom prst="rect">
            <a:avLst/>
          </a:prstGeom>
        </p:spPr>
      </p:pic>
    </p:spTree>
    <p:extLst>
      <p:ext uri="{BB962C8B-B14F-4D97-AF65-F5344CB8AC3E}">
        <p14:creationId xmlns:p14="http://schemas.microsoft.com/office/powerpoint/2010/main" val="25105719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bldLst>
      <p:bldP spid="9" grpI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GSM2: Write structure functions of GSTC</a:t>
            </a:r>
            <a:endParaRPr lang="en-US" dirty="0"/>
          </a:p>
        </p:txBody>
      </p:sp>
      <p:sp>
        <p:nvSpPr>
          <p:cNvPr id="9" name="Content Placeholder 8"/>
          <p:cNvSpPr>
            <a:spLocks noGrp="1"/>
          </p:cNvSpPr>
          <p:nvPr>
            <p:ph idx="1"/>
          </p:nvPr>
        </p:nvSpPr>
        <p:spPr/>
        <p:txBody>
          <a:bodyPr/>
          <a:lstStyle/>
          <a:p>
            <a:pPr marL="557213" indent="-557213">
              <a:buFont typeface="+mj-lt"/>
              <a:buAutoNum type="arabicPeriod"/>
            </a:pPr>
            <a:r>
              <a:rPr lang="en-US" dirty="0"/>
              <a:t>Decide which union and state taxes, Cess, surcharge to subsume</a:t>
            </a:r>
          </a:p>
          <a:p>
            <a:pPr marL="557213" indent="-557213">
              <a:buFont typeface="+mj-lt"/>
              <a:buAutoNum type="arabicPeriod"/>
            </a:pPr>
            <a:r>
              <a:rPr lang="en-US" dirty="0"/>
              <a:t>Exempted goods-services</a:t>
            </a:r>
          </a:p>
          <a:p>
            <a:pPr marL="557213" indent="-557213">
              <a:buFont typeface="+mj-lt"/>
              <a:buAutoNum type="arabicPeriod"/>
            </a:pPr>
            <a:r>
              <a:rPr lang="en-US" dirty="0"/>
              <a:t>Registration threshold </a:t>
            </a:r>
            <a:r>
              <a:rPr lang="en-US" dirty="0" smtClean="0"/>
              <a:t>limit for “suppliers”.&lt;</a:t>
            </a:r>
            <a:r>
              <a:rPr lang="en-US" i="1" dirty="0" smtClean="0"/>
              <a:t>income tax :“</a:t>
            </a:r>
            <a:r>
              <a:rPr lang="en-US" i="1" dirty="0" err="1" smtClean="0"/>
              <a:t>assessee</a:t>
            </a:r>
            <a:r>
              <a:rPr lang="en-US" dirty="0" smtClean="0"/>
              <a:t>”&gt;</a:t>
            </a:r>
            <a:endParaRPr lang="en-US" dirty="0"/>
          </a:p>
          <a:p>
            <a:pPr marL="557213" indent="-557213">
              <a:buFont typeface="+mj-lt"/>
              <a:buAutoNum type="arabicPeriod"/>
            </a:pPr>
            <a:r>
              <a:rPr lang="en-US" dirty="0"/>
              <a:t>Interstate commerce- principles on sharing taxes with states (IGST system)</a:t>
            </a:r>
          </a:p>
          <a:p>
            <a:pPr marL="557213" indent="-557213">
              <a:buFont typeface="+mj-lt"/>
              <a:buAutoNum type="arabicPeriod"/>
            </a:pPr>
            <a:r>
              <a:rPr lang="en-US" dirty="0"/>
              <a:t>Special rates during calamity</a:t>
            </a:r>
          </a:p>
          <a:p>
            <a:pPr marL="557213" indent="-557213">
              <a:buFont typeface="+mj-lt"/>
              <a:buAutoNum type="arabicPeriod"/>
            </a:pPr>
            <a:r>
              <a:rPr lang="en-US" dirty="0"/>
              <a:t>Special category states </a:t>
            </a:r>
            <a:r>
              <a:rPr lang="en-US" dirty="0" smtClean="0"/>
              <a:t>(FC: 8 NE+ 3 hill=11)</a:t>
            </a:r>
            <a:endParaRPr lang="en-US" dirty="0"/>
          </a:p>
          <a:p>
            <a:pPr marL="557213" indent="-557213">
              <a:buFont typeface="+mj-lt"/>
              <a:buAutoNum type="arabicPeriod"/>
            </a:pPr>
            <a:r>
              <a:rPr lang="en-US" dirty="0"/>
              <a:t>Dispute settlement</a:t>
            </a:r>
            <a:r>
              <a:rPr lang="gu-IN" dirty="0"/>
              <a:t>:</a:t>
            </a:r>
            <a:r>
              <a:rPr lang="en-US" dirty="0"/>
              <a:t>  </a:t>
            </a:r>
            <a:r>
              <a:rPr lang="en-US" dirty="0" smtClean="0"/>
              <a:t>modalities</a:t>
            </a:r>
            <a:endParaRPr lang="en-US" dirty="0"/>
          </a:p>
        </p:txBody>
      </p:sp>
      <p:pic>
        <p:nvPicPr>
          <p:cNvPr id="10" name="Content Placeholder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725603" y="567939"/>
            <a:ext cx="1418397" cy="1832361"/>
          </a:xfrm>
          <a:prstGeom prst="rect">
            <a:avLst/>
          </a:prstGeom>
        </p:spPr>
      </p:pic>
    </p:spTree>
    <p:extLst>
      <p:ext uri="{BB962C8B-B14F-4D97-AF65-F5344CB8AC3E}">
        <p14:creationId xmlns:p14="http://schemas.microsoft.com/office/powerpoint/2010/main" val="3269542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40605980"/>
              </p:ext>
            </p:extLst>
          </p:nvPr>
        </p:nvGraphicFramePr>
        <p:xfrm>
          <a:off x="-997804" y="905608"/>
          <a:ext cx="8797925" cy="5512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18B7AF8A-C719-4171-A61A-506490E43206}" type="slidenum">
              <a:rPr lang="en-US" smtClean="0"/>
              <a:pPr/>
              <a:t>35</a:t>
            </a:fld>
            <a:endParaRPr lang="en-US"/>
          </a:p>
        </p:txBody>
      </p:sp>
      <p:sp>
        <p:nvSpPr>
          <p:cNvPr id="7" name="Title 6"/>
          <p:cNvSpPr>
            <a:spLocks noGrp="1"/>
          </p:cNvSpPr>
          <p:nvPr>
            <p:ph type="title"/>
          </p:nvPr>
        </p:nvSpPr>
        <p:spPr/>
        <p:txBody>
          <a:bodyPr/>
          <a:lstStyle/>
          <a:p>
            <a:r>
              <a:rPr lang="en-US" smtClean="0"/>
              <a:t>GST council decides 3 GST Components</a:t>
            </a:r>
            <a:endParaRPr lang="en-US" dirty="0"/>
          </a:p>
        </p:txBody>
      </p:sp>
      <p:sp>
        <p:nvSpPr>
          <p:cNvPr id="2" name="Rectangle 1"/>
          <p:cNvSpPr/>
          <p:nvPr/>
        </p:nvSpPr>
        <p:spPr>
          <a:xfrm>
            <a:off x="5635869" y="2488223"/>
            <a:ext cx="2269760" cy="844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Max 40%</a:t>
            </a:r>
            <a:endParaRPr lang="en-US" sz="4000" dirty="0"/>
          </a:p>
        </p:txBody>
      </p:sp>
      <p:graphicFrame>
        <p:nvGraphicFramePr>
          <p:cNvPr id="8" name="Content Placeholder 5"/>
          <p:cNvGraphicFramePr>
            <a:graphicFrameLocks/>
          </p:cNvGraphicFramePr>
          <p:nvPr>
            <p:extLst>
              <p:ext uri="{D42A27DB-BD31-4B8C-83A1-F6EECF244321}">
                <p14:modId xmlns:p14="http://schemas.microsoft.com/office/powerpoint/2010/main" val="3480813767"/>
              </p:ext>
            </p:extLst>
          </p:nvPr>
        </p:nvGraphicFramePr>
        <p:xfrm>
          <a:off x="6628608" y="3178600"/>
          <a:ext cx="1469108" cy="33498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p:cNvSpPr/>
          <p:nvPr/>
        </p:nvSpPr>
        <p:spPr>
          <a:xfrm>
            <a:off x="6795436" y="795523"/>
            <a:ext cx="2348564" cy="1379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Ceiling not in ‘amendment’ but in individual acts</a:t>
            </a:r>
            <a:endParaRPr lang="en-US" sz="2400" dirty="0"/>
          </a:p>
        </p:txBody>
      </p:sp>
    </p:spTree>
    <p:extLst>
      <p:ext uri="{BB962C8B-B14F-4D97-AF65-F5344CB8AC3E}">
        <p14:creationId xmlns:p14="http://schemas.microsoft.com/office/powerpoint/2010/main" val="239218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C86B217-E06D-422F-9D42-01AED424C389}"/>
                                            </p:graphicEl>
                                          </p:spTgt>
                                        </p:tgtEl>
                                        <p:attrNameLst>
                                          <p:attrName>style.visibility</p:attrName>
                                        </p:attrNameLst>
                                      </p:cBhvr>
                                      <p:to>
                                        <p:strVal val="visible"/>
                                      </p:to>
                                    </p:set>
                                    <p:animEffect transition="in" filter="fade">
                                      <p:cBhvr>
                                        <p:cTn id="7" dur="500"/>
                                        <p:tgtEl>
                                          <p:spTgt spid="6">
                                            <p:graphicEl>
                                              <a:dgm id="{7C86B217-E06D-422F-9D42-01AED424C38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9FF77BB-224F-4DD2-844D-CEEEE1670ED5}"/>
                                            </p:graphicEl>
                                          </p:spTgt>
                                        </p:tgtEl>
                                        <p:attrNameLst>
                                          <p:attrName>style.visibility</p:attrName>
                                        </p:attrNameLst>
                                      </p:cBhvr>
                                      <p:to>
                                        <p:strVal val="visible"/>
                                      </p:to>
                                    </p:set>
                                    <p:animEffect transition="in" filter="fade">
                                      <p:cBhvr>
                                        <p:cTn id="10" dur="500"/>
                                        <p:tgtEl>
                                          <p:spTgt spid="6">
                                            <p:graphicEl>
                                              <a:dgm id="{D9FF77BB-224F-4DD2-844D-CEEEE1670ED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29AE63C-E253-4ED6-929E-645008B47526}"/>
                                            </p:graphicEl>
                                          </p:spTgt>
                                        </p:tgtEl>
                                        <p:attrNameLst>
                                          <p:attrName>style.visibility</p:attrName>
                                        </p:attrNameLst>
                                      </p:cBhvr>
                                      <p:to>
                                        <p:strVal val="visible"/>
                                      </p:to>
                                    </p:set>
                                    <p:animEffect transition="in" filter="fade">
                                      <p:cBhvr>
                                        <p:cTn id="15" dur="500"/>
                                        <p:tgtEl>
                                          <p:spTgt spid="6">
                                            <p:graphicEl>
                                              <a:dgm id="{E29AE63C-E253-4ED6-929E-645008B4752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D0A8A9E2-272E-43AE-B11E-5D5B9A4A618A}"/>
                                            </p:graphicEl>
                                          </p:spTgt>
                                        </p:tgtEl>
                                        <p:attrNameLst>
                                          <p:attrName>style.visibility</p:attrName>
                                        </p:attrNameLst>
                                      </p:cBhvr>
                                      <p:to>
                                        <p:strVal val="visible"/>
                                      </p:to>
                                    </p:set>
                                    <p:animEffect transition="in" filter="fade">
                                      <p:cBhvr>
                                        <p:cTn id="18" dur="500"/>
                                        <p:tgtEl>
                                          <p:spTgt spid="6">
                                            <p:graphicEl>
                                              <a:dgm id="{D0A8A9E2-272E-43AE-B11E-5D5B9A4A618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8D1E5D2E-FBE9-49AE-8BF0-AC7A3080AF9F}"/>
                                            </p:graphicEl>
                                          </p:spTgt>
                                        </p:tgtEl>
                                        <p:attrNameLst>
                                          <p:attrName>style.visibility</p:attrName>
                                        </p:attrNameLst>
                                      </p:cBhvr>
                                      <p:to>
                                        <p:strVal val="visible"/>
                                      </p:to>
                                    </p:set>
                                    <p:animEffect transition="in" filter="fade">
                                      <p:cBhvr>
                                        <p:cTn id="23" dur="500"/>
                                        <p:tgtEl>
                                          <p:spTgt spid="6">
                                            <p:graphicEl>
                                              <a:dgm id="{8D1E5D2E-FBE9-49AE-8BF0-AC7A3080AF9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38E60404-FAF0-4954-842B-834DE430A1BC}"/>
                                            </p:graphicEl>
                                          </p:spTgt>
                                        </p:tgtEl>
                                        <p:attrNameLst>
                                          <p:attrName>style.visibility</p:attrName>
                                        </p:attrNameLst>
                                      </p:cBhvr>
                                      <p:to>
                                        <p:strVal val="visible"/>
                                      </p:to>
                                    </p:set>
                                    <p:animEffect transition="in" filter="fade">
                                      <p:cBhvr>
                                        <p:cTn id="26" dur="500"/>
                                        <p:tgtEl>
                                          <p:spTgt spid="6">
                                            <p:graphicEl>
                                              <a:dgm id="{38E60404-FAF0-4954-842B-834DE430A1B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CB5B431E-596C-42CF-9A27-79EA73B1981D}"/>
                                            </p:graphicEl>
                                          </p:spTgt>
                                        </p:tgtEl>
                                        <p:attrNameLst>
                                          <p:attrName>style.visibility</p:attrName>
                                        </p:attrNameLst>
                                      </p:cBhvr>
                                      <p:to>
                                        <p:strVal val="visible"/>
                                      </p:to>
                                    </p:set>
                                    <p:animEffect transition="in" filter="fade">
                                      <p:cBhvr>
                                        <p:cTn id="36" dur="500"/>
                                        <p:tgtEl>
                                          <p:spTgt spid="8">
                                            <p:graphicEl>
                                              <a:dgm id="{CB5B431E-596C-42CF-9A27-79EA73B1981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C259386C-5A58-45B9-B3E7-1BA5175E2190}"/>
                                            </p:graphicEl>
                                          </p:spTgt>
                                        </p:tgtEl>
                                        <p:attrNameLst>
                                          <p:attrName>style.visibility</p:attrName>
                                        </p:attrNameLst>
                                      </p:cBhvr>
                                      <p:to>
                                        <p:strVal val="visible"/>
                                      </p:to>
                                    </p:set>
                                    <p:animEffect transition="in" filter="fade">
                                      <p:cBhvr>
                                        <p:cTn id="41" dur="500"/>
                                        <p:tgtEl>
                                          <p:spTgt spid="8">
                                            <p:graphicEl>
                                              <a:dgm id="{C259386C-5A58-45B9-B3E7-1BA5175E2190}"/>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graphicEl>
                                              <a:dgm id="{F2D7E76E-6992-4D26-AC1A-F32B6AA6D3B3}"/>
                                            </p:graphicEl>
                                          </p:spTgt>
                                        </p:tgtEl>
                                        <p:attrNameLst>
                                          <p:attrName>style.visibility</p:attrName>
                                        </p:attrNameLst>
                                      </p:cBhvr>
                                      <p:to>
                                        <p:strVal val="visible"/>
                                      </p:to>
                                    </p:set>
                                    <p:animEffect transition="in" filter="fade">
                                      <p:cBhvr>
                                        <p:cTn id="46" dur="500"/>
                                        <p:tgtEl>
                                          <p:spTgt spid="8">
                                            <p:graphicEl>
                                              <a:dgm id="{F2D7E76E-6992-4D26-AC1A-F32B6AA6D3B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graphicEl>
                                              <a:dgm id="{06EA871F-E98E-4535-86B3-D06A3E755ABF}"/>
                                            </p:graphicEl>
                                          </p:spTgt>
                                        </p:tgtEl>
                                        <p:attrNameLst>
                                          <p:attrName>style.visibility</p:attrName>
                                        </p:attrNameLst>
                                      </p:cBhvr>
                                      <p:to>
                                        <p:strVal val="visible"/>
                                      </p:to>
                                    </p:set>
                                    <p:animEffect transition="in" filter="fade">
                                      <p:cBhvr>
                                        <p:cTn id="51" dur="500"/>
                                        <p:tgtEl>
                                          <p:spTgt spid="8">
                                            <p:graphicEl>
                                              <a:dgm id="{06EA871F-E98E-4535-86B3-D06A3E755ABF}"/>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randombar(horizontal)">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2" grpId="0" animBg="1"/>
      <p:bldGraphic spid="8" grpId="0">
        <p:bldSub>
          <a:bldDgm bld="one"/>
        </p:bldSub>
      </p:bldGraphic>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5757" y="833560"/>
            <a:ext cx="8682409" cy="6034001"/>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70367300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pPr algn="l"/>
            <a:r>
              <a:rPr lang="en-US" dirty="0" smtClean="0"/>
              <a:t>Polity: How does GST rollout work in real life?</a:t>
            </a:r>
            <a:endParaRPr lang="en-US" dirty="0"/>
          </a:p>
        </p:txBody>
      </p:sp>
      <p:sp>
        <p:nvSpPr>
          <p:cNvPr id="5" name="Rectangular Callout 4"/>
          <p:cNvSpPr/>
          <p:nvPr/>
        </p:nvSpPr>
        <p:spPr>
          <a:xfrm>
            <a:off x="6994690" y="55811"/>
            <a:ext cx="2052596" cy="1461904"/>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Unlike VAT, all have to pass at once, else IGST </a:t>
            </a:r>
            <a:r>
              <a:rPr lang="gu-IN" sz="2000" dirty="0" smtClean="0"/>
              <a:t>“</a:t>
            </a:r>
            <a:r>
              <a:rPr lang="en-US" sz="2000" dirty="0" smtClean="0"/>
              <a:t>credit” won’t work</a:t>
            </a:r>
            <a:endParaRPr lang="en-US" sz="2000" dirty="0"/>
          </a:p>
        </p:txBody>
      </p:sp>
      <p:sp>
        <p:nvSpPr>
          <p:cNvPr id="6" name="Left-Right Arrow 5"/>
          <p:cNvSpPr/>
          <p:nvPr/>
        </p:nvSpPr>
        <p:spPr>
          <a:xfrm>
            <a:off x="2409092" y="3072586"/>
            <a:ext cx="6542821" cy="1019907"/>
          </a:xfrm>
          <a:prstGeom prst="leftRightArrow">
            <a:avLst>
              <a:gd name="adj1" fmla="val 75880"/>
              <a:gd name="adj2" fmla="val 50000"/>
            </a:avLst>
          </a:prstGeom>
          <a:ln w="762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effectLst>
                  <a:outerShdw blurRad="38100" dist="38100" dir="2700000" algn="tl">
                    <a:srgbClr val="000000">
                      <a:alpha val="43137"/>
                    </a:srgbClr>
                  </a:outerShdw>
                </a:effectLst>
              </a:rPr>
              <a:t>Simple majority; money bill! </a:t>
            </a:r>
            <a:r>
              <a:rPr lang="en-US" sz="2400" strike="sngStrike" dirty="0" smtClean="0">
                <a:effectLst>
                  <a:outerShdw blurRad="38100" dist="38100" dir="2700000" algn="tl">
                    <a:srgbClr val="000000">
                      <a:alpha val="43137"/>
                    </a:srgbClr>
                  </a:outerShdw>
                </a:effectLst>
              </a:rPr>
              <a:t>Don’t need special majority &amp; 50% state consent every time. </a:t>
            </a:r>
            <a:endParaRPr lang="en-US" sz="2400" strike="sngStrike" dirty="0">
              <a:effectLst>
                <a:outerShdw blurRad="38100" dist="38100" dir="2700000" algn="tl">
                  <a:srgbClr val="000000">
                    <a:alpha val="43137"/>
                  </a:srgbClr>
                </a:outerShdw>
              </a:effectLst>
            </a:endParaRPr>
          </a:p>
        </p:txBody>
      </p:sp>
      <p:sp>
        <p:nvSpPr>
          <p:cNvPr id="7" name="Up Arrow Callout 6"/>
          <p:cNvSpPr/>
          <p:nvPr/>
        </p:nvSpPr>
        <p:spPr>
          <a:xfrm>
            <a:off x="2512787" y="4616415"/>
            <a:ext cx="6137031" cy="835269"/>
          </a:xfrm>
          <a:prstGeom prst="upArrowCallout">
            <a:avLst/>
          </a:prstGeom>
          <a:ln w="762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dirty="0" smtClean="0">
                <a:effectLst>
                  <a:outerShdw blurRad="38100" dist="38100" dir="2700000" algn="tl">
                    <a:srgbClr val="000000">
                      <a:alpha val="43137"/>
                    </a:srgbClr>
                  </a:outerShdw>
                </a:effectLst>
              </a:rPr>
              <a:t>Only on their recommendation!!</a:t>
            </a:r>
            <a:endParaRPr lang="en-US" sz="3200" dirty="0">
              <a:effectLst>
                <a:outerShdw blurRad="38100" dist="38100" dir="2700000" algn="tl">
                  <a:srgbClr val="000000">
                    <a:alpha val="43137"/>
                  </a:srgbClr>
                </a:outerShdw>
              </a:effectLst>
            </a:endParaRPr>
          </a:p>
        </p:txBody>
      </p:sp>
      <p:graphicFrame>
        <p:nvGraphicFramePr>
          <p:cNvPr id="9" name="Diagram 8"/>
          <p:cNvGraphicFramePr/>
          <p:nvPr>
            <p:extLst>
              <p:ext uri="{D42A27DB-BD31-4B8C-83A1-F6EECF244321}">
                <p14:modId xmlns:p14="http://schemas.microsoft.com/office/powerpoint/2010/main" val="2277749998"/>
              </p:ext>
            </p:extLst>
          </p:nvPr>
        </p:nvGraphicFramePr>
        <p:xfrm>
          <a:off x="-278423" y="836802"/>
          <a:ext cx="2687515" cy="30958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 name="Picture 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68416" y="5908117"/>
            <a:ext cx="6172200" cy="639291"/>
          </a:xfrm>
          <a:prstGeom prst="rect">
            <a:avLst/>
          </a:prstGeom>
        </p:spPr>
      </p:pic>
    </p:spTree>
    <p:extLst>
      <p:ext uri="{BB962C8B-B14F-4D97-AF65-F5344CB8AC3E}">
        <p14:creationId xmlns:p14="http://schemas.microsoft.com/office/powerpoint/2010/main" val="3974031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A1AFCCA-16C2-41D5-9C74-2D2983ED1FFA}"/>
                                            </p:graphicEl>
                                          </p:spTgt>
                                        </p:tgtEl>
                                        <p:attrNameLst>
                                          <p:attrName>style.visibility</p:attrName>
                                        </p:attrNameLst>
                                      </p:cBhvr>
                                      <p:to>
                                        <p:strVal val="visible"/>
                                      </p:to>
                                    </p:set>
                                    <p:animEffect transition="in" filter="fade">
                                      <p:cBhvr>
                                        <p:cTn id="7" dur="500"/>
                                        <p:tgtEl>
                                          <p:spTgt spid="4">
                                            <p:graphicEl>
                                              <a:dgm id="{1A1AFCCA-16C2-41D5-9C74-2D2983ED1FF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C3C0E19-EECE-4794-B112-686C4C9CCA34}"/>
                                            </p:graphicEl>
                                          </p:spTgt>
                                        </p:tgtEl>
                                        <p:attrNameLst>
                                          <p:attrName>style.visibility</p:attrName>
                                        </p:attrNameLst>
                                      </p:cBhvr>
                                      <p:to>
                                        <p:strVal val="visible"/>
                                      </p:to>
                                    </p:set>
                                    <p:animEffect transition="in" filter="fade">
                                      <p:cBhvr>
                                        <p:cTn id="12" dur="500"/>
                                        <p:tgtEl>
                                          <p:spTgt spid="4">
                                            <p:graphicEl>
                                              <a:dgm id="{FC3C0E19-EECE-4794-B112-686C4C9CCA3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A99927A3-B526-4334-B851-CFF4221A5C3D}"/>
                                            </p:graphicEl>
                                          </p:spTgt>
                                        </p:tgtEl>
                                        <p:attrNameLst>
                                          <p:attrName>style.visibility</p:attrName>
                                        </p:attrNameLst>
                                      </p:cBhvr>
                                      <p:to>
                                        <p:strVal val="visible"/>
                                      </p:to>
                                    </p:set>
                                    <p:animEffect transition="in" filter="fade">
                                      <p:cBhvr>
                                        <p:cTn id="17" dur="500"/>
                                        <p:tgtEl>
                                          <p:spTgt spid="4">
                                            <p:graphicEl>
                                              <a:dgm id="{A99927A3-B526-4334-B851-CFF4221A5C3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E29173B1-12E9-46CE-935C-CC1106C086CF}"/>
                                            </p:graphicEl>
                                          </p:spTgt>
                                        </p:tgtEl>
                                        <p:attrNameLst>
                                          <p:attrName>style.visibility</p:attrName>
                                        </p:attrNameLst>
                                      </p:cBhvr>
                                      <p:to>
                                        <p:strVal val="visible"/>
                                      </p:to>
                                    </p:set>
                                    <p:animEffect transition="in" filter="fade">
                                      <p:cBhvr>
                                        <p:cTn id="22" dur="500"/>
                                        <p:tgtEl>
                                          <p:spTgt spid="4">
                                            <p:graphicEl>
                                              <a:dgm id="{E29173B1-12E9-46CE-935C-CC1106C086C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98E5C222-2C73-4C8C-8357-FC5036C7C042}"/>
                                            </p:graphicEl>
                                          </p:spTgt>
                                        </p:tgtEl>
                                        <p:attrNameLst>
                                          <p:attrName>style.visibility</p:attrName>
                                        </p:attrNameLst>
                                      </p:cBhvr>
                                      <p:to>
                                        <p:strVal val="visible"/>
                                      </p:to>
                                    </p:set>
                                    <p:animEffect transition="in" filter="fade">
                                      <p:cBhvr>
                                        <p:cTn id="27" dur="500"/>
                                        <p:tgtEl>
                                          <p:spTgt spid="4">
                                            <p:graphicEl>
                                              <a:dgm id="{98E5C222-2C73-4C8C-8357-FC5036C7C04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17167EA6-C1CD-4D33-B8AC-CC8EA287EABD}"/>
                                            </p:graphicEl>
                                          </p:spTgt>
                                        </p:tgtEl>
                                        <p:attrNameLst>
                                          <p:attrName>style.visibility</p:attrName>
                                        </p:attrNameLst>
                                      </p:cBhvr>
                                      <p:to>
                                        <p:strVal val="visible"/>
                                      </p:to>
                                    </p:set>
                                    <p:animEffect transition="in" filter="fade">
                                      <p:cBhvr>
                                        <p:cTn id="32" dur="500"/>
                                        <p:tgtEl>
                                          <p:spTgt spid="4">
                                            <p:graphicEl>
                                              <a:dgm id="{17167EA6-C1CD-4D33-B8AC-CC8EA287EAB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D695F3E5-8DCA-4287-B7DA-85A0712FCF73}"/>
                                            </p:graphicEl>
                                          </p:spTgt>
                                        </p:tgtEl>
                                        <p:attrNameLst>
                                          <p:attrName>style.visibility</p:attrName>
                                        </p:attrNameLst>
                                      </p:cBhvr>
                                      <p:to>
                                        <p:strVal val="visible"/>
                                      </p:to>
                                    </p:set>
                                    <p:animEffect transition="in" filter="fade">
                                      <p:cBhvr>
                                        <p:cTn id="37" dur="500"/>
                                        <p:tgtEl>
                                          <p:spTgt spid="4">
                                            <p:graphicEl>
                                              <a:dgm id="{D695F3E5-8DCA-4287-B7DA-85A0712FCF7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3B9ACBFA-11CD-4ADC-817D-77436854AF89}"/>
                                            </p:graphicEl>
                                          </p:spTgt>
                                        </p:tgtEl>
                                        <p:attrNameLst>
                                          <p:attrName>style.visibility</p:attrName>
                                        </p:attrNameLst>
                                      </p:cBhvr>
                                      <p:to>
                                        <p:strVal val="visible"/>
                                      </p:to>
                                    </p:set>
                                    <p:animEffect transition="in" filter="fade">
                                      <p:cBhvr>
                                        <p:cTn id="42" dur="500"/>
                                        <p:tgtEl>
                                          <p:spTgt spid="4">
                                            <p:graphicEl>
                                              <a:dgm id="{3B9ACBFA-11CD-4ADC-817D-77436854AF8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795523"/>
            <a:ext cx="4572638" cy="3429479"/>
          </a:xfrm>
          <a:prstGeom prst="rect">
            <a:avLst/>
          </a:prstGeom>
        </p:spPr>
      </p:pic>
      <p:sp>
        <p:nvSpPr>
          <p:cNvPr id="5" name="Title 4"/>
          <p:cNvSpPr>
            <a:spLocks noGrp="1"/>
          </p:cNvSpPr>
          <p:nvPr>
            <p:ph type="title"/>
          </p:nvPr>
        </p:nvSpPr>
        <p:spPr/>
        <p:txBody>
          <a:bodyPr/>
          <a:lstStyle/>
          <a:p>
            <a:r>
              <a:rPr lang="en-US" dirty="0" smtClean="0"/>
              <a:t>GST will not subsume “DIRECT TAXES” of Union and States</a:t>
            </a:r>
            <a:endParaRPr lang="en-US" dirty="0"/>
          </a:p>
        </p:txBody>
      </p:sp>
      <p:pic>
        <p:nvPicPr>
          <p:cNvPr id="7" name="Picture 6"/>
          <p:cNvPicPr>
            <a:picLocks noChangeAspect="1"/>
          </p:cNvPicPr>
          <p:nvPr/>
        </p:nvPicPr>
        <p:blipFill>
          <a:blip r:embed="rId4"/>
          <a:stretch>
            <a:fillRect/>
          </a:stretch>
        </p:blipFill>
        <p:spPr>
          <a:xfrm>
            <a:off x="4571362" y="795523"/>
            <a:ext cx="4572638" cy="3429479"/>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94807" y="3999593"/>
            <a:ext cx="2753109" cy="2776925"/>
          </a:xfrm>
          <a:prstGeom prst="rect">
            <a:avLst/>
          </a:prstGeom>
        </p:spPr>
      </p:pic>
      <p:sp>
        <p:nvSpPr>
          <p:cNvPr id="3" name="Rectangular Callout 2"/>
          <p:cNvSpPr/>
          <p:nvPr/>
        </p:nvSpPr>
        <p:spPr>
          <a:xfrm>
            <a:off x="0" y="4327556"/>
            <a:ext cx="2888055" cy="1756373"/>
          </a:xfrm>
          <a:prstGeom prst="wedgeRectCallout">
            <a:avLst>
              <a:gd name="adj1" fmla="val 65060"/>
              <a:gd name="adj2" fmla="val 13531"/>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hi-IN" sz="3200" dirty="0"/>
              <a:t>मित्रों, GST is an indirect tax on consumption!</a:t>
            </a:r>
            <a:endParaRPr lang="en-US" sz="3200" dirty="0"/>
          </a:p>
        </p:txBody>
      </p:sp>
    </p:spTree>
    <p:extLst>
      <p:ext uri="{BB962C8B-B14F-4D97-AF65-F5344CB8AC3E}">
        <p14:creationId xmlns:p14="http://schemas.microsoft.com/office/powerpoint/2010/main" val="301227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Indirect Taxes -&gt; Union</a:t>
            </a:r>
            <a:endParaRPr lang="en-US" dirty="0"/>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3844570260"/>
              </p:ext>
            </p:extLst>
          </p:nvPr>
        </p:nvGraphicFramePr>
        <p:xfrm>
          <a:off x="-1031508" y="-14607"/>
          <a:ext cx="8797925" cy="6611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Pentagon 6"/>
          <p:cNvSpPr/>
          <p:nvPr/>
        </p:nvSpPr>
        <p:spPr>
          <a:xfrm rot="21370971">
            <a:off x="5149608" y="3490787"/>
            <a:ext cx="2097935" cy="5715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GST + this also.</a:t>
            </a:r>
            <a:endParaRPr lang="en-US" sz="2400" dirty="0"/>
          </a:p>
        </p:txBody>
      </p:sp>
      <p:sp>
        <p:nvSpPr>
          <p:cNvPr id="8" name="Pentagon 7"/>
          <p:cNvSpPr/>
          <p:nvPr/>
        </p:nvSpPr>
        <p:spPr>
          <a:xfrm rot="21370971">
            <a:off x="5077126" y="2321484"/>
            <a:ext cx="4043306" cy="1108505"/>
          </a:xfrm>
          <a:prstGeom prst="homePlate">
            <a:avLst>
              <a:gd name="adj" fmla="val 24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When GST council decides (5)</a:t>
            </a:r>
          </a:p>
          <a:p>
            <a:pPr algn="ctr"/>
            <a:r>
              <a:rPr lang="en-US" sz="2400" dirty="0"/>
              <a:t>crude, high speed diesel, petrol, ATF and natural gas</a:t>
            </a:r>
          </a:p>
        </p:txBody>
      </p:sp>
      <p:sp>
        <p:nvSpPr>
          <p:cNvPr id="9" name="Rectangle 8"/>
          <p:cNvSpPr/>
          <p:nvPr/>
        </p:nvSpPr>
        <p:spPr>
          <a:xfrm>
            <a:off x="6734908" y="-14607"/>
            <a:ext cx="2409092" cy="16001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 Cess</a:t>
            </a:r>
          </a:p>
          <a:p>
            <a:pPr algn="ctr"/>
            <a:r>
              <a:rPr lang="en-US" sz="3200" dirty="0" smtClean="0">
                <a:effectLst>
                  <a:outerShdw blurRad="38100" dist="38100" dir="2700000" algn="tl">
                    <a:srgbClr val="000000">
                      <a:alpha val="43137"/>
                    </a:srgbClr>
                  </a:outerShdw>
                </a:effectLst>
              </a:rPr>
              <a:t>Surcharge on these things</a:t>
            </a:r>
            <a:endParaRPr lang="en-US" sz="3200" dirty="0">
              <a:effectLst>
                <a:outerShdw blurRad="38100" dist="38100" dir="2700000" algn="tl">
                  <a:srgbClr val="000000">
                    <a:alpha val="43137"/>
                  </a:srgbClr>
                </a:outerShdw>
              </a:effectLst>
            </a:endParaRPr>
          </a:p>
        </p:txBody>
      </p:sp>
      <p:pic>
        <p:nvPicPr>
          <p:cNvPr id="10" name="Picture 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065587" y="3748715"/>
            <a:ext cx="2105825" cy="1683364"/>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69545" y="726684"/>
            <a:ext cx="1190178" cy="981374"/>
          </a:xfrm>
          <a:prstGeom prst="rect">
            <a:avLst/>
          </a:prstGeom>
        </p:spPr>
      </p:pic>
      <p:sp>
        <p:nvSpPr>
          <p:cNvPr id="2" name="Rectangular Callout 1"/>
          <p:cNvSpPr/>
          <p:nvPr/>
        </p:nvSpPr>
        <p:spPr>
          <a:xfrm>
            <a:off x="760761" y="2298248"/>
            <a:ext cx="2444262" cy="932078"/>
          </a:xfrm>
          <a:prstGeom prst="wedgeRectCallout">
            <a:avLst>
              <a:gd name="adj1" fmla="val 66577"/>
              <a:gd name="adj2" fmla="val -6107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counter balance foreign products vs. </a:t>
            </a:r>
            <a:r>
              <a:rPr lang="en-US" dirty="0" err="1" smtClean="0"/>
              <a:t>deshi</a:t>
            </a:r>
            <a:r>
              <a:rPr lang="en-US" dirty="0" smtClean="0"/>
              <a:t> products (VAT, excise…)</a:t>
            </a:r>
            <a:endParaRPr lang="en-US" dirty="0"/>
          </a:p>
        </p:txBody>
      </p:sp>
      <p:sp>
        <p:nvSpPr>
          <p:cNvPr id="12" name="Rectangle 11"/>
          <p:cNvSpPr/>
          <p:nvPr/>
        </p:nvSpPr>
        <p:spPr>
          <a:xfrm>
            <a:off x="4021007" y="6286980"/>
            <a:ext cx="5131839" cy="5710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smtClean="0">
                <a:solidFill>
                  <a:srgbClr val="FF0000"/>
                </a:solidFill>
              </a:rPr>
              <a:t>Red</a:t>
            </a:r>
            <a:r>
              <a:rPr lang="en-US" sz="2800" dirty="0" smtClean="0"/>
              <a:t> </a:t>
            </a:r>
            <a:r>
              <a:rPr lang="en-US" sz="2800" dirty="0" err="1" smtClean="0"/>
              <a:t>matlab</a:t>
            </a:r>
            <a:r>
              <a:rPr lang="en-US" sz="2800" dirty="0" smtClean="0"/>
              <a:t> REMOVED UNDER GST</a:t>
            </a:r>
            <a:endParaRPr lang="en-US" sz="2800" dirty="0"/>
          </a:p>
        </p:txBody>
      </p:sp>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6350" y="4395150"/>
            <a:ext cx="1382979" cy="1037234"/>
          </a:xfrm>
          <a:prstGeom prst="rect">
            <a:avLst/>
          </a:prstGeom>
        </p:spPr>
      </p:pic>
      <p:pic>
        <p:nvPicPr>
          <p:cNvPr id="5" name="Picture 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53682"/>
            <a:ext cx="1683843" cy="1698409"/>
          </a:xfrm>
          <a:prstGeom prst="rect">
            <a:avLst/>
          </a:prstGeom>
        </p:spPr>
      </p:pic>
    </p:spTree>
    <p:extLst>
      <p:ext uri="{BB962C8B-B14F-4D97-AF65-F5344CB8AC3E}">
        <p14:creationId xmlns:p14="http://schemas.microsoft.com/office/powerpoint/2010/main" val="140764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E77BB4F-41DB-4ADB-95B0-188285677949}"/>
                                            </p:graphicEl>
                                          </p:spTgt>
                                        </p:tgtEl>
                                        <p:attrNameLst>
                                          <p:attrName>style.visibility</p:attrName>
                                        </p:attrNameLst>
                                      </p:cBhvr>
                                      <p:to>
                                        <p:strVal val="visible"/>
                                      </p:to>
                                    </p:set>
                                    <p:animEffect transition="in" filter="fade">
                                      <p:cBhvr>
                                        <p:cTn id="7" dur="500"/>
                                        <p:tgtEl>
                                          <p:spTgt spid="6">
                                            <p:graphicEl>
                                              <a:dgm id="{DE77BB4F-41DB-4ADB-95B0-18828567794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4FBEB39-CF67-4B50-8AF4-CF0C22696731}"/>
                                            </p:graphicEl>
                                          </p:spTgt>
                                        </p:tgtEl>
                                        <p:attrNameLst>
                                          <p:attrName>style.visibility</p:attrName>
                                        </p:attrNameLst>
                                      </p:cBhvr>
                                      <p:to>
                                        <p:strVal val="visible"/>
                                      </p:to>
                                    </p:set>
                                    <p:animEffect transition="in" filter="fade">
                                      <p:cBhvr>
                                        <p:cTn id="12" dur="500"/>
                                        <p:tgtEl>
                                          <p:spTgt spid="6">
                                            <p:graphicEl>
                                              <a:dgm id="{94FBEB39-CF67-4B50-8AF4-CF0C2269673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B2A1D3A5-E042-4A70-8AA5-DB95F5BA909C}"/>
                                            </p:graphicEl>
                                          </p:spTgt>
                                        </p:tgtEl>
                                        <p:attrNameLst>
                                          <p:attrName>style.visibility</p:attrName>
                                        </p:attrNameLst>
                                      </p:cBhvr>
                                      <p:to>
                                        <p:strVal val="visible"/>
                                      </p:to>
                                    </p:set>
                                    <p:animEffect transition="in" filter="fade">
                                      <p:cBhvr>
                                        <p:cTn id="15" dur="500"/>
                                        <p:tgtEl>
                                          <p:spTgt spid="6">
                                            <p:graphicEl>
                                              <a:dgm id="{B2A1D3A5-E042-4A70-8AA5-DB95F5BA909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0AF1439-1AD8-4093-A041-DD45E9AB6B4E}"/>
                                            </p:graphicEl>
                                          </p:spTgt>
                                        </p:tgtEl>
                                        <p:attrNameLst>
                                          <p:attrName>style.visibility</p:attrName>
                                        </p:attrNameLst>
                                      </p:cBhvr>
                                      <p:to>
                                        <p:strVal val="visible"/>
                                      </p:to>
                                    </p:set>
                                    <p:animEffect transition="in" filter="fade">
                                      <p:cBhvr>
                                        <p:cTn id="20" dur="500"/>
                                        <p:tgtEl>
                                          <p:spTgt spid="6">
                                            <p:graphicEl>
                                              <a:dgm id="{F0AF1439-1AD8-4093-A041-DD45E9AB6B4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3CE5017A-1310-46F3-9B53-9F55AFC394DF}"/>
                                            </p:graphicEl>
                                          </p:spTgt>
                                        </p:tgtEl>
                                        <p:attrNameLst>
                                          <p:attrName>style.visibility</p:attrName>
                                        </p:attrNameLst>
                                      </p:cBhvr>
                                      <p:to>
                                        <p:strVal val="visible"/>
                                      </p:to>
                                    </p:set>
                                    <p:animEffect transition="in" filter="fade">
                                      <p:cBhvr>
                                        <p:cTn id="23" dur="500"/>
                                        <p:tgtEl>
                                          <p:spTgt spid="6">
                                            <p:graphicEl>
                                              <a:dgm id="{3CE5017A-1310-46F3-9B53-9F55AFC394D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3E285301-9D8E-4A25-85E9-BA4AA244E6C3}"/>
                                            </p:graphicEl>
                                          </p:spTgt>
                                        </p:tgtEl>
                                        <p:attrNameLst>
                                          <p:attrName>style.visibility</p:attrName>
                                        </p:attrNameLst>
                                      </p:cBhvr>
                                      <p:to>
                                        <p:strVal val="visible"/>
                                      </p:to>
                                    </p:set>
                                    <p:animEffect transition="in" filter="fade">
                                      <p:cBhvr>
                                        <p:cTn id="28" dur="500"/>
                                        <p:tgtEl>
                                          <p:spTgt spid="6">
                                            <p:graphicEl>
                                              <a:dgm id="{3E285301-9D8E-4A25-85E9-BA4AA244E6C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E4BDA112-72F9-4E43-8BB7-3691A049D91C}"/>
                                            </p:graphicEl>
                                          </p:spTgt>
                                        </p:tgtEl>
                                        <p:attrNameLst>
                                          <p:attrName>style.visibility</p:attrName>
                                        </p:attrNameLst>
                                      </p:cBhvr>
                                      <p:to>
                                        <p:strVal val="visible"/>
                                      </p:to>
                                    </p:set>
                                    <p:animEffect transition="in" filter="fade">
                                      <p:cBhvr>
                                        <p:cTn id="31" dur="500"/>
                                        <p:tgtEl>
                                          <p:spTgt spid="6">
                                            <p:graphicEl>
                                              <a:dgm id="{E4BDA112-72F9-4E43-8BB7-3691A049D91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4FAF705B-6125-4EB6-B9C8-76C39B51D291}"/>
                                            </p:graphicEl>
                                          </p:spTgt>
                                        </p:tgtEl>
                                        <p:attrNameLst>
                                          <p:attrName>style.visibility</p:attrName>
                                        </p:attrNameLst>
                                      </p:cBhvr>
                                      <p:to>
                                        <p:strVal val="visible"/>
                                      </p:to>
                                    </p:set>
                                    <p:animEffect transition="in" filter="fade">
                                      <p:cBhvr>
                                        <p:cTn id="36" dur="500"/>
                                        <p:tgtEl>
                                          <p:spTgt spid="6">
                                            <p:graphicEl>
                                              <a:dgm id="{4FAF705B-6125-4EB6-B9C8-76C39B51D29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BB9A61EA-1B8D-46FB-8084-113D7958EB0B}"/>
                                            </p:graphicEl>
                                          </p:spTgt>
                                        </p:tgtEl>
                                        <p:attrNameLst>
                                          <p:attrName>style.visibility</p:attrName>
                                        </p:attrNameLst>
                                      </p:cBhvr>
                                      <p:to>
                                        <p:strVal val="visible"/>
                                      </p:to>
                                    </p:set>
                                    <p:animEffect transition="in" filter="fade">
                                      <p:cBhvr>
                                        <p:cTn id="39" dur="500"/>
                                        <p:tgtEl>
                                          <p:spTgt spid="6">
                                            <p:graphicEl>
                                              <a:dgm id="{BB9A61EA-1B8D-46FB-8084-113D7958EB0B}"/>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41EEB564-36C2-49E0-8308-4A4F7B475D08}"/>
                                            </p:graphicEl>
                                          </p:spTgt>
                                        </p:tgtEl>
                                        <p:attrNameLst>
                                          <p:attrName>style.visibility</p:attrName>
                                        </p:attrNameLst>
                                      </p:cBhvr>
                                      <p:to>
                                        <p:strVal val="visible"/>
                                      </p:to>
                                    </p:set>
                                    <p:animEffect transition="in" filter="fade">
                                      <p:cBhvr>
                                        <p:cTn id="44" dur="500"/>
                                        <p:tgtEl>
                                          <p:spTgt spid="6">
                                            <p:graphicEl>
                                              <a:dgm id="{41EEB564-36C2-49E0-8308-4A4F7B475D08}"/>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CB17D525-E725-4441-8BAB-E3EE04B3F7B7}"/>
                                            </p:graphicEl>
                                          </p:spTgt>
                                        </p:tgtEl>
                                        <p:attrNameLst>
                                          <p:attrName>style.visibility</p:attrName>
                                        </p:attrNameLst>
                                      </p:cBhvr>
                                      <p:to>
                                        <p:strVal val="visible"/>
                                      </p:to>
                                    </p:set>
                                    <p:animEffect transition="in" filter="fade">
                                      <p:cBhvr>
                                        <p:cTn id="47" dur="500"/>
                                        <p:tgtEl>
                                          <p:spTgt spid="6">
                                            <p:graphicEl>
                                              <a:dgm id="{CB17D525-E725-4441-8BAB-E3EE04B3F7B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3D51D108-F358-4158-9F6C-D39DC7D9D23F}"/>
                                            </p:graphicEl>
                                          </p:spTgt>
                                        </p:tgtEl>
                                        <p:attrNameLst>
                                          <p:attrName>style.visibility</p:attrName>
                                        </p:attrNameLst>
                                      </p:cBhvr>
                                      <p:to>
                                        <p:strVal val="visible"/>
                                      </p:to>
                                    </p:set>
                                    <p:animEffect transition="in" filter="fade">
                                      <p:cBhvr>
                                        <p:cTn id="52" dur="500"/>
                                        <p:tgtEl>
                                          <p:spTgt spid="6">
                                            <p:graphicEl>
                                              <a:dgm id="{3D51D108-F358-4158-9F6C-D39DC7D9D23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9DFE2958-A6D9-42A9-B1CD-CEFE176C0887}"/>
                                            </p:graphicEl>
                                          </p:spTgt>
                                        </p:tgtEl>
                                        <p:attrNameLst>
                                          <p:attrName>style.visibility</p:attrName>
                                        </p:attrNameLst>
                                      </p:cBhvr>
                                      <p:to>
                                        <p:strVal val="visible"/>
                                      </p:to>
                                    </p:set>
                                    <p:animEffect transition="in" filter="fade">
                                      <p:cBhvr>
                                        <p:cTn id="55" dur="500"/>
                                        <p:tgtEl>
                                          <p:spTgt spid="6">
                                            <p:graphicEl>
                                              <a:dgm id="{9DFE2958-A6D9-42A9-B1CD-CEFE176C0887}"/>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8282EC6C-C43C-4FF6-AC05-84E8D4E8F32B}"/>
                                            </p:graphicEl>
                                          </p:spTgt>
                                        </p:tgtEl>
                                        <p:attrNameLst>
                                          <p:attrName>style.visibility</p:attrName>
                                        </p:attrNameLst>
                                      </p:cBhvr>
                                      <p:to>
                                        <p:strVal val="visible"/>
                                      </p:to>
                                    </p:set>
                                    <p:animEffect transition="in" filter="fade">
                                      <p:cBhvr>
                                        <p:cTn id="60" dur="500"/>
                                        <p:tgtEl>
                                          <p:spTgt spid="6">
                                            <p:graphicEl>
                                              <a:dgm id="{8282EC6C-C43C-4FF6-AC05-84E8D4E8F32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7CA56CD2-0451-42BE-82D6-690547A3C5A7}"/>
                                            </p:graphicEl>
                                          </p:spTgt>
                                        </p:tgtEl>
                                        <p:attrNameLst>
                                          <p:attrName>style.visibility</p:attrName>
                                        </p:attrNameLst>
                                      </p:cBhvr>
                                      <p:to>
                                        <p:strVal val="visible"/>
                                      </p:to>
                                    </p:set>
                                    <p:animEffect transition="in" filter="fade">
                                      <p:cBhvr>
                                        <p:cTn id="63" dur="500"/>
                                        <p:tgtEl>
                                          <p:spTgt spid="6">
                                            <p:graphicEl>
                                              <a:dgm id="{7CA56CD2-0451-42BE-82D6-690547A3C5A7}"/>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B2A3CF0E-CBE8-410D-983D-07E0417B6029}"/>
                                            </p:graphicEl>
                                          </p:spTgt>
                                        </p:tgtEl>
                                        <p:attrNameLst>
                                          <p:attrName>style.visibility</p:attrName>
                                        </p:attrNameLst>
                                      </p:cBhvr>
                                      <p:to>
                                        <p:strVal val="visible"/>
                                      </p:to>
                                    </p:set>
                                    <p:animEffect transition="in" filter="fade">
                                      <p:cBhvr>
                                        <p:cTn id="68" dur="500"/>
                                        <p:tgtEl>
                                          <p:spTgt spid="6">
                                            <p:graphicEl>
                                              <a:dgm id="{B2A3CF0E-CBE8-410D-983D-07E0417B6029}"/>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570E6121-FEC9-4ADA-85DC-36856086B84B}"/>
                                            </p:graphicEl>
                                          </p:spTgt>
                                        </p:tgtEl>
                                        <p:attrNameLst>
                                          <p:attrName>style.visibility</p:attrName>
                                        </p:attrNameLst>
                                      </p:cBhvr>
                                      <p:to>
                                        <p:strVal val="visible"/>
                                      </p:to>
                                    </p:set>
                                    <p:animEffect transition="in" filter="fade">
                                      <p:cBhvr>
                                        <p:cTn id="71" dur="500"/>
                                        <p:tgtEl>
                                          <p:spTgt spid="6">
                                            <p:graphicEl>
                                              <a:dgm id="{570E6121-FEC9-4ADA-85DC-36856086B84B}"/>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3C6C5B02-FFE2-420F-846C-7E814860EC6E}"/>
                                            </p:graphicEl>
                                          </p:spTgt>
                                        </p:tgtEl>
                                        <p:attrNameLst>
                                          <p:attrName>style.visibility</p:attrName>
                                        </p:attrNameLst>
                                      </p:cBhvr>
                                      <p:to>
                                        <p:strVal val="visible"/>
                                      </p:to>
                                    </p:set>
                                    <p:animEffect transition="in" filter="fade">
                                      <p:cBhvr>
                                        <p:cTn id="76" dur="500"/>
                                        <p:tgtEl>
                                          <p:spTgt spid="6">
                                            <p:graphicEl>
                                              <a:dgm id="{3C6C5B02-FFE2-420F-846C-7E814860EC6E}"/>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D691CDB3-35EA-4E76-A8B0-827EDF1960BC}"/>
                                            </p:graphicEl>
                                          </p:spTgt>
                                        </p:tgtEl>
                                        <p:attrNameLst>
                                          <p:attrName>style.visibility</p:attrName>
                                        </p:attrNameLst>
                                      </p:cBhvr>
                                      <p:to>
                                        <p:strVal val="visible"/>
                                      </p:to>
                                    </p:set>
                                    <p:animEffect transition="in" filter="fade">
                                      <p:cBhvr>
                                        <p:cTn id="79" dur="500"/>
                                        <p:tgtEl>
                                          <p:spTgt spid="6">
                                            <p:graphicEl>
                                              <a:dgm id="{D691CDB3-35EA-4E76-A8B0-827EDF1960BC}"/>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graphicEl>
                                              <a:dgm id="{DCD4BAD6-1EF0-48BB-8995-5A06613B5988}"/>
                                            </p:graphicEl>
                                          </p:spTgt>
                                        </p:tgtEl>
                                        <p:attrNameLst>
                                          <p:attrName>style.visibility</p:attrName>
                                        </p:attrNameLst>
                                      </p:cBhvr>
                                      <p:to>
                                        <p:strVal val="visible"/>
                                      </p:to>
                                    </p:set>
                                    <p:animEffect transition="in" filter="fade">
                                      <p:cBhvr>
                                        <p:cTn id="84" dur="500"/>
                                        <p:tgtEl>
                                          <p:spTgt spid="6">
                                            <p:graphicEl>
                                              <a:dgm id="{DCD4BAD6-1EF0-48BB-8995-5A06613B5988}"/>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
                                            <p:graphicEl>
                                              <a:dgm id="{4678CB98-1F40-4BF8-B062-F9E7ACB0D22B}"/>
                                            </p:graphicEl>
                                          </p:spTgt>
                                        </p:tgtEl>
                                        <p:attrNameLst>
                                          <p:attrName>style.visibility</p:attrName>
                                        </p:attrNameLst>
                                      </p:cBhvr>
                                      <p:to>
                                        <p:strVal val="visible"/>
                                      </p:to>
                                    </p:set>
                                    <p:animEffect transition="in" filter="fade">
                                      <p:cBhvr>
                                        <p:cTn id="87" dur="500"/>
                                        <p:tgtEl>
                                          <p:spTgt spid="6">
                                            <p:graphicEl>
                                              <a:dgm id="{4678CB98-1F40-4BF8-B062-F9E7ACB0D22B}"/>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graphicEl>
                                              <a:dgm id="{C7811CBB-229F-4D52-B9F1-17476ED5C52D}"/>
                                            </p:graphicEl>
                                          </p:spTgt>
                                        </p:tgtEl>
                                        <p:attrNameLst>
                                          <p:attrName>style.visibility</p:attrName>
                                        </p:attrNameLst>
                                      </p:cBhvr>
                                      <p:to>
                                        <p:strVal val="visible"/>
                                      </p:to>
                                    </p:set>
                                    <p:animEffect transition="in" filter="fade">
                                      <p:cBhvr>
                                        <p:cTn id="92" dur="500"/>
                                        <p:tgtEl>
                                          <p:spTgt spid="6">
                                            <p:graphicEl>
                                              <a:dgm id="{C7811CBB-229F-4D52-B9F1-17476ED5C52D}"/>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
                                            <p:graphicEl>
                                              <a:dgm id="{0174BEAA-A0D8-481D-B1C5-27CBC235F1B4}"/>
                                            </p:graphicEl>
                                          </p:spTgt>
                                        </p:tgtEl>
                                        <p:attrNameLst>
                                          <p:attrName>style.visibility</p:attrName>
                                        </p:attrNameLst>
                                      </p:cBhvr>
                                      <p:to>
                                        <p:strVal val="visible"/>
                                      </p:to>
                                    </p:set>
                                    <p:animEffect transition="in" filter="fade">
                                      <p:cBhvr>
                                        <p:cTn id="95" dur="500"/>
                                        <p:tgtEl>
                                          <p:spTgt spid="6">
                                            <p:graphicEl>
                                              <a:dgm id="{0174BEAA-A0D8-481D-B1C5-27CBC235F1B4}"/>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
                                            <p:graphicEl>
                                              <a:dgm id="{23EF3709-EF38-4FAD-B53A-14EF099139B9}"/>
                                            </p:graphicEl>
                                          </p:spTgt>
                                        </p:tgtEl>
                                        <p:attrNameLst>
                                          <p:attrName>style.visibility</p:attrName>
                                        </p:attrNameLst>
                                      </p:cBhvr>
                                      <p:to>
                                        <p:strVal val="visible"/>
                                      </p:to>
                                    </p:set>
                                    <p:animEffect transition="in" filter="fade">
                                      <p:cBhvr>
                                        <p:cTn id="100" dur="500"/>
                                        <p:tgtEl>
                                          <p:spTgt spid="6">
                                            <p:graphicEl>
                                              <a:dgm id="{23EF3709-EF38-4FAD-B53A-14EF099139B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
                                            <p:graphicEl>
                                              <a:dgm id="{494D9B51-28D1-4AB3-8C66-72E262AEBC7F}"/>
                                            </p:graphicEl>
                                          </p:spTgt>
                                        </p:tgtEl>
                                        <p:attrNameLst>
                                          <p:attrName>style.visibility</p:attrName>
                                        </p:attrNameLst>
                                      </p:cBhvr>
                                      <p:to>
                                        <p:strVal val="visible"/>
                                      </p:to>
                                    </p:set>
                                    <p:animEffect transition="in" filter="fade">
                                      <p:cBhvr>
                                        <p:cTn id="103" dur="500"/>
                                        <p:tgtEl>
                                          <p:spTgt spid="6">
                                            <p:graphicEl>
                                              <a:dgm id="{494D9B51-28D1-4AB3-8C66-72E262AEBC7F}"/>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graphicEl>
                                              <a:dgm id="{915D6CB4-F346-44F1-9260-AFE16668B082}"/>
                                            </p:graphicEl>
                                          </p:spTgt>
                                        </p:tgtEl>
                                        <p:attrNameLst>
                                          <p:attrName>style.visibility</p:attrName>
                                        </p:attrNameLst>
                                      </p:cBhvr>
                                      <p:to>
                                        <p:strVal val="visible"/>
                                      </p:to>
                                    </p:set>
                                    <p:animEffect transition="in" filter="fade">
                                      <p:cBhvr>
                                        <p:cTn id="108" dur="500"/>
                                        <p:tgtEl>
                                          <p:spTgt spid="6">
                                            <p:graphicEl>
                                              <a:dgm id="{915D6CB4-F346-44F1-9260-AFE16668B082}"/>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
                                            <p:graphicEl>
                                              <a:dgm id="{FD738AE6-69DB-400F-9884-4F8666A93A33}"/>
                                            </p:graphicEl>
                                          </p:spTgt>
                                        </p:tgtEl>
                                        <p:attrNameLst>
                                          <p:attrName>style.visibility</p:attrName>
                                        </p:attrNameLst>
                                      </p:cBhvr>
                                      <p:to>
                                        <p:strVal val="visible"/>
                                      </p:to>
                                    </p:set>
                                    <p:animEffect transition="in" filter="fade">
                                      <p:cBhvr>
                                        <p:cTn id="111" dur="500"/>
                                        <p:tgtEl>
                                          <p:spTgt spid="6">
                                            <p:graphicEl>
                                              <a:dgm id="{FD738AE6-69DB-400F-9884-4F8666A93A33}"/>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grpId="0"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barn(inVertical)">
                                      <p:cBhvr>
                                        <p:cTn id="116" dur="500"/>
                                        <p:tgtEl>
                                          <p:spTgt spid="9"/>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barn(inVertical)">
                                      <p:cBhvr>
                                        <p:cTn id="119" dur="500"/>
                                        <p:tgtEl>
                                          <p:spTgt spid="8"/>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7"/>
                                        </p:tgtEl>
                                        <p:attrNameLst>
                                          <p:attrName>style.visibility</p:attrName>
                                        </p:attrNameLst>
                                      </p:cBhvr>
                                      <p:to>
                                        <p:strVal val="visible"/>
                                      </p:to>
                                    </p:set>
                                    <p:animEffect transition="in" filter="barn(inVertical)">
                                      <p:cBhvr>
                                        <p:cTn id="1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429114"/>
          </a:xfrm>
        </p:spPr>
        <p:txBody>
          <a:bodyPr>
            <a:normAutofit fontScale="90000"/>
          </a:bodyPr>
          <a:lstStyle/>
          <a:p>
            <a:r>
              <a:rPr lang="en-US" dirty="0" smtClean="0"/>
              <a:t>Indirect Taxes -&gt; STATE</a:t>
            </a:r>
            <a:endParaRPr lang="en-US" dirty="0"/>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2042394068"/>
              </p:ext>
            </p:extLst>
          </p:nvPr>
        </p:nvGraphicFramePr>
        <p:xfrm>
          <a:off x="-1120896" y="514169"/>
          <a:ext cx="9561511" cy="6185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6944009" y="4697961"/>
            <a:ext cx="2054266" cy="14771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 Cess</a:t>
            </a:r>
          </a:p>
          <a:p>
            <a:pPr algn="ctr"/>
            <a:r>
              <a:rPr lang="en-US" sz="2400" dirty="0" smtClean="0">
                <a:effectLst>
                  <a:outerShdw blurRad="38100" dist="38100" dir="2700000" algn="tl">
                    <a:srgbClr val="000000">
                      <a:alpha val="43137"/>
                    </a:srgbClr>
                  </a:outerShdw>
                </a:effectLst>
              </a:rPr>
              <a:t>Surcharge on these things</a:t>
            </a:r>
            <a:endParaRPr lang="en-US" sz="2400" dirty="0">
              <a:effectLst>
                <a:outerShdw blurRad="38100" dist="38100" dir="2700000" algn="tl">
                  <a:srgbClr val="000000">
                    <a:alpha val="43137"/>
                  </a:srgbClr>
                </a:outerShdw>
              </a:effectLst>
            </a:endParaRPr>
          </a:p>
        </p:txBody>
      </p:sp>
      <p:sp>
        <p:nvSpPr>
          <p:cNvPr id="10" name="Pentagon 9"/>
          <p:cNvSpPr/>
          <p:nvPr/>
        </p:nvSpPr>
        <p:spPr>
          <a:xfrm>
            <a:off x="5009649" y="1212103"/>
            <a:ext cx="3263912" cy="5715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When GST council decides</a:t>
            </a:r>
            <a:endParaRPr lang="en-US" sz="2400" dirty="0"/>
          </a:p>
        </p:txBody>
      </p:sp>
      <p:sp>
        <p:nvSpPr>
          <p:cNvPr id="2" name="Rectangular Callout 1"/>
          <p:cNvSpPr/>
          <p:nvPr/>
        </p:nvSpPr>
        <p:spPr>
          <a:xfrm>
            <a:off x="1257300" y="2252938"/>
            <a:ext cx="1433146" cy="307731"/>
          </a:xfrm>
          <a:prstGeom prst="wedgeRectCallout">
            <a:avLst>
              <a:gd name="adj1" fmla="val 21498"/>
              <a:gd name="adj2" fmla="val 8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“DESHI”</a:t>
            </a:r>
            <a:endParaRPr lang="en-US" dirty="0"/>
          </a:p>
        </p:txBody>
      </p:sp>
      <p:sp>
        <p:nvSpPr>
          <p:cNvPr id="7" name="Rectangle 6"/>
          <p:cNvSpPr/>
          <p:nvPr/>
        </p:nvSpPr>
        <p:spPr>
          <a:xfrm>
            <a:off x="5155161" y="6260123"/>
            <a:ext cx="3988839" cy="5978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smtClean="0">
                <a:solidFill>
                  <a:srgbClr val="FF0000"/>
                </a:solidFill>
              </a:rPr>
              <a:t>Red</a:t>
            </a:r>
            <a:r>
              <a:rPr lang="en-US" sz="2000" dirty="0" smtClean="0"/>
              <a:t> </a:t>
            </a:r>
            <a:r>
              <a:rPr lang="en-US" sz="2000" dirty="0" err="1" smtClean="0"/>
              <a:t>matlab</a:t>
            </a:r>
            <a:r>
              <a:rPr lang="en-US" sz="2000" dirty="0" smtClean="0"/>
              <a:t> REMOVED UNDER GST</a:t>
            </a:r>
            <a:endParaRPr lang="en-US" sz="2000" dirty="0"/>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796" y="29064"/>
            <a:ext cx="1306115" cy="1354489"/>
          </a:xfrm>
          <a:prstGeom prst="rect">
            <a:avLst/>
          </a:prstGeom>
        </p:spPr>
      </p:pic>
    </p:spTree>
    <p:extLst>
      <p:ext uri="{BB962C8B-B14F-4D97-AF65-F5344CB8AC3E}">
        <p14:creationId xmlns:p14="http://schemas.microsoft.com/office/powerpoint/2010/main" val="745970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81D33F2-89FA-4A53-B05D-4B474CBC3D1C}"/>
                                            </p:graphicEl>
                                          </p:spTgt>
                                        </p:tgtEl>
                                        <p:attrNameLst>
                                          <p:attrName>style.visibility</p:attrName>
                                        </p:attrNameLst>
                                      </p:cBhvr>
                                      <p:to>
                                        <p:strVal val="visible"/>
                                      </p:to>
                                    </p:set>
                                    <p:animEffect transition="in" filter="fade">
                                      <p:cBhvr>
                                        <p:cTn id="7" dur="500"/>
                                        <p:tgtEl>
                                          <p:spTgt spid="6">
                                            <p:graphicEl>
                                              <a:dgm id="{481D33F2-89FA-4A53-B05D-4B474CBC3D1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14D8AA81-F2A9-46C0-A981-804BE7DCD722}"/>
                                            </p:graphicEl>
                                          </p:spTgt>
                                        </p:tgtEl>
                                        <p:attrNameLst>
                                          <p:attrName>style.visibility</p:attrName>
                                        </p:attrNameLst>
                                      </p:cBhvr>
                                      <p:to>
                                        <p:strVal val="visible"/>
                                      </p:to>
                                    </p:set>
                                    <p:animEffect transition="in" filter="fade">
                                      <p:cBhvr>
                                        <p:cTn id="12" dur="500"/>
                                        <p:tgtEl>
                                          <p:spTgt spid="6">
                                            <p:graphicEl>
                                              <a:dgm id="{14D8AA81-F2A9-46C0-A981-804BE7DCD72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26F809E7-5F45-419D-A7B5-68A454E38CB0}"/>
                                            </p:graphicEl>
                                          </p:spTgt>
                                        </p:tgtEl>
                                        <p:attrNameLst>
                                          <p:attrName>style.visibility</p:attrName>
                                        </p:attrNameLst>
                                      </p:cBhvr>
                                      <p:to>
                                        <p:strVal val="visible"/>
                                      </p:to>
                                    </p:set>
                                    <p:animEffect transition="in" filter="fade">
                                      <p:cBhvr>
                                        <p:cTn id="15" dur="500"/>
                                        <p:tgtEl>
                                          <p:spTgt spid="6">
                                            <p:graphicEl>
                                              <a:dgm id="{26F809E7-5F45-419D-A7B5-68A454E38C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F013796-8219-4F02-9F62-AF63D11ED737}"/>
                                            </p:graphicEl>
                                          </p:spTgt>
                                        </p:tgtEl>
                                        <p:attrNameLst>
                                          <p:attrName>style.visibility</p:attrName>
                                        </p:attrNameLst>
                                      </p:cBhvr>
                                      <p:to>
                                        <p:strVal val="visible"/>
                                      </p:to>
                                    </p:set>
                                    <p:animEffect transition="in" filter="fade">
                                      <p:cBhvr>
                                        <p:cTn id="20" dur="500"/>
                                        <p:tgtEl>
                                          <p:spTgt spid="6">
                                            <p:graphicEl>
                                              <a:dgm id="{9F013796-8219-4F02-9F62-AF63D11ED73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6607F6F2-28F9-49FA-8571-82B91EFE58FD}"/>
                                            </p:graphicEl>
                                          </p:spTgt>
                                        </p:tgtEl>
                                        <p:attrNameLst>
                                          <p:attrName>style.visibility</p:attrName>
                                        </p:attrNameLst>
                                      </p:cBhvr>
                                      <p:to>
                                        <p:strVal val="visible"/>
                                      </p:to>
                                    </p:set>
                                    <p:animEffect transition="in" filter="fade">
                                      <p:cBhvr>
                                        <p:cTn id="23" dur="500"/>
                                        <p:tgtEl>
                                          <p:spTgt spid="6">
                                            <p:graphicEl>
                                              <a:dgm id="{6607F6F2-28F9-49FA-8571-82B91EFE58F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6630555E-A640-48ED-8E62-FFEEB5938FD4}"/>
                                            </p:graphicEl>
                                          </p:spTgt>
                                        </p:tgtEl>
                                        <p:attrNameLst>
                                          <p:attrName>style.visibility</p:attrName>
                                        </p:attrNameLst>
                                      </p:cBhvr>
                                      <p:to>
                                        <p:strVal val="visible"/>
                                      </p:to>
                                    </p:set>
                                    <p:animEffect transition="in" filter="fade">
                                      <p:cBhvr>
                                        <p:cTn id="28" dur="500"/>
                                        <p:tgtEl>
                                          <p:spTgt spid="6">
                                            <p:graphicEl>
                                              <a:dgm id="{6630555E-A640-48ED-8E62-FFEEB5938FD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97B5BD74-6683-498C-BF4A-7A8CD3433BF0}"/>
                                            </p:graphicEl>
                                          </p:spTgt>
                                        </p:tgtEl>
                                        <p:attrNameLst>
                                          <p:attrName>style.visibility</p:attrName>
                                        </p:attrNameLst>
                                      </p:cBhvr>
                                      <p:to>
                                        <p:strVal val="visible"/>
                                      </p:to>
                                    </p:set>
                                    <p:animEffect transition="in" filter="fade">
                                      <p:cBhvr>
                                        <p:cTn id="31" dur="500"/>
                                        <p:tgtEl>
                                          <p:spTgt spid="6">
                                            <p:graphicEl>
                                              <a:dgm id="{97B5BD74-6683-498C-BF4A-7A8CD3433BF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D39CF862-7358-4978-8CE0-D354F9702C74}"/>
                                            </p:graphicEl>
                                          </p:spTgt>
                                        </p:tgtEl>
                                        <p:attrNameLst>
                                          <p:attrName>style.visibility</p:attrName>
                                        </p:attrNameLst>
                                      </p:cBhvr>
                                      <p:to>
                                        <p:strVal val="visible"/>
                                      </p:to>
                                    </p:set>
                                    <p:animEffect transition="in" filter="fade">
                                      <p:cBhvr>
                                        <p:cTn id="36" dur="500"/>
                                        <p:tgtEl>
                                          <p:spTgt spid="6">
                                            <p:graphicEl>
                                              <a:dgm id="{D39CF862-7358-4978-8CE0-D354F9702C7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EF4D2485-EFD6-4EA0-BB99-D4D5FF1EFC87}"/>
                                            </p:graphicEl>
                                          </p:spTgt>
                                        </p:tgtEl>
                                        <p:attrNameLst>
                                          <p:attrName>style.visibility</p:attrName>
                                        </p:attrNameLst>
                                      </p:cBhvr>
                                      <p:to>
                                        <p:strVal val="visible"/>
                                      </p:to>
                                    </p:set>
                                    <p:animEffect transition="in" filter="fade">
                                      <p:cBhvr>
                                        <p:cTn id="39" dur="500"/>
                                        <p:tgtEl>
                                          <p:spTgt spid="6">
                                            <p:graphicEl>
                                              <a:dgm id="{EF4D2485-EFD6-4EA0-BB99-D4D5FF1EFC87}"/>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5A136543-FC54-4C02-9BA8-5D0053BAC26D}"/>
                                            </p:graphicEl>
                                          </p:spTgt>
                                        </p:tgtEl>
                                        <p:attrNameLst>
                                          <p:attrName>style.visibility</p:attrName>
                                        </p:attrNameLst>
                                      </p:cBhvr>
                                      <p:to>
                                        <p:strVal val="visible"/>
                                      </p:to>
                                    </p:set>
                                    <p:animEffect transition="in" filter="fade">
                                      <p:cBhvr>
                                        <p:cTn id="44" dur="500"/>
                                        <p:tgtEl>
                                          <p:spTgt spid="6">
                                            <p:graphicEl>
                                              <a:dgm id="{5A136543-FC54-4C02-9BA8-5D0053BAC26D}"/>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2A6B191D-BEE6-4C10-8BDA-935A15FE26BE}"/>
                                            </p:graphicEl>
                                          </p:spTgt>
                                        </p:tgtEl>
                                        <p:attrNameLst>
                                          <p:attrName>style.visibility</p:attrName>
                                        </p:attrNameLst>
                                      </p:cBhvr>
                                      <p:to>
                                        <p:strVal val="visible"/>
                                      </p:to>
                                    </p:set>
                                    <p:animEffect transition="in" filter="fade">
                                      <p:cBhvr>
                                        <p:cTn id="47" dur="500"/>
                                        <p:tgtEl>
                                          <p:spTgt spid="6">
                                            <p:graphicEl>
                                              <a:dgm id="{2A6B191D-BEE6-4C10-8BDA-935A15FE26B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A8E97B82-BDD4-42EB-8008-1AF98639BDCD}"/>
                                            </p:graphicEl>
                                          </p:spTgt>
                                        </p:tgtEl>
                                        <p:attrNameLst>
                                          <p:attrName>style.visibility</p:attrName>
                                        </p:attrNameLst>
                                      </p:cBhvr>
                                      <p:to>
                                        <p:strVal val="visible"/>
                                      </p:to>
                                    </p:set>
                                    <p:animEffect transition="in" filter="fade">
                                      <p:cBhvr>
                                        <p:cTn id="52" dur="500"/>
                                        <p:tgtEl>
                                          <p:spTgt spid="6">
                                            <p:graphicEl>
                                              <a:dgm id="{A8E97B82-BDD4-42EB-8008-1AF98639BDC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C740FDE9-8D99-4CD2-949E-5D026B1573B3}"/>
                                            </p:graphicEl>
                                          </p:spTgt>
                                        </p:tgtEl>
                                        <p:attrNameLst>
                                          <p:attrName>style.visibility</p:attrName>
                                        </p:attrNameLst>
                                      </p:cBhvr>
                                      <p:to>
                                        <p:strVal val="visible"/>
                                      </p:to>
                                    </p:set>
                                    <p:animEffect transition="in" filter="fade">
                                      <p:cBhvr>
                                        <p:cTn id="55" dur="500"/>
                                        <p:tgtEl>
                                          <p:spTgt spid="6">
                                            <p:graphicEl>
                                              <a:dgm id="{C740FDE9-8D99-4CD2-949E-5D026B1573B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F50F8F2E-D18A-43BE-9861-E4530AB34385}"/>
                                            </p:graphicEl>
                                          </p:spTgt>
                                        </p:tgtEl>
                                        <p:attrNameLst>
                                          <p:attrName>style.visibility</p:attrName>
                                        </p:attrNameLst>
                                      </p:cBhvr>
                                      <p:to>
                                        <p:strVal val="visible"/>
                                      </p:to>
                                    </p:set>
                                    <p:animEffect transition="in" filter="fade">
                                      <p:cBhvr>
                                        <p:cTn id="60" dur="500"/>
                                        <p:tgtEl>
                                          <p:spTgt spid="6">
                                            <p:graphicEl>
                                              <a:dgm id="{F50F8F2E-D18A-43BE-9861-E4530AB3438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531D0FF6-EDC2-456F-9BCE-F3D21CBA98B7}"/>
                                            </p:graphicEl>
                                          </p:spTgt>
                                        </p:tgtEl>
                                        <p:attrNameLst>
                                          <p:attrName>style.visibility</p:attrName>
                                        </p:attrNameLst>
                                      </p:cBhvr>
                                      <p:to>
                                        <p:strVal val="visible"/>
                                      </p:to>
                                    </p:set>
                                    <p:animEffect transition="in" filter="fade">
                                      <p:cBhvr>
                                        <p:cTn id="63" dur="500"/>
                                        <p:tgtEl>
                                          <p:spTgt spid="6">
                                            <p:graphicEl>
                                              <a:dgm id="{531D0FF6-EDC2-456F-9BCE-F3D21CBA98B7}"/>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467F4737-66CB-4FF2-9324-9E2436C5056C}"/>
                                            </p:graphicEl>
                                          </p:spTgt>
                                        </p:tgtEl>
                                        <p:attrNameLst>
                                          <p:attrName>style.visibility</p:attrName>
                                        </p:attrNameLst>
                                      </p:cBhvr>
                                      <p:to>
                                        <p:strVal val="visible"/>
                                      </p:to>
                                    </p:set>
                                    <p:animEffect transition="in" filter="fade">
                                      <p:cBhvr>
                                        <p:cTn id="68" dur="500"/>
                                        <p:tgtEl>
                                          <p:spTgt spid="6">
                                            <p:graphicEl>
                                              <a:dgm id="{467F4737-66CB-4FF2-9324-9E2436C5056C}"/>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50AFD72E-027D-4F37-948D-733B3E0E81FC}"/>
                                            </p:graphicEl>
                                          </p:spTgt>
                                        </p:tgtEl>
                                        <p:attrNameLst>
                                          <p:attrName>style.visibility</p:attrName>
                                        </p:attrNameLst>
                                      </p:cBhvr>
                                      <p:to>
                                        <p:strVal val="visible"/>
                                      </p:to>
                                    </p:set>
                                    <p:animEffect transition="in" filter="fade">
                                      <p:cBhvr>
                                        <p:cTn id="71" dur="500"/>
                                        <p:tgtEl>
                                          <p:spTgt spid="6">
                                            <p:graphicEl>
                                              <a:dgm id="{50AFD72E-027D-4F37-948D-733B3E0E81FC}"/>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D16C8DFC-3CCA-45C7-8B85-6066148B5DFE}"/>
                                            </p:graphicEl>
                                          </p:spTgt>
                                        </p:tgtEl>
                                        <p:attrNameLst>
                                          <p:attrName>style.visibility</p:attrName>
                                        </p:attrNameLst>
                                      </p:cBhvr>
                                      <p:to>
                                        <p:strVal val="visible"/>
                                      </p:to>
                                    </p:set>
                                    <p:animEffect transition="in" filter="fade">
                                      <p:cBhvr>
                                        <p:cTn id="76" dur="500"/>
                                        <p:tgtEl>
                                          <p:spTgt spid="6">
                                            <p:graphicEl>
                                              <a:dgm id="{D16C8DFC-3CCA-45C7-8B85-6066148B5DFE}"/>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DEFBF745-E402-48D1-B426-72A670E14980}"/>
                                            </p:graphicEl>
                                          </p:spTgt>
                                        </p:tgtEl>
                                        <p:attrNameLst>
                                          <p:attrName>style.visibility</p:attrName>
                                        </p:attrNameLst>
                                      </p:cBhvr>
                                      <p:to>
                                        <p:strVal val="visible"/>
                                      </p:to>
                                    </p:set>
                                    <p:animEffect transition="in" filter="fade">
                                      <p:cBhvr>
                                        <p:cTn id="79" dur="500"/>
                                        <p:tgtEl>
                                          <p:spTgt spid="6">
                                            <p:graphicEl>
                                              <a:dgm id="{DEFBF745-E402-48D1-B426-72A670E14980}"/>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graphicEl>
                                              <a:dgm id="{F61A14BF-9C42-40B8-94EC-24CD973F8566}"/>
                                            </p:graphicEl>
                                          </p:spTgt>
                                        </p:tgtEl>
                                        <p:attrNameLst>
                                          <p:attrName>style.visibility</p:attrName>
                                        </p:attrNameLst>
                                      </p:cBhvr>
                                      <p:to>
                                        <p:strVal val="visible"/>
                                      </p:to>
                                    </p:set>
                                    <p:animEffect transition="in" filter="fade">
                                      <p:cBhvr>
                                        <p:cTn id="84" dur="500"/>
                                        <p:tgtEl>
                                          <p:spTgt spid="6">
                                            <p:graphicEl>
                                              <a:dgm id="{F61A14BF-9C42-40B8-94EC-24CD973F856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
                                            <p:graphicEl>
                                              <a:dgm id="{DF4E69A4-646C-43AC-9644-508782DDBA70}"/>
                                            </p:graphicEl>
                                          </p:spTgt>
                                        </p:tgtEl>
                                        <p:attrNameLst>
                                          <p:attrName>style.visibility</p:attrName>
                                        </p:attrNameLst>
                                      </p:cBhvr>
                                      <p:to>
                                        <p:strVal val="visible"/>
                                      </p:to>
                                    </p:set>
                                    <p:animEffect transition="in" filter="fade">
                                      <p:cBhvr>
                                        <p:cTn id="87" dur="500"/>
                                        <p:tgtEl>
                                          <p:spTgt spid="6">
                                            <p:graphicEl>
                                              <a:dgm id="{DF4E69A4-646C-43AC-9644-508782DDBA70}"/>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graphicEl>
                                              <a:dgm id="{282B1176-48CB-414B-9109-AFE69EEF130F}"/>
                                            </p:graphicEl>
                                          </p:spTgt>
                                        </p:tgtEl>
                                        <p:attrNameLst>
                                          <p:attrName>style.visibility</p:attrName>
                                        </p:attrNameLst>
                                      </p:cBhvr>
                                      <p:to>
                                        <p:strVal val="visible"/>
                                      </p:to>
                                    </p:set>
                                    <p:animEffect transition="in" filter="fade">
                                      <p:cBhvr>
                                        <p:cTn id="92" dur="500"/>
                                        <p:tgtEl>
                                          <p:spTgt spid="6">
                                            <p:graphicEl>
                                              <a:dgm id="{282B1176-48CB-414B-9109-AFE69EEF130F}"/>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
                                            <p:graphicEl>
                                              <a:dgm id="{83EE9813-E5FF-4887-9C2A-48EFC90F8B86}"/>
                                            </p:graphicEl>
                                          </p:spTgt>
                                        </p:tgtEl>
                                        <p:attrNameLst>
                                          <p:attrName>style.visibility</p:attrName>
                                        </p:attrNameLst>
                                      </p:cBhvr>
                                      <p:to>
                                        <p:strVal val="visible"/>
                                      </p:to>
                                    </p:set>
                                    <p:animEffect transition="in" filter="fade">
                                      <p:cBhvr>
                                        <p:cTn id="95" dur="500"/>
                                        <p:tgtEl>
                                          <p:spTgt spid="6">
                                            <p:graphicEl>
                                              <a:dgm id="{83EE9813-E5FF-4887-9C2A-48EFC90F8B86}"/>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
                                            <p:graphicEl>
                                              <a:dgm id="{84CCC3F6-1917-408D-ADB6-D596567F8B4E}"/>
                                            </p:graphicEl>
                                          </p:spTgt>
                                        </p:tgtEl>
                                        <p:attrNameLst>
                                          <p:attrName>style.visibility</p:attrName>
                                        </p:attrNameLst>
                                      </p:cBhvr>
                                      <p:to>
                                        <p:strVal val="visible"/>
                                      </p:to>
                                    </p:set>
                                    <p:animEffect transition="in" filter="fade">
                                      <p:cBhvr>
                                        <p:cTn id="100" dur="500"/>
                                        <p:tgtEl>
                                          <p:spTgt spid="6">
                                            <p:graphicEl>
                                              <a:dgm id="{84CCC3F6-1917-408D-ADB6-D596567F8B4E}"/>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
                                            <p:graphicEl>
                                              <a:dgm id="{1E5E692D-7E19-45D0-B3A8-7BE6703BDC1C}"/>
                                            </p:graphicEl>
                                          </p:spTgt>
                                        </p:tgtEl>
                                        <p:attrNameLst>
                                          <p:attrName>style.visibility</p:attrName>
                                        </p:attrNameLst>
                                      </p:cBhvr>
                                      <p:to>
                                        <p:strVal val="visible"/>
                                      </p:to>
                                    </p:set>
                                    <p:animEffect transition="in" filter="fade">
                                      <p:cBhvr>
                                        <p:cTn id="103" dur="500"/>
                                        <p:tgtEl>
                                          <p:spTgt spid="6">
                                            <p:graphicEl>
                                              <a:dgm id="{1E5E692D-7E19-45D0-B3A8-7BE6703BDC1C}"/>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graphicEl>
                                              <a:dgm id="{262A542D-AB5D-4340-ACB3-9484C86BF636}"/>
                                            </p:graphicEl>
                                          </p:spTgt>
                                        </p:tgtEl>
                                        <p:attrNameLst>
                                          <p:attrName>style.visibility</p:attrName>
                                        </p:attrNameLst>
                                      </p:cBhvr>
                                      <p:to>
                                        <p:strVal val="visible"/>
                                      </p:to>
                                    </p:set>
                                    <p:animEffect transition="in" filter="fade">
                                      <p:cBhvr>
                                        <p:cTn id="108" dur="500"/>
                                        <p:tgtEl>
                                          <p:spTgt spid="6">
                                            <p:graphicEl>
                                              <a:dgm id="{262A542D-AB5D-4340-ACB3-9484C86BF636}"/>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
                                            <p:graphicEl>
                                              <a:dgm id="{DC78980F-538C-4B33-BD54-BB51220111AD}"/>
                                            </p:graphicEl>
                                          </p:spTgt>
                                        </p:tgtEl>
                                        <p:attrNameLst>
                                          <p:attrName>style.visibility</p:attrName>
                                        </p:attrNameLst>
                                      </p:cBhvr>
                                      <p:to>
                                        <p:strVal val="visible"/>
                                      </p:to>
                                    </p:set>
                                    <p:animEffect transition="in" filter="fade">
                                      <p:cBhvr>
                                        <p:cTn id="111" dur="500"/>
                                        <p:tgtEl>
                                          <p:spTgt spid="6">
                                            <p:graphicEl>
                                              <a:dgm id="{DC78980F-538C-4B33-BD54-BB51220111AD}"/>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
                                            <p:graphicEl>
                                              <a:dgm id="{B5AA3188-46E8-46C5-AD19-F41784CFDF69}"/>
                                            </p:graphicEl>
                                          </p:spTgt>
                                        </p:tgtEl>
                                        <p:attrNameLst>
                                          <p:attrName>style.visibility</p:attrName>
                                        </p:attrNameLst>
                                      </p:cBhvr>
                                      <p:to>
                                        <p:strVal val="visible"/>
                                      </p:to>
                                    </p:set>
                                    <p:animEffect transition="in" filter="fade">
                                      <p:cBhvr>
                                        <p:cTn id="116" dur="500"/>
                                        <p:tgtEl>
                                          <p:spTgt spid="6">
                                            <p:graphicEl>
                                              <a:dgm id="{B5AA3188-46E8-46C5-AD19-F41784CFDF69}"/>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
                                            <p:graphicEl>
                                              <a:dgm id="{48D8A25D-641F-4308-9A44-BE589844CA87}"/>
                                            </p:graphicEl>
                                          </p:spTgt>
                                        </p:tgtEl>
                                        <p:attrNameLst>
                                          <p:attrName>style.visibility</p:attrName>
                                        </p:attrNameLst>
                                      </p:cBhvr>
                                      <p:to>
                                        <p:strVal val="visible"/>
                                      </p:to>
                                    </p:set>
                                    <p:animEffect transition="in" filter="fade">
                                      <p:cBhvr>
                                        <p:cTn id="119" dur="500"/>
                                        <p:tgtEl>
                                          <p:spTgt spid="6">
                                            <p:graphicEl>
                                              <a:dgm id="{48D8A25D-641F-4308-9A44-BE589844CA87}"/>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6">
                                            <p:graphicEl>
                                              <a:dgm id="{1FA62D88-DF92-477F-B770-3B2B3C82FAD9}"/>
                                            </p:graphicEl>
                                          </p:spTgt>
                                        </p:tgtEl>
                                        <p:attrNameLst>
                                          <p:attrName>style.visibility</p:attrName>
                                        </p:attrNameLst>
                                      </p:cBhvr>
                                      <p:to>
                                        <p:strVal val="visible"/>
                                      </p:to>
                                    </p:set>
                                    <p:animEffect transition="in" filter="fade">
                                      <p:cBhvr>
                                        <p:cTn id="124" dur="500"/>
                                        <p:tgtEl>
                                          <p:spTgt spid="6">
                                            <p:graphicEl>
                                              <a:dgm id="{1FA62D88-DF92-477F-B770-3B2B3C82FAD9}"/>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
                                            <p:graphicEl>
                                              <a:dgm id="{4FB6826D-06D6-4A0D-948C-0D5FA1D2BB87}"/>
                                            </p:graphicEl>
                                          </p:spTgt>
                                        </p:tgtEl>
                                        <p:attrNameLst>
                                          <p:attrName>style.visibility</p:attrName>
                                        </p:attrNameLst>
                                      </p:cBhvr>
                                      <p:to>
                                        <p:strVal val="visible"/>
                                      </p:to>
                                    </p:set>
                                    <p:animEffect transition="in" filter="fade">
                                      <p:cBhvr>
                                        <p:cTn id="127" dur="500"/>
                                        <p:tgtEl>
                                          <p:spTgt spid="6">
                                            <p:graphicEl>
                                              <a:dgm id="{4FB6826D-06D6-4A0D-948C-0D5FA1D2BB87}"/>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
                                            <p:graphicEl>
                                              <a:dgm id="{6336E0F1-8CE7-45DA-ABAC-66CCDF7942A0}"/>
                                            </p:graphicEl>
                                          </p:spTgt>
                                        </p:tgtEl>
                                        <p:attrNameLst>
                                          <p:attrName>style.visibility</p:attrName>
                                        </p:attrNameLst>
                                      </p:cBhvr>
                                      <p:to>
                                        <p:strVal val="visible"/>
                                      </p:to>
                                    </p:set>
                                    <p:animEffect transition="in" filter="fade">
                                      <p:cBhvr>
                                        <p:cTn id="132" dur="500"/>
                                        <p:tgtEl>
                                          <p:spTgt spid="6">
                                            <p:graphicEl>
                                              <a:dgm id="{6336E0F1-8CE7-45DA-ABAC-66CCDF7942A0}"/>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
                                            <p:graphicEl>
                                              <a:dgm id="{4297DB1B-39BF-4413-8090-6BAA7995F10F}"/>
                                            </p:graphicEl>
                                          </p:spTgt>
                                        </p:tgtEl>
                                        <p:attrNameLst>
                                          <p:attrName>style.visibility</p:attrName>
                                        </p:attrNameLst>
                                      </p:cBhvr>
                                      <p:to>
                                        <p:strVal val="visible"/>
                                      </p:to>
                                    </p:set>
                                    <p:animEffect transition="in" filter="fade">
                                      <p:cBhvr>
                                        <p:cTn id="135" dur="500"/>
                                        <p:tgtEl>
                                          <p:spTgt spid="6">
                                            <p:graphicEl>
                                              <a:dgm id="{4297DB1B-39BF-4413-8090-6BAA7995F10F}"/>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6">
                                            <p:graphicEl>
                                              <a:dgm id="{3E2D1497-560A-4A17-84BB-D0BBA5A7292F}"/>
                                            </p:graphicEl>
                                          </p:spTgt>
                                        </p:tgtEl>
                                        <p:attrNameLst>
                                          <p:attrName>style.visibility</p:attrName>
                                        </p:attrNameLst>
                                      </p:cBhvr>
                                      <p:to>
                                        <p:strVal val="visible"/>
                                      </p:to>
                                    </p:set>
                                    <p:animEffect transition="in" filter="fade">
                                      <p:cBhvr>
                                        <p:cTn id="140" dur="500"/>
                                        <p:tgtEl>
                                          <p:spTgt spid="6">
                                            <p:graphicEl>
                                              <a:dgm id="{3E2D1497-560A-4A17-84BB-D0BBA5A7292F}"/>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
                                            <p:graphicEl>
                                              <a:dgm id="{14168377-5015-4B37-8F46-EB50E30582F5}"/>
                                            </p:graphicEl>
                                          </p:spTgt>
                                        </p:tgtEl>
                                        <p:attrNameLst>
                                          <p:attrName>style.visibility</p:attrName>
                                        </p:attrNameLst>
                                      </p:cBhvr>
                                      <p:to>
                                        <p:strVal val="visible"/>
                                      </p:to>
                                    </p:set>
                                    <p:animEffect transition="in" filter="fade">
                                      <p:cBhvr>
                                        <p:cTn id="143" dur="500"/>
                                        <p:tgtEl>
                                          <p:spTgt spid="6">
                                            <p:graphicEl>
                                              <a:dgm id="{14168377-5015-4B37-8F46-EB50E30582F5}"/>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6">
                                            <p:graphicEl>
                                              <a:dgm id="{0ED43DDC-DDBA-4115-A5FA-C102474FDC28}"/>
                                            </p:graphicEl>
                                          </p:spTgt>
                                        </p:tgtEl>
                                        <p:attrNameLst>
                                          <p:attrName>style.visibility</p:attrName>
                                        </p:attrNameLst>
                                      </p:cBhvr>
                                      <p:to>
                                        <p:strVal val="visible"/>
                                      </p:to>
                                    </p:set>
                                    <p:animEffect transition="in" filter="fade">
                                      <p:cBhvr>
                                        <p:cTn id="148" dur="500"/>
                                        <p:tgtEl>
                                          <p:spTgt spid="6">
                                            <p:graphicEl>
                                              <a:dgm id="{0ED43DDC-DDBA-4115-A5FA-C102474FDC28}"/>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graphicEl>
                                              <a:dgm id="{E2AC7FDF-6667-4A68-AB65-5B63C35ED41C}"/>
                                            </p:graphicEl>
                                          </p:spTgt>
                                        </p:tgtEl>
                                        <p:attrNameLst>
                                          <p:attrName>style.visibility</p:attrName>
                                        </p:attrNameLst>
                                      </p:cBhvr>
                                      <p:to>
                                        <p:strVal val="visible"/>
                                      </p:to>
                                    </p:set>
                                    <p:animEffect transition="in" filter="fade">
                                      <p:cBhvr>
                                        <p:cTn id="151" dur="500"/>
                                        <p:tgtEl>
                                          <p:spTgt spid="6">
                                            <p:graphicEl>
                                              <a:dgm id="{E2AC7FDF-6667-4A68-AB65-5B63C35ED41C}"/>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6">
                                            <p:graphicEl>
                                              <a:dgm id="{9CC2F56E-3304-44F6-A130-EE94CB6971B5}"/>
                                            </p:graphicEl>
                                          </p:spTgt>
                                        </p:tgtEl>
                                        <p:attrNameLst>
                                          <p:attrName>style.visibility</p:attrName>
                                        </p:attrNameLst>
                                      </p:cBhvr>
                                      <p:to>
                                        <p:strVal val="visible"/>
                                      </p:to>
                                    </p:set>
                                    <p:animEffect transition="in" filter="fade">
                                      <p:cBhvr>
                                        <p:cTn id="156" dur="500"/>
                                        <p:tgtEl>
                                          <p:spTgt spid="6">
                                            <p:graphicEl>
                                              <a:dgm id="{9CC2F56E-3304-44F6-A130-EE94CB6971B5}"/>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
                                            <p:graphicEl>
                                              <a:dgm id="{3130EC29-7E77-491F-BCC8-84EE8F4271A9}"/>
                                            </p:graphicEl>
                                          </p:spTgt>
                                        </p:tgtEl>
                                        <p:attrNameLst>
                                          <p:attrName>style.visibility</p:attrName>
                                        </p:attrNameLst>
                                      </p:cBhvr>
                                      <p:to>
                                        <p:strVal val="visible"/>
                                      </p:to>
                                    </p:set>
                                    <p:animEffect transition="in" filter="fade">
                                      <p:cBhvr>
                                        <p:cTn id="159" dur="500"/>
                                        <p:tgtEl>
                                          <p:spTgt spid="6">
                                            <p:graphicEl>
                                              <a:dgm id="{3130EC29-7E77-491F-BCC8-84EE8F4271A9}"/>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graphicEl>
                                              <a:dgm id="{2F024313-02D4-401E-96CD-74F0339C84A4}"/>
                                            </p:graphicEl>
                                          </p:spTgt>
                                        </p:tgtEl>
                                        <p:attrNameLst>
                                          <p:attrName>style.visibility</p:attrName>
                                        </p:attrNameLst>
                                      </p:cBhvr>
                                      <p:to>
                                        <p:strVal val="visible"/>
                                      </p:to>
                                    </p:set>
                                    <p:animEffect transition="in" filter="fade">
                                      <p:cBhvr>
                                        <p:cTn id="164" dur="500"/>
                                        <p:tgtEl>
                                          <p:spTgt spid="6">
                                            <p:graphicEl>
                                              <a:dgm id="{2F024313-02D4-401E-96CD-74F0339C84A4}"/>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
                                            <p:graphicEl>
                                              <a:dgm id="{82CEC384-D2A7-4D7C-8D23-DE2F42898BFC}"/>
                                            </p:graphicEl>
                                          </p:spTgt>
                                        </p:tgtEl>
                                        <p:attrNameLst>
                                          <p:attrName>style.visibility</p:attrName>
                                        </p:attrNameLst>
                                      </p:cBhvr>
                                      <p:to>
                                        <p:strVal val="visible"/>
                                      </p:to>
                                    </p:set>
                                    <p:animEffect transition="in" filter="fade">
                                      <p:cBhvr>
                                        <p:cTn id="167" dur="500"/>
                                        <p:tgtEl>
                                          <p:spTgt spid="6">
                                            <p:graphicEl>
                                              <a:dgm id="{82CEC384-D2A7-4D7C-8D23-DE2F42898BFC}"/>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
                                            <p:graphicEl>
                                              <a:dgm id="{265FAE1F-BB5D-40FE-B806-E73FBE6DB50E}"/>
                                            </p:graphicEl>
                                          </p:spTgt>
                                        </p:tgtEl>
                                        <p:attrNameLst>
                                          <p:attrName>style.visibility</p:attrName>
                                        </p:attrNameLst>
                                      </p:cBhvr>
                                      <p:to>
                                        <p:strVal val="visible"/>
                                      </p:to>
                                    </p:set>
                                    <p:animEffect transition="in" filter="fade">
                                      <p:cBhvr>
                                        <p:cTn id="172" dur="500"/>
                                        <p:tgtEl>
                                          <p:spTgt spid="6">
                                            <p:graphicEl>
                                              <a:dgm id="{265FAE1F-BB5D-40FE-B806-E73FBE6DB50E}"/>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
                                            <p:graphicEl>
                                              <a:dgm id="{21C56C74-27EE-451F-A870-6DD9F42F5F26}"/>
                                            </p:graphicEl>
                                          </p:spTgt>
                                        </p:tgtEl>
                                        <p:attrNameLst>
                                          <p:attrName>style.visibility</p:attrName>
                                        </p:attrNameLst>
                                      </p:cBhvr>
                                      <p:to>
                                        <p:strVal val="visible"/>
                                      </p:to>
                                    </p:set>
                                    <p:animEffect transition="in" filter="fade">
                                      <p:cBhvr>
                                        <p:cTn id="175" dur="500"/>
                                        <p:tgtEl>
                                          <p:spTgt spid="6">
                                            <p:graphicEl>
                                              <a:dgm id="{21C56C74-27EE-451F-A870-6DD9F42F5F26}"/>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6" presetClass="entr" presetSubtype="21" fill="hold" grpId="0" nodeType="clickEffect">
                                  <p:stCondLst>
                                    <p:cond delay="0"/>
                                  </p:stCondLst>
                                  <p:childTnLst>
                                    <p:set>
                                      <p:cBhvr>
                                        <p:cTn id="179" dur="1" fill="hold">
                                          <p:stCondLst>
                                            <p:cond delay="0"/>
                                          </p:stCondLst>
                                        </p:cTn>
                                        <p:tgtEl>
                                          <p:spTgt spid="9"/>
                                        </p:tgtEl>
                                        <p:attrNameLst>
                                          <p:attrName>style.visibility</p:attrName>
                                        </p:attrNameLst>
                                      </p:cBhvr>
                                      <p:to>
                                        <p:strVal val="visible"/>
                                      </p:to>
                                    </p:set>
                                    <p:animEffect transition="in" filter="barn(inVertical)">
                                      <p:cBhvr>
                                        <p:cTn id="18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9594" y="1103640"/>
            <a:ext cx="1602027" cy="165856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086" y="4102584"/>
            <a:ext cx="1697951" cy="1760838"/>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7219" y="3483589"/>
            <a:ext cx="1697951" cy="176083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3069" y="3784344"/>
            <a:ext cx="2586411" cy="2586411"/>
          </a:xfrm>
          <a:prstGeom prst="rect">
            <a:avLst/>
          </a:prstGeom>
        </p:spPr>
      </p:pic>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8135"/>
            <a:ext cx="2208467" cy="1486029"/>
          </a:xfrm>
          <a:prstGeom prst="rect">
            <a:avLst/>
          </a:prstGeom>
        </p:spPr>
      </p:pic>
      <p:sp>
        <p:nvSpPr>
          <p:cNvPr id="9" name="TextBox 8"/>
          <p:cNvSpPr txBox="1"/>
          <p:nvPr/>
        </p:nvSpPr>
        <p:spPr>
          <a:xfrm rot="19561322">
            <a:off x="309416" y="2764772"/>
            <a:ext cx="1996017" cy="1008787"/>
          </a:xfrm>
          <a:prstGeom prst="leftArrow">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rgbClr val="FFFF00"/>
                </a:solidFill>
                <a:latin typeface="Franklin Gothic Demi Cond" panose="020B0706030402020204" pitchFamily="34" charset="0"/>
              </a:rPr>
              <a:t>Rs.1,000</a:t>
            </a:r>
          </a:p>
        </p:txBody>
      </p:sp>
      <p:sp>
        <p:nvSpPr>
          <p:cNvPr id="12" name="TextBox 11"/>
          <p:cNvSpPr txBox="1"/>
          <p:nvPr/>
        </p:nvSpPr>
        <p:spPr>
          <a:xfrm>
            <a:off x="1891862" y="1179357"/>
            <a:ext cx="1838724" cy="507831"/>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p:txBody>
      </p:sp>
      <p:sp>
        <p:nvSpPr>
          <p:cNvPr id="13" name="TextBox 12"/>
          <p:cNvSpPr txBox="1"/>
          <p:nvPr/>
        </p:nvSpPr>
        <p:spPr>
          <a:xfrm>
            <a:off x="2953105" y="2610983"/>
            <a:ext cx="2492812"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+500 </a:t>
            </a:r>
            <a:r>
              <a:rPr lang="en-US" sz="2700" dirty="0" smtClean="0">
                <a:solidFill>
                  <a:schemeClr val="bg1"/>
                </a:solidFill>
                <a:latin typeface="Franklin Gothic Demi Cond" panose="020B0706030402020204" pitchFamily="34" charset="0"/>
              </a:rPr>
              <a:t>Value &amp; profit </a:t>
            </a:r>
            <a:r>
              <a:rPr lang="en-US" sz="2700" dirty="0">
                <a:solidFill>
                  <a:schemeClr val="bg1"/>
                </a:solidFill>
                <a:latin typeface="Franklin Gothic Demi Cond" panose="020B0706030402020204" pitchFamily="34" charset="0"/>
              </a:rPr>
              <a:t>added</a:t>
            </a:r>
          </a:p>
        </p:txBody>
      </p:sp>
      <p:sp>
        <p:nvSpPr>
          <p:cNvPr id="16" name="TextBox 15"/>
          <p:cNvSpPr txBox="1"/>
          <p:nvPr/>
        </p:nvSpPr>
        <p:spPr>
          <a:xfrm>
            <a:off x="2746134" y="5516002"/>
            <a:ext cx="2779751"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Sales Tax</a:t>
            </a:r>
          </a:p>
        </p:txBody>
      </p:sp>
      <p:sp>
        <p:nvSpPr>
          <p:cNvPr id="17" name="TextBox 16"/>
          <p:cNvSpPr txBox="1"/>
          <p:nvPr/>
        </p:nvSpPr>
        <p:spPr>
          <a:xfrm rot="20176353">
            <a:off x="4953466" y="3205961"/>
            <a:ext cx="1858961" cy="1008787"/>
          </a:xfrm>
          <a:prstGeom prst="leftArrow">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Rs.1150</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16936" y="857250"/>
            <a:ext cx="1396145" cy="2302358"/>
          </a:xfrm>
          <a:prstGeom prst="rect">
            <a:avLst/>
          </a:prstGeom>
        </p:spPr>
      </p:pic>
      <p:sp>
        <p:nvSpPr>
          <p:cNvPr id="23" name="TextBox 22"/>
          <p:cNvSpPr txBox="1"/>
          <p:nvPr/>
        </p:nvSpPr>
        <p:spPr>
          <a:xfrm>
            <a:off x="6163069" y="5515340"/>
            <a:ext cx="2779751" cy="507831"/>
          </a:xfrm>
          <a:prstGeom prst="rec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Final consumer</a:t>
            </a:r>
          </a:p>
        </p:txBody>
      </p:sp>
      <p:sp>
        <p:nvSpPr>
          <p:cNvPr id="24" name="TextBox 23"/>
          <p:cNvSpPr txBox="1"/>
          <p:nvPr/>
        </p:nvSpPr>
        <p:spPr>
          <a:xfrm rot="728318">
            <a:off x="5067674" y="1095066"/>
            <a:ext cx="2206161" cy="1338828"/>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a:p>
            <a:r>
              <a:rPr lang="en-US" sz="2700" dirty="0">
                <a:solidFill>
                  <a:srgbClr val="FFFF00"/>
                </a:solidFill>
                <a:latin typeface="Franklin Gothic Demi Cond" panose="020B0706030402020204" pitchFamily="34" charset="0"/>
              </a:rPr>
              <a:t>Rs.01,000/-</a:t>
            </a:r>
          </a:p>
          <a:p>
            <a:r>
              <a:rPr lang="en-US" sz="2700" dirty="0">
                <a:solidFill>
                  <a:schemeClr val="bg1"/>
                </a:solidFill>
                <a:latin typeface="Franklin Gothic Demi Cond" panose="020B0706030402020204" pitchFamily="34" charset="0"/>
              </a:rPr>
              <a:t>Rs.00,500</a:t>
            </a:r>
          </a:p>
        </p:txBody>
      </p:sp>
      <p:sp>
        <p:nvSpPr>
          <p:cNvPr id="25" name="TextBox 24"/>
          <p:cNvSpPr txBox="1"/>
          <p:nvPr/>
        </p:nvSpPr>
        <p:spPr>
          <a:xfrm>
            <a:off x="6731415" y="3483589"/>
            <a:ext cx="1412719" cy="777954"/>
          </a:xfrm>
          <a:prstGeom prst="downArrowCallou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smtClean="0">
                <a:solidFill>
                  <a:schemeClr val="bg1"/>
                </a:solidFill>
                <a:latin typeface="Franklin Gothic Demi Cond" panose="020B0706030402020204" pitchFamily="34" charset="0"/>
              </a:rPr>
              <a:t>= 12,650</a:t>
            </a:r>
            <a:endParaRPr lang="en-US" sz="2700" dirty="0">
              <a:solidFill>
                <a:schemeClr val="bg1"/>
              </a:solidFill>
              <a:latin typeface="Franklin Gothic Demi Cond" panose="020B0706030402020204" pitchFamily="34" charset="0"/>
            </a:endParaRPr>
          </a:p>
        </p:txBody>
      </p:sp>
      <p:sp>
        <p:nvSpPr>
          <p:cNvPr id="30" name="TextBox 29"/>
          <p:cNvSpPr txBox="1"/>
          <p:nvPr/>
        </p:nvSpPr>
        <p:spPr>
          <a:xfrm>
            <a:off x="3582" y="5516002"/>
            <a:ext cx="215987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Sales Tax</a:t>
            </a:r>
          </a:p>
        </p:txBody>
      </p:sp>
      <p:sp>
        <p:nvSpPr>
          <p:cNvPr id="18" name="TextBox 17"/>
          <p:cNvSpPr txBox="1"/>
          <p:nvPr/>
        </p:nvSpPr>
        <p:spPr>
          <a:xfrm>
            <a:off x="6579471" y="2742786"/>
            <a:ext cx="1724429" cy="777954"/>
          </a:xfrm>
          <a:prstGeom prst="downArrowCallou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Rs.11,500</a:t>
            </a:r>
          </a:p>
        </p:txBody>
      </p:sp>
      <p:sp>
        <p:nvSpPr>
          <p:cNvPr id="2" name="Title 1"/>
          <p:cNvSpPr>
            <a:spLocks noGrp="1"/>
          </p:cNvSpPr>
          <p:nvPr>
            <p:ph type="title"/>
          </p:nvPr>
        </p:nvSpPr>
        <p:spPr/>
        <p:txBody>
          <a:bodyPr/>
          <a:lstStyle/>
          <a:p>
            <a:pPr algn="r"/>
            <a:r>
              <a:rPr lang="en-US" dirty="0" smtClean="0"/>
              <a:t>10% Tax @ </a:t>
            </a:r>
            <a:r>
              <a:rPr lang="en-US" u="sng" dirty="0" smtClean="0"/>
              <a:t>Sale</a:t>
            </a:r>
            <a:r>
              <a:rPr lang="en-US" dirty="0" smtClean="0"/>
              <a:t> of goods on every stage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18B7AF8A-C719-4171-A61A-506490E43206}" type="slidenum">
              <a:rPr lang="en-US" smtClean="0"/>
              <a:t>4</a:t>
            </a:fld>
            <a:endParaRPr lang="en-US"/>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3845" y="46360"/>
            <a:ext cx="1326620" cy="1470133"/>
          </a:xfrm>
          <a:prstGeom prst="rect">
            <a:avLst/>
          </a:prstGeom>
        </p:spPr>
      </p:pic>
      <p:sp>
        <p:nvSpPr>
          <p:cNvPr id="29" name="TextBox 28"/>
          <p:cNvSpPr txBox="1"/>
          <p:nvPr/>
        </p:nvSpPr>
        <p:spPr>
          <a:xfrm>
            <a:off x="2768071" y="4950607"/>
            <a:ext cx="2779751"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1000+</a:t>
            </a:r>
            <a:r>
              <a:rPr lang="en-US" sz="2700" dirty="0">
                <a:solidFill>
                  <a:srgbClr val="FFFF00"/>
                </a:solidFill>
                <a:latin typeface="Franklin Gothic Demi Cond" panose="020B0706030402020204" pitchFamily="34" charset="0"/>
              </a:rPr>
              <a:t>100</a:t>
            </a:r>
            <a:r>
              <a:rPr lang="en-US" sz="2700" dirty="0">
                <a:solidFill>
                  <a:schemeClr val="bg1"/>
                </a:solidFill>
                <a:latin typeface="Franklin Gothic Demi Cond" panose="020B0706030402020204" pitchFamily="34" charset="0"/>
              </a:rPr>
              <a:t>+50</a:t>
            </a:r>
          </a:p>
        </p:txBody>
      </p:sp>
      <p:cxnSp>
        <p:nvCxnSpPr>
          <p:cNvPr id="31" name="Straight Arrow Connector 30"/>
          <p:cNvCxnSpPr/>
          <p:nvPr/>
        </p:nvCxnSpPr>
        <p:spPr>
          <a:xfrm flipH="1">
            <a:off x="3503021" y="1321743"/>
            <a:ext cx="1700544" cy="3739908"/>
          </a:xfrm>
          <a:prstGeom prst="straightConnector1">
            <a:avLst/>
          </a:prstGeom>
          <a:ln w="76200">
            <a:solidFill>
              <a:srgbClr val="00B0F0"/>
            </a:solidFill>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p:nvPr/>
        </p:nvCxnSpPr>
        <p:spPr>
          <a:xfrm flipH="1">
            <a:off x="4225125" y="1687188"/>
            <a:ext cx="1018832" cy="3390361"/>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p:cNvCxnSpPr/>
          <p:nvPr/>
        </p:nvCxnSpPr>
        <p:spPr>
          <a:xfrm>
            <a:off x="3637907" y="2958998"/>
            <a:ext cx="1193708" cy="2131435"/>
          </a:xfrm>
          <a:prstGeom prst="straightConnector1">
            <a:avLst/>
          </a:prstGeom>
          <a:ln w="76200">
            <a:solidFill>
              <a:srgbClr val="00B0F0"/>
            </a:solidFill>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2101436" y="1600522"/>
            <a:ext cx="3256652" cy="1237404"/>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865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arn(inVertical)">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barn(inVertical)">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inVertic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arn(inVertical)">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7" grpId="0" animBg="1"/>
      <p:bldP spid="24" grpId="0" animBg="1"/>
      <p:bldP spid="25" grpId="0" animBg="1"/>
      <p:bldP spid="1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smtClean="0"/>
              <a:t>Taxes: GST will subsume everything EXCEPT Direct Tax+ what </a:t>
            </a:r>
            <a:r>
              <a:rPr lang="en-US" sz="2400" dirty="0" err="1" smtClean="0"/>
              <a:t>Devgan</a:t>
            </a:r>
            <a:r>
              <a:rPr lang="en-US" sz="2400" dirty="0" smtClean="0"/>
              <a:t> touches</a:t>
            </a:r>
            <a:endParaRPr lang="en-US" sz="2400"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93" y="795524"/>
            <a:ext cx="6172971" cy="5165662"/>
          </a:xfrm>
          <a:prstGeom prst="rect">
            <a:avLst/>
          </a:prstGeom>
        </p:spPr>
      </p:pic>
      <p:grpSp>
        <p:nvGrpSpPr>
          <p:cNvPr id="11" name="Group 10"/>
          <p:cNvGrpSpPr/>
          <p:nvPr/>
        </p:nvGrpSpPr>
        <p:grpSpPr>
          <a:xfrm>
            <a:off x="6164178" y="795524"/>
            <a:ext cx="2979822" cy="1974053"/>
            <a:chOff x="6164178" y="795524"/>
            <a:chExt cx="2979822" cy="1974053"/>
          </a:xfrm>
        </p:grpSpPr>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64179" y="795524"/>
              <a:ext cx="2979821" cy="1850962"/>
            </a:xfrm>
            <a:prstGeom prst="rect">
              <a:avLst/>
            </a:prstGeom>
          </p:spPr>
        </p:pic>
        <p:sp>
          <p:nvSpPr>
            <p:cNvPr id="8" name="Flowchart: Process 7"/>
            <p:cNvSpPr/>
            <p:nvPr/>
          </p:nvSpPr>
          <p:spPr>
            <a:xfrm>
              <a:off x="6164178" y="2400300"/>
              <a:ext cx="2979822" cy="3692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effectLst>
                    <a:outerShdw blurRad="38100" dist="38100" dir="2700000" algn="tl">
                      <a:srgbClr val="000000">
                        <a:alpha val="43137"/>
                      </a:srgbClr>
                    </a:outerShdw>
                  </a:effectLst>
                </a:rPr>
                <a:t>GST+ Central </a:t>
              </a:r>
              <a:r>
                <a:rPr lang="en-US" sz="2800" dirty="0" smtClean="0">
                  <a:effectLst>
                    <a:outerShdw blurRad="38100" dist="38100" dir="2700000" algn="tl">
                      <a:srgbClr val="000000">
                        <a:alpha val="43137"/>
                      </a:srgbClr>
                    </a:outerShdw>
                  </a:effectLst>
                </a:rPr>
                <a:t>Excise</a:t>
              </a:r>
              <a:endParaRPr lang="en-US" sz="2800" dirty="0">
                <a:effectLst>
                  <a:outerShdw blurRad="38100" dist="38100" dir="2700000" algn="tl">
                    <a:srgbClr val="000000">
                      <a:alpha val="43137"/>
                    </a:srgbClr>
                  </a:outerShdw>
                </a:effectLst>
              </a:endParaRPr>
            </a:p>
          </p:txBody>
        </p:sp>
      </p:grpSp>
      <p:grpSp>
        <p:nvGrpSpPr>
          <p:cNvPr id="10" name="Group 9"/>
          <p:cNvGrpSpPr/>
          <p:nvPr/>
        </p:nvGrpSpPr>
        <p:grpSpPr>
          <a:xfrm>
            <a:off x="5517175" y="2919045"/>
            <a:ext cx="3626825" cy="2857500"/>
            <a:chOff x="5517175" y="2919045"/>
            <a:chExt cx="3626825" cy="2857500"/>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17175" y="2919045"/>
              <a:ext cx="3626825" cy="2611314"/>
            </a:xfrm>
            <a:prstGeom prst="rect">
              <a:avLst/>
            </a:prstGeom>
          </p:spPr>
        </p:pic>
        <p:sp>
          <p:nvSpPr>
            <p:cNvPr id="9" name="Flowchart: Process 8"/>
            <p:cNvSpPr/>
            <p:nvPr/>
          </p:nvSpPr>
          <p:spPr>
            <a:xfrm>
              <a:off x="5517175" y="5407268"/>
              <a:ext cx="3626825" cy="3692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STATE EXCISE</a:t>
              </a:r>
              <a:endParaRPr lang="en-US" sz="2800" dirty="0">
                <a:effectLst>
                  <a:outerShdw blurRad="38100" dist="38100" dir="2700000" algn="tl">
                    <a:srgbClr val="000000">
                      <a:alpha val="43137"/>
                    </a:srgbClr>
                  </a:outerShdw>
                </a:effectLst>
              </a:endParaRPr>
            </a:p>
          </p:txBody>
        </p:sp>
      </p:grpSp>
      <p:sp>
        <p:nvSpPr>
          <p:cNvPr id="13" name="Rectangular Callout 12"/>
          <p:cNvSpPr/>
          <p:nvPr/>
        </p:nvSpPr>
        <p:spPr>
          <a:xfrm>
            <a:off x="3253152" y="918613"/>
            <a:ext cx="3033347" cy="325317"/>
          </a:xfrm>
          <a:prstGeom prst="wedgeRectCallout">
            <a:avLst>
              <a:gd name="adj1" fmla="val -54503"/>
              <a:gd name="adj2" fmla="val 1138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smtClean="0"/>
              <a:t>Bike import Custom Duty</a:t>
            </a:r>
            <a:endParaRPr lang="en-US" sz="2400" dirty="0"/>
          </a:p>
        </p:txBody>
      </p:sp>
      <p:sp>
        <p:nvSpPr>
          <p:cNvPr id="14" name="Rectangular Callout 13"/>
          <p:cNvSpPr/>
          <p:nvPr/>
        </p:nvSpPr>
        <p:spPr>
          <a:xfrm>
            <a:off x="2470638" y="2584938"/>
            <a:ext cx="2611316" cy="325317"/>
          </a:xfrm>
          <a:prstGeom prst="wedgeRectCallout">
            <a:avLst>
              <a:gd name="adj1" fmla="val -24537"/>
              <a:gd name="adj2" fmla="val 16790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smtClean="0"/>
              <a:t>Petrol: Excise-VAT</a:t>
            </a:r>
            <a:endParaRPr lang="en-US" sz="2400" dirty="0"/>
          </a:p>
        </p:txBody>
      </p:sp>
      <p:sp>
        <p:nvSpPr>
          <p:cNvPr id="15" name="Rectangular Callout 14"/>
          <p:cNvSpPr/>
          <p:nvPr/>
        </p:nvSpPr>
        <p:spPr>
          <a:xfrm>
            <a:off x="2611315" y="1951710"/>
            <a:ext cx="3253154" cy="325317"/>
          </a:xfrm>
          <a:prstGeom prst="wedgeRectCallout">
            <a:avLst>
              <a:gd name="adj1" fmla="val -24537"/>
              <a:gd name="adj2" fmla="val 16790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smtClean="0"/>
              <a:t>Crude oil-import (Custom)</a:t>
            </a:r>
            <a:endParaRPr lang="en-US" sz="2400" dirty="0"/>
          </a:p>
        </p:txBody>
      </p:sp>
      <p:sp>
        <p:nvSpPr>
          <p:cNvPr id="2" name="Rectangle 1"/>
          <p:cNvSpPr/>
          <p:nvPr/>
        </p:nvSpPr>
        <p:spPr>
          <a:xfrm>
            <a:off x="1043775" y="6025000"/>
            <a:ext cx="8076357" cy="767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local bodies assigned + electricity duty (?)+ road tax(?)</a:t>
            </a:r>
          </a:p>
          <a:p>
            <a:pPr algn="ctr"/>
            <a:r>
              <a:rPr lang="en-US" sz="2800" dirty="0" smtClean="0"/>
              <a:t>When its clarified, you edit this slide.</a:t>
            </a:r>
            <a:endParaRPr lang="en-US" sz="2800" dirty="0"/>
          </a:p>
        </p:txBody>
      </p:sp>
    </p:spTree>
    <p:extLst>
      <p:ext uri="{BB962C8B-B14F-4D97-AF65-F5344CB8AC3E}">
        <p14:creationId xmlns:p14="http://schemas.microsoft.com/office/powerpoint/2010/main" val="41424482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505680760"/>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30568941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6826102"/>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65808331"/>
              </p:ext>
            </p:extLst>
          </p:nvPr>
        </p:nvGraphicFramePr>
        <p:xfrm>
          <a:off x="153988" y="914400"/>
          <a:ext cx="8951914" cy="59117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GST Benefits: “Generic”</a:t>
            </a:r>
            <a:endParaRPr lang="en-US" dirty="0"/>
          </a:p>
        </p:txBody>
      </p:sp>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09848" y="3429616"/>
            <a:ext cx="2434152" cy="3428384"/>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4306186"/>
            <a:ext cx="2772284" cy="2519916"/>
          </a:xfrm>
          <a:prstGeom prst="rect">
            <a:avLst/>
          </a:prstGeom>
        </p:spPr>
      </p:pic>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517608" y="40530"/>
            <a:ext cx="1925157" cy="2035351"/>
          </a:xfrm>
          <a:prstGeom prst="rect">
            <a:avLst/>
          </a:prstGeom>
        </p:spPr>
      </p:pic>
      <p:pic>
        <p:nvPicPr>
          <p:cNvPr id="4" name="Picture 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555648" y="615636"/>
            <a:ext cx="2406312" cy="3054166"/>
          </a:xfrm>
          <a:prstGeom prst="rect">
            <a:avLst/>
          </a:prstGeom>
        </p:spPr>
      </p:pic>
      <p:sp>
        <p:nvSpPr>
          <p:cNvPr id="7" name="Rectangular Callout 6"/>
          <p:cNvSpPr/>
          <p:nvPr/>
        </p:nvSpPr>
        <p:spPr>
          <a:xfrm>
            <a:off x="1593411" y="3521798"/>
            <a:ext cx="4608214" cy="642796"/>
          </a:xfrm>
          <a:prstGeom prst="wedgeRectCallout">
            <a:avLst>
              <a:gd name="adj1" fmla="val -6857"/>
              <a:gd name="adj2" fmla="val -1051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dirty="0"/>
              <a:t>पन</a:t>
            </a:r>
            <a:r>
              <a:rPr lang="en-US" dirty="0"/>
              <a:t> </a:t>
            </a:r>
            <a:r>
              <a:rPr lang="hi-IN" dirty="0"/>
              <a:t>ये</a:t>
            </a:r>
            <a:r>
              <a:rPr lang="en-US" dirty="0"/>
              <a:t> </a:t>
            </a:r>
            <a:r>
              <a:rPr lang="hi-IN" dirty="0"/>
              <a:t>सब</a:t>
            </a:r>
            <a:r>
              <a:rPr lang="en-US" dirty="0"/>
              <a:t> </a:t>
            </a:r>
            <a:r>
              <a:rPr lang="hi-IN" dirty="0"/>
              <a:t>तो</a:t>
            </a:r>
            <a:r>
              <a:rPr lang="en-US" dirty="0"/>
              <a:t> </a:t>
            </a:r>
            <a:r>
              <a:rPr lang="hi-IN" b="1" u="sng" dirty="0"/>
              <a:t>'चालु</a:t>
            </a:r>
            <a:r>
              <a:rPr lang="en-US" dirty="0"/>
              <a:t>'</a:t>
            </a:r>
            <a:r>
              <a:rPr lang="hi-IN" dirty="0"/>
              <a:t> मुद्दे</a:t>
            </a:r>
            <a:r>
              <a:rPr lang="en-US" dirty="0"/>
              <a:t> </a:t>
            </a:r>
            <a:r>
              <a:rPr lang="hi-IN" dirty="0"/>
              <a:t>है! परीक्षा में मार्क्स खींचने</a:t>
            </a:r>
            <a:r>
              <a:rPr lang="en-US" dirty="0"/>
              <a:t> </a:t>
            </a:r>
            <a:r>
              <a:rPr lang="hi-IN" dirty="0"/>
              <a:t>है</a:t>
            </a:r>
            <a:r>
              <a:rPr lang="en-US" dirty="0"/>
              <a:t>,</a:t>
            </a:r>
            <a:r>
              <a:rPr lang="hi-IN" dirty="0"/>
              <a:t> तो</a:t>
            </a:r>
            <a:r>
              <a:rPr lang="en-US" dirty="0"/>
              <a:t> </a:t>
            </a:r>
            <a:r>
              <a:rPr lang="hi-IN" dirty="0"/>
              <a:t>कुछ</a:t>
            </a:r>
            <a:r>
              <a:rPr lang="en-US" dirty="0"/>
              <a:t> </a:t>
            </a:r>
            <a:r>
              <a:rPr lang="hi-IN" dirty="0"/>
              <a:t>Specific बताओ</a:t>
            </a:r>
            <a:r>
              <a:rPr lang="en-US" dirty="0"/>
              <a:t>.</a:t>
            </a:r>
          </a:p>
        </p:txBody>
      </p:sp>
    </p:spTree>
    <p:extLst>
      <p:ext uri="{BB962C8B-B14F-4D97-AF65-F5344CB8AC3E}">
        <p14:creationId xmlns:p14="http://schemas.microsoft.com/office/powerpoint/2010/main" val="267339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CDD4600-1C63-42D8-8DCE-E0895530678A}"/>
                                            </p:graphicEl>
                                          </p:spTgt>
                                        </p:tgtEl>
                                        <p:attrNameLst>
                                          <p:attrName>style.visibility</p:attrName>
                                        </p:attrNameLst>
                                      </p:cBhvr>
                                      <p:to>
                                        <p:strVal val="visible"/>
                                      </p:to>
                                    </p:set>
                                    <p:animEffect transition="in" filter="fade">
                                      <p:cBhvr>
                                        <p:cTn id="7" dur="500"/>
                                        <p:tgtEl>
                                          <p:spTgt spid="5">
                                            <p:graphicEl>
                                              <a:dgm id="{ACDD4600-1C63-42D8-8DCE-E089553067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F512BEC1-8035-45CB-80E2-169F9795B924}"/>
                                            </p:graphicEl>
                                          </p:spTgt>
                                        </p:tgtEl>
                                        <p:attrNameLst>
                                          <p:attrName>style.visibility</p:attrName>
                                        </p:attrNameLst>
                                      </p:cBhvr>
                                      <p:to>
                                        <p:strVal val="visible"/>
                                      </p:to>
                                    </p:set>
                                    <p:animEffect transition="in" filter="fade">
                                      <p:cBhvr>
                                        <p:cTn id="12" dur="500"/>
                                        <p:tgtEl>
                                          <p:spTgt spid="5">
                                            <p:graphicEl>
                                              <a:dgm id="{F512BEC1-8035-45CB-80E2-169F9795B92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5F5F9CBE-4378-4C37-8252-5B491003C73A}"/>
                                            </p:graphicEl>
                                          </p:spTgt>
                                        </p:tgtEl>
                                        <p:attrNameLst>
                                          <p:attrName>style.visibility</p:attrName>
                                        </p:attrNameLst>
                                      </p:cBhvr>
                                      <p:to>
                                        <p:strVal val="visible"/>
                                      </p:to>
                                    </p:set>
                                    <p:animEffect transition="in" filter="fade">
                                      <p:cBhvr>
                                        <p:cTn id="17" dur="500"/>
                                        <p:tgtEl>
                                          <p:spTgt spid="5">
                                            <p:graphicEl>
                                              <a:dgm id="{5F5F9CBE-4378-4C37-8252-5B491003C73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942" y="905607"/>
            <a:ext cx="7825039" cy="4158762"/>
          </a:xfrm>
          <a:prstGeom prst="rect">
            <a:avLst/>
          </a:prstGeom>
        </p:spPr>
      </p:pic>
      <p:sp>
        <p:nvSpPr>
          <p:cNvPr id="6" name="Up Arrow Callout 5"/>
          <p:cNvSpPr/>
          <p:nvPr/>
        </p:nvSpPr>
        <p:spPr>
          <a:xfrm>
            <a:off x="558311" y="3121270"/>
            <a:ext cx="1951892" cy="720969"/>
          </a:xfrm>
          <a:prstGeom prst="up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t>VAT 12.5%</a:t>
            </a:r>
            <a:endParaRPr lang="en-US" sz="3200" dirty="0"/>
          </a:p>
        </p:txBody>
      </p:sp>
      <p:sp>
        <p:nvSpPr>
          <p:cNvPr id="7" name="Title 6"/>
          <p:cNvSpPr>
            <a:spLocks noGrp="1"/>
          </p:cNvSpPr>
          <p:nvPr>
            <p:ph type="title"/>
          </p:nvPr>
        </p:nvSpPr>
        <p:spPr/>
        <p:txBody>
          <a:bodyPr/>
          <a:lstStyle/>
          <a:p>
            <a:r>
              <a:rPr lang="en-US" dirty="0" smtClean="0"/>
              <a:t>(in theory) Rate Arbitrage </a:t>
            </a:r>
            <a:r>
              <a:rPr lang="en-US" dirty="0" smtClean="0">
                <a:latin typeface="Franklin Gothic Medium Cond" panose="020B0606030402020204" pitchFamily="34" charset="0"/>
              </a:rPr>
              <a:t>▼</a:t>
            </a:r>
            <a:r>
              <a:rPr lang="en-US" dirty="0" smtClean="0"/>
              <a:t>= balanced regional growth </a:t>
            </a:r>
            <a:r>
              <a:rPr lang="en-US" dirty="0" smtClean="0">
                <a:latin typeface="Franklin Gothic Medium Cond" panose="020B0606030402020204" pitchFamily="34" charset="0"/>
              </a:rPr>
              <a:t>▲</a:t>
            </a:r>
            <a:endParaRPr lang="en-US" dirty="0"/>
          </a:p>
        </p:txBody>
      </p:sp>
      <p:sp>
        <p:nvSpPr>
          <p:cNvPr id="8" name="Up Arrow Callout 7"/>
          <p:cNvSpPr/>
          <p:nvPr/>
        </p:nvSpPr>
        <p:spPr>
          <a:xfrm>
            <a:off x="3516922" y="2782765"/>
            <a:ext cx="2110155" cy="720969"/>
          </a:xfrm>
          <a:prstGeom prst="up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t>VAT 14.5%</a:t>
            </a:r>
            <a:endParaRPr lang="en-US" sz="3200" dirty="0"/>
          </a:p>
        </p:txBody>
      </p:sp>
      <p:sp>
        <p:nvSpPr>
          <p:cNvPr id="10" name="Rectangle 9"/>
          <p:cNvSpPr/>
          <p:nvPr/>
        </p:nvSpPr>
        <p:spPr>
          <a:xfrm>
            <a:off x="65942" y="4064294"/>
            <a:ext cx="5218235" cy="26664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571500" indent="-571500">
              <a:buFont typeface="Arial" panose="020B0604020202020204" pitchFamily="34" charset="0"/>
              <a:buChar char="•"/>
            </a:pPr>
            <a:r>
              <a:rPr lang="en-US" sz="3600" dirty="0" smtClean="0"/>
              <a:t>VAT: Destination based tax but rates not uniform</a:t>
            </a:r>
          </a:p>
          <a:p>
            <a:pPr marL="571500" indent="-571500">
              <a:buFont typeface="Arial" panose="020B0604020202020204" pitchFamily="34" charset="0"/>
              <a:buChar char="•"/>
            </a:pPr>
            <a:r>
              <a:rPr lang="en-US" sz="3600" dirty="0" smtClean="0"/>
              <a:t>But </a:t>
            </a:r>
            <a:r>
              <a:rPr lang="en-US" sz="3600" dirty="0" err="1" smtClean="0"/>
              <a:t>sGST</a:t>
            </a:r>
            <a:r>
              <a:rPr lang="en-US" sz="3600" dirty="0" smtClean="0"/>
              <a:t> uniform</a:t>
            </a:r>
            <a:endParaRPr lang="en-US" sz="3600"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2602" y="622736"/>
            <a:ext cx="4590096" cy="709117"/>
          </a:xfrm>
          <a:prstGeom prst="rect">
            <a:avLst/>
          </a:prstGeom>
        </p:spPr>
      </p:pic>
      <p:grpSp>
        <p:nvGrpSpPr>
          <p:cNvPr id="3" name="Group 2"/>
          <p:cNvGrpSpPr/>
          <p:nvPr/>
        </p:nvGrpSpPr>
        <p:grpSpPr>
          <a:xfrm>
            <a:off x="5345723" y="3613818"/>
            <a:ext cx="3798277" cy="3244182"/>
            <a:chOff x="5345723" y="3613818"/>
            <a:chExt cx="3798277" cy="3244182"/>
          </a:xfrm>
        </p:grpSpPr>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45723" y="3696907"/>
              <a:ext cx="3798277" cy="3161093"/>
            </a:xfrm>
            <a:prstGeom prst="rect">
              <a:avLst/>
            </a:prstGeom>
          </p:spPr>
        </p:pic>
        <p:sp>
          <p:nvSpPr>
            <p:cNvPr id="2" name="Rectangle 1"/>
            <p:cNvSpPr/>
            <p:nvPr/>
          </p:nvSpPr>
          <p:spPr>
            <a:xfrm>
              <a:off x="5345723" y="3613818"/>
              <a:ext cx="3798277" cy="1383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1 </a:t>
              </a:r>
              <a:r>
                <a:rPr lang="en-US" sz="2800" dirty="0" smtClean="0">
                  <a:effectLst>
                    <a:outerShdw blurRad="38100" dist="38100" dir="2700000" algn="tl">
                      <a:srgbClr val="000000">
                        <a:alpha val="43137"/>
                      </a:srgbClr>
                    </a:outerShdw>
                  </a:effectLst>
                </a:rPr>
                <a:t>crore </a:t>
              </a:r>
              <a:r>
                <a:rPr lang="en-US" sz="2800" dirty="0" err="1" smtClean="0">
                  <a:effectLst>
                    <a:outerShdw blurRad="38100" dist="38100" dir="2700000" algn="tl">
                      <a:srgbClr val="000000">
                        <a:alpha val="43137"/>
                      </a:srgbClr>
                    </a:outerShdw>
                  </a:effectLst>
                </a:rPr>
                <a:t>ki</a:t>
              </a:r>
              <a:r>
                <a:rPr lang="en-US" sz="2800" dirty="0" smtClean="0">
                  <a:effectLst>
                    <a:outerShdw blurRad="38100" dist="38100" dir="2700000" algn="tl">
                      <a:srgbClr val="000000">
                        <a:alpha val="43137"/>
                      </a:srgbClr>
                    </a:outerShdw>
                  </a:effectLst>
                </a:rPr>
                <a:t> LUXURY car </a:t>
              </a:r>
            </a:p>
            <a:p>
              <a:pPr algn="ctr"/>
              <a:r>
                <a:rPr lang="en-US" sz="2800" dirty="0" smtClean="0">
                  <a:effectLst>
                    <a:outerShdw blurRad="38100" dist="38100" dir="2700000" algn="tl">
                      <a:srgbClr val="000000">
                        <a:alpha val="43137"/>
                      </a:srgbClr>
                    </a:outerShdw>
                  </a:effectLst>
                </a:rPr>
                <a:t>= Rs.2 </a:t>
              </a:r>
              <a:r>
                <a:rPr lang="en-US" sz="2800" dirty="0">
                  <a:effectLst>
                    <a:outerShdw blurRad="38100" dist="38100" dir="2700000" algn="tl">
                      <a:srgbClr val="000000">
                        <a:alpha val="43137"/>
                      </a:srgbClr>
                    </a:outerShdw>
                  </a:effectLst>
                </a:rPr>
                <a:t>lakh </a:t>
              </a:r>
              <a:r>
                <a:rPr lang="en-US" sz="2800" dirty="0" smtClean="0">
                  <a:effectLst>
                    <a:outerShdw blurRad="38100" dist="38100" dir="2700000" algn="tl">
                      <a:srgbClr val="000000">
                        <a:alpha val="43137"/>
                      </a:srgbClr>
                    </a:outerShdw>
                  </a:effectLst>
                </a:rPr>
                <a:t>saved by MH purchase.</a:t>
              </a:r>
              <a:endParaRPr lang="en-US" sz="28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833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bg/>
                                          </p:spTgt>
                                        </p:tgtEl>
                                        <p:attrNameLst>
                                          <p:attrName>style.visibility</p:attrName>
                                        </p:attrNameLst>
                                      </p:cBhvr>
                                      <p:to>
                                        <p:strVal val="visible"/>
                                      </p:to>
                                    </p:set>
                                    <p:animEffect transition="in" filter="fade">
                                      <p:cBhvr>
                                        <p:cTn id="26" dur="500"/>
                                        <p:tgtEl>
                                          <p:spTgt spid="10">
                                            <p:bg/>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fade">
                                      <p:cBhvr>
                                        <p:cTn id="36"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3277856364"/>
              </p:ext>
            </p:extLst>
          </p:nvPr>
        </p:nvGraphicFramePr>
        <p:xfrm>
          <a:off x="0" y="471920"/>
          <a:ext cx="6901962" cy="3713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dirty="0" smtClean="0"/>
              <a:t>(in real life) Rate Arbitrage: may still continue</a:t>
            </a:r>
            <a:endParaRPr lang="en-US" dirty="0"/>
          </a:p>
        </p:txBody>
      </p:sp>
      <p:pic>
        <p:nvPicPr>
          <p:cNvPr id="9" name="Picture 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897854" y="2677212"/>
            <a:ext cx="2250255" cy="1178217"/>
          </a:xfrm>
          <a:prstGeom prst="rect">
            <a:avLst/>
          </a:prstGeom>
        </p:spPr>
      </p:pic>
      <p:sp>
        <p:nvSpPr>
          <p:cNvPr id="5" name="Rectangle 4"/>
          <p:cNvSpPr/>
          <p:nvPr/>
        </p:nvSpPr>
        <p:spPr>
          <a:xfrm>
            <a:off x="545123" y="1890349"/>
            <a:ext cx="1960685" cy="20574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dirty="0" smtClean="0"/>
              <a:t>CGST</a:t>
            </a:r>
            <a:endParaRPr lang="en-US" sz="6000" dirty="0"/>
          </a:p>
        </p:txBody>
      </p:sp>
      <p:sp>
        <p:nvSpPr>
          <p:cNvPr id="11" name="Rectangle 10"/>
          <p:cNvSpPr/>
          <p:nvPr/>
        </p:nvSpPr>
        <p:spPr>
          <a:xfrm>
            <a:off x="3661329" y="1696918"/>
            <a:ext cx="3363725" cy="10814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dirty="0" smtClean="0"/>
              <a:t>SGST</a:t>
            </a:r>
            <a:endParaRPr lang="en-US" sz="6000" dirty="0"/>
          </a:p>
        </p:txBody>
      </p:sp>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7382" y="4185141"/>
            <a:ext cx="8829235" cy="1869423"/>
          </a:xfrm>
          <a:prstGeom prst="rect">
            <a:avLst/>
          </a:prstGeom>
        </p:spPr>
      </p:pic>
    </p:spTree>
    <p:extLst>
      <p:ext uri="{BB962C8B-B14F-4D97-AF65-F5344CB8AC3E}">
        <p14:creationId xmlns:p14="http://schemas.microsoft.com/office/powerpoint/2010/main" val="1567842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415BA87D-1F9D-43D8-850E-7CD30ADA6571}"/>
                                            </p:graphicEl>
                                          </p:spTgt>
                                        </p:tgtEl>
                                        <p:attrNameLst>
                                          <p:attrName>style.visibility</p:attrName>
                                        </p:attrNameLst>
                                      </p:cBhvr>
                                      <p:to>
                                        <p:strVal val="visible"/>
                                      </p:to>
                                    </p:set>
                                    <p:animEffect transition="in" filter="fade">
                                      <p:cBhvr>
                                        <p:cTn id="7" dur="500"/>
                                        <p:tgtEl>
                                          <p:spTgt spid="3">
                                            <p:graphicEl>
                                              <a:dgm id="{415BA87D-1F9D-43D8-850E-7CD30ADA657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E179F205-06D1-4DCE-A00C-2F2AE17D9D66}"/>
                                            </p:graphicEl>
                                          </p:spTgt>
                                        </p:tgtEl>
                                        <p:attrNameLst>
                                          <p:attrName>style.visibility</p:attrName>
                                        </p:attrNameLst>
                                      </p:cBhvr>
                                      <p:to>
                                        <p:strVal val="visible"/>
                                      </p:to>
                                    </p:set>
                                    <p:animEffect transition="in" filter="fade">
                                      <p:cBhvr>
                                        <p:cTn id="12" dur="500"/>
                                        <p:tgtEl>
                                          <p:spTgt spid="3">
                                            <p:graphicEl>
                                              <a:dgm id="{E179F205-06D1-4DCE-A00C-2F2AE17D9D6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3B2EA20C-AF44-4175-BE6E-112D7273F57E}"/>
                                            </p:graphicEl>
                                          </p:spTgt>
                                        </p:tgtEl>
                                        <p:attrNameLst>
                                          <p:attrName>style.visibility</p:attrName>
                                        </p:attrNameLst>
                                      </p:cBhvr>
                                      <p:to>
                                        <p:strVal val="visible"/>
                                      </p:to>
                                    </p:set>
                                    <p:animEffect transition="in" filter="fade">
                                      <p:cBhvr>
                                        <p:cTn id="15" dur="500"/>
                                        <p:tgtEl>
                                          <p:spTgt spid="3">
                                            <p:graphicEl>
                                              <a:dgm id="{3B2EA20C-AF44-4175-BE6E-112D7273F57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FB30AFEC-738B-4CF2-B55D-C0D30A060695}"/>
                                            </p:graphicEl>
                                          </p:spTgt>
                                        </p:tgtEl>
                                        <p:attrNameLst>
                                          <p:attrName>style.visibility</p:attrName>
                                        </p:attrNameLst>
                                      </p:cBhvr>
                                      <p:to>
                                        <p:strVal val="visible"/>
                                      </p:to>
                                    </p:set>
                                    <p:animEffect transition="in" filter="fade">
                                      <p:cBhvr>
                                        <p:cTn id="20" dur="500"/>
                                        <p:tgtEl>
                                          <p:spTgt spid="3">
                                            <p:graphicEl>
                                              <a:dgm id="{FB30AFEC-738B-4CF2-B55D-C0D30A06069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graphicEl>
                                              <a:dgm id="{701E5368-10AB-48EF-A3B7-1A63B773F5FC}"/>
                                            </p:graphicEl>
                                          </p:spTgt>
                                        </p:tgtEl>
                                        <p:attrNameLst>
                                          <p:attrName>style.visibility</p:attrName>
                                        </p:attrNameLst>
                                      </p:cBhvr>
                                      <p:to>
                                        <p:strVal val="visible"/>
                                      </p:to>
                                    </p:set>
                                    <p:animEffect transition="in" filter="fade">
                                      <p:cBhvr>
                                        <p:cTn id="23" dur="500"/>
                                        <p:tgtEl>
                                          <p:spTgt spid="3">
                                            <p:graphicEl>
                                              <a:dgm id="{701E5368-10AB-48EF-A3B7-1A63B773F5F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graphicEl>
                                              <a:dgm id="{0C327C24-3A68-4103-B496-95A95E2185C0}"/>
                                            </p:graphicEl>
                                          </p:spTgt>
                                        </p:tgtEl>
                                        <p:attrNameLst>
                                          <p:attrName>style.visibility</p:attrName>
                                        </p:attrNameLst>
                                      </p:cBhvr>
                                      <p:to>
                                        <p:strVal val="visible"/>
                                      </p:to>
                                    </p:set>
                                    <p:animEffect transition="in" filter="fade">
                                      <p:cBhvr>
                                        <p:cTn id="28" dur="500"/>
                                        <p:tgtEl>
                                          <p:spTgt spid="3">
                                            <p:graphicEl>
                                              <a:dgm id="{0C327C24-3A68-4103-B496-95A95E2185C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graphicEl>
                                              <a:dgm id="{B4767C5B-6605-49B5-A3E3-4A107F072F3E}"/>
                                            </p:graphicEl>
                                          </p:spTgt>
                                        </p:tgtEl>
                                        <p:attrNameLst>
                                          <p:attrName>style.visibility</p:attrName>
                                        </p:attrNameLst>
                                      </p:cBhvr>
                                      <p:to>
                                        <p:strVal val="visible"/>
                                      </p:to>
                                    </p:set>
                                    <p:animEffect transition="in" filter="fade">
                                      <p:cBhvr>
                                        <p:cTn id="33" dur="500"/>
                                        <p:tgtEl>
                                          <p:spTgt spid="3">
                                            <p:graphicEl>
                                              <a:dgm id="{B4767C5B-6605-49B5-A3E3-4A107F072F3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7EF3A2A0-DDD0-43C1-8C7A-B3057742DC4B}"/>
                                            </p:graphicEl>
                                          </p:spTgt>
                                        </p:tgtEl>
                                        <p:attrNameLst>
                                          <p:attrName>style.visibility</p:attrName>
                                        </p:attrNameLst>
                                      </p:cBhvr>
                                      <p:to>
                                        <p:strVal val="visible"/>
                                      </p:to>
                                    </p:set>
                                    <p:animEffect transition="in" filter="fade">
                                      <p:cBhvr>
                                        <p:cTn id="36" dur="500"/>
                                        <p:tgtEl>
                                          <p:spTgt spid="3">
                                            <p:graphicEl>
                                              <a:dgm id="{7EF3A2A0-DDD0-43C1-8C7A-B3057742DC4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7FE63D81-6725-4DFD-98E3-21A0DE3053C0}"/>
                                            </p:graphicEl>
                                          </p:spTgt>
                                        </p:tgtEl>
                                        <p:attrNameLst>
                                          <p:attrName>style.visibility</p:attrName>
                                        </p:attrNameLst>
                                      </p:cBhvr>
                                      <p:to>
                                        <p:strVal val="visible"/>
                                      </p:to>
                                    </p:set>
                                    <p:animEffect transition="in" filter="fade">
                                      <p:cBhvr>
                                        <p:cTn id="41" dur="500"/>
                                        <p:tgtEl>
                                          <p:spTgt spid="3">
                                            <p:graphicEl>
                                              <a:dgm id="{7FE63D81-6725-4DFD-98E3-21A0DE3053C0}"/>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DACDCD06-5771-4BE2-A342-8F9DF290E937}"/>
                                            </p:graphicEl>
                                          </p:spTgt>
                                        </p:tgtEl>
                                        <p:attrNameLst>
                                          <p:attrName>style.visibility</p:attrName>
                                        </p:attrNameLst>
                                      </p:cBhvr>
                                      <p:to>
                                        <p:strVal val="visible"/>
                                      </p:to>
                                    </p:set>
                                    <p:animEffect transition="in" filter="fade">
                                      <p:cBhvr>
                                        <p:cTn id="44" dur="500"/>
                                        <p:tgtEl>
                                          <p:spTgt spid="3">
                                            <p:graphicEl>
                                              <a:dgm id="{DACDCD06-5771-4BE2-A342-8F9DF290E937}"/>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randombar(horizont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0929" y="4998813"/>
            <a:ext cx="1089919"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Excise</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8422" y="1625210"/>
            <a:ext cx="2438400" cy="2438400"/>
          </a:xfrm>
          <a:prstGeom prst="rect">
            <a:avLst/>
          </a:prstGeom>
        </p:spPr>
      </p:pic>
      <p:sp>
        <p:nvSpPr>
          <p:cNvPr id="5" name="Title 4"/>
          <p:cNvSpPr>
            <a:spLocks noGrp="1"/>
          </p:cNvSpPr>
          <p:nvPr>
            <p:ph type="title"/>
          </p:nvPr>
        </p:nvSpPr>
        <p:spPr/>
        <p:txBody>
          <a:bodyPr>
            <a:normAutofit/>
          </a:bodyPr>
          <a:lstStyle/>
          <a:p>
            <a:r>
              <a:rPr lang="en-US" dirty="0" smtClean="0"/>
              <a:t>BEFORE: VAT/CST system: Warehousing (</a:t>
            </a:r>
            <a:r>
              <a:rPr lang="hi-IN" dirty="0" smtClean="0"/>
              <a:t>गोदाम) </a:t>
            </a:r>
            <a:r>
              <a:rPr lang="en-US" dirty="0" smtClean="0"/>
              <a:t>obsession</a:t>
            </a:r>
            <a:endParaRPr lang="en-US" dirty="0"/>
          </a:p>
        </p:txBody>
      </p:sp>
      <p:sp>
        <p:nvSpPr>
          <p:cNvPr id="2" name="Slide Number Placeholder 1"/>
          <p:cNvSpPr>
            <a:spLocks noGrp="1"/>
          </p:cNvSpPr>
          <p:nvPr>
            <p:ph type="sldNum" sz="quarter" idx="4294967295"/>
          </p:nvPr>
        </p:nvSpPr>
        <p:spPr>
          <a:xfrm>
            <a:off x="7086600" y="5624513"/>
            <a:ext cx="2057400" cy="273844"/>
          </a:xfrm>
        </p:spPr>
        <p:txBody>
          <a:bodyPr/>
          <a:lstStyle/>
          <a:p>
            <a:fld id="{18B7AF8A-C719-4171-A61A-506490E43206}" type="slidenum">
              <a:rPr lang="en-US" smtClean="0"/>
              <a:t>45</a:t>
            </a:fld>
            <a:endParaRPr lang="en-US"/>
          </a:p>
        </p:txBody>
      </p:sp>
      <p:sp>
        <p:nvSpPr>
          <p:cNvPr id="7" name="Oval 6"/>
          <p:cNvSpPr/>
          <p:nvPr/>
        </p:nvSpPr>
        <p:spPr>
          <a:xfrm>
            <a:off x="112636" y="3552432"/>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8911" y="3823335"/>
            <a:ext cx="1652778" cy="16116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Oval 12"/>
          <p:cNvSpPr/>
          <p:nvPr/>
        </p:nvSpPr>
        <p:spPr>
          <a:xfrm>
            <a:off x="3904387" y="2819999"/>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p:cNvSpPr txBox="1"/>
          <p:nvPr/>
        </p:nvSpPr>
        <p:spPr>
          <a:xfrm>
            <a:off x="3677289" y="3926028"/>
            <a:ext cx="1786960" cy="1338828"/>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CST</a:t>
            </a:r>
          </a:p>
          <a:p>
            <a:pPr algn="ctr"/>
            <a:r>
              <a:rPr lang="en-US" sz="2700" dirty="0" smtClean="0">
                <a:solidFill>
                  <a:schemeClr val="bg1"/>
                </a:solidFill>
                <a:latin typeface="Franklin Gothic Demi Cond" panose="020B0706030402020204" pitchFamily="34" charset="0"/>
              </a:rPr>
              <a:t>But credit only for CST</a:t>
            </a:r>
            <a:endParaRPr lang="en-US" sz="2700" dirty="0">
              <a:solidFill>
                <a:schemeClr val="bg1"/>
              </a:solidFill>
              <a:latin typeface="Franklin Gothic Demi Cond" panose="020B0706030402020204" pitchFamily="34" charset="0"/>
            </a:endParaRPr>
          </a:p>
        </p:txBody>
      </p:sp>
      <p:sp>
        <p:nvSpPr>
          <p:cNvPr id="16" name="TextBox 15"/>
          <p:cNvSpPr txBox="1"/>
          <p:nvPr/>
        </p:nvSpPr>
        <p:spPr>
          <a:xfrm>
            <a:off x="7570341" y="5382139"/>
            <a:ext cx="1089919"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VAT</a:t>
            </a: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65987" y="3608595"/>
            <a:ext cx="1882579" cy="1882579"/>
          </a:xfrm>
          <a:prstGeom prst="rect">
            <a:avLst/>
          </a:prstGeom>
        </p:spPr>
      </p:pic>
      <p:sp>
        <p:nvSpPr>
          <p:cNvPr id="17" name="TextBox 16"/>
          <p:cNvSpPr txBox="1"/>
          <p:nvPr/>
        </p:nvSpPr>
        <p:spPr>
          <a:xfrm>
            <a:off x="6156257" y="6082349"/>
            <a:ext cx="1089919"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IGST</a:t>
            </a:r>
            <a:endParaRPr lang="en-US" sz="2700" dirty="0">
              <a:solidFill>
                <a:schemeClr val="bg1"/>
              </a:solidFill>
              <a:latin typeface="Franklin Gothic Demi Cond" panose="020B0706030402020204" pitchFamily="34" charset="0"/>
            </a:endParaRPr>
          </a:p>
        </p:txBody>
      </p:sp>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82706" y="4389832"/>
            <a:ext cx="1748109" cy="1763231"/>
          </a:xfrm>
          <a:prstGeom prst="rect">
            <a:avLst/>
          </a:prstGeom>
        </p:spPr>
      </p:pic>
      <p:sp>
        <p:nvSpPr>
          <p:cNvPr id="26" name="Rectangular Callout 25"/>
          <p:cNvSpPr/>
          <p:nvPr/>
        </p:nvSpPr>
        <p:spPr>
          <a:xfrm>
            <a:off x="1195754" y="5434965"/>
            <a:ext cx="4413738" cy="1155215"/>
          </a:xfrm>
          <a:prstGeom prst="wedgeRectCallout">
            <a:avLst>
              <a:gd name="adj1" fmla="val 63389"/>
              <a:gd name="adj2" fmla="val 17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CGST+SGST</a:t>
            </a:r>
          </a:p>
          <a:p>
            <a:pPr algn="ctr"/>
            <a:r>
              <a:rPr lang="en-US" sz="2400" dirty="0" smtClean="0"/>
              <a:t>Even within state trade- still credits can be used </a:t>
            </a:r>
          </a:p>
        </p:txBody>
      </p:sp>
      <p:sp>
        <p:nvSpPr>
          <p:cNvPr id="6" name="Rectangular Callout 5"/>
          <p:cNvSpPr/>
          <p:nvPr/>
        </p:nvSpPr>
        <p:spPr>
          <a:xfrm>
            <a:off x="1988288" y="880937"/>
            <a:ext cx="3442605" cy="1740955"/>
          </a:xfrm>
          <a:prstGeom prst="wedgeRectCallout">
            <a:avLst>
              <a:gd name="adj1" fmla="val 18603"/>
              <a:gd name="adj2" fmla="val 72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CST only on interstate “Commerce” not “transport”</a:t>
            </a:r>
            <a:endParaRPr lang="en-US" sz="3200" dirty="0"/>
          </a:p>
        </p:txBody>
      </p:sp>
      <p:grpSp>
        <p:nvGrpSpPr>
          <p:cNvPr id="8" name="Group 7"/>
          <p:cNvGrpSpPr/>
          <p:nvPr/>
        </p:nvGrpSpPr>
        <p:grpSpPr>
          <a:xfrm>
            <a:off x="5782706" y="629915"/>
            <a:ext cx="3158983" cy="3098646"/>
            <a:chOff x="5782706" y="629915"/>
            <a:chExt cx="3158983" cy="3098646"/>
          </a:xfrm>
        </p:grpSpPr>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4796" y="1801668"/>
              <a:ext cx="1926893" cy="1926893"/>
            </a:xfrm>
            <a:prstGeom prst="rect">
              <a:avLst/>
            </a:prstGeom>
          </p:spPr>
        </p:pic>
        <p:sp>
          <p:nvSpPr>
            <p:cNvPr id="19" name="Rectangular Callout 18"/>
            <p:cNvSpPr/>
            <p:nvPr/>
          </p:nvSpPr>
          <p:spPr>
            <a:xfrm>
              <a:off x="5782706" y="629915"/>
              <a:ext cx="2393731" cy="1171754"/>
            </a:xfrm>
            <a:prstGeom prst="wedgeRectCallout">
              <a:avLst>
                <a:gd name="adj1" fmla="val 18603"/>
                <a:gd name="adj2" fmla="val 72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Warehouse in each state!</a:t>
              </a:r>
              <a:endParaRPr lang="en-US" sz="3200" dirty="0"/>
            </a:p>
          </p:txBody>
        </p:sp>
      </p:grpSp>
      <p:graphicFrame>
        <p:nvGraphicFramePr>
          <p:cNvPr id="20" name="Diagram 19"/>
          <p:cNvGraphicFramePr/>
          <p:nvPr>
            <p:extLst>
              <p:ext uri="{D42A27DB-BD31-4B8C-83A1-F6EECF244321}">
                <p14:modId xmlns:p14="http://schemas.microsoft.com/office/powerpoint/2010/main" val="2713486397"/>
              </p:ext>
            </p:extLst>
          </p:nvPr>
        </p:nvGraphicFramePr>
        <p:xfrm>
          <a:off x="5743646" y="1751414"/>
          <a:ext cx="3294028" cy="117254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496818" y="2812001"/>
            <a:ext cx="2033997" cy="1365321"/>
          </a:xfrm>
          <a:prstGeom prst="rect">
            <a:avLst/>
          </a:prstGeom>
        </p:spPr>
      </p:pic>
    </p:spTree>
    <p:extLst>
      <p:ext uri="{BB962C8B-B14F-4D97-AF65-F5344CB8AC3E}">
        <p14:creationId xmlns:p14="http://schemas.microsoft.com/office/powerpoint/2010/main" val="99419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graphicEl>
                                              <a:dgm id="{4A45860A-FDE1-4369-8A64-3961F17063A4}"/>
                                            </p:graphicEl>
                                          </p:spTgt>
                                        </p:tgtEl>
                                        <p:attrNameLst>
                                          <p:attrName>style.visibility</p:attrName>
                                        </p:attrNameLst>
                                      </p:cBhvr>
                                      <p:to>
                                        <p:strVal val="visible"/>
                                      </p:to>
                                    </p:set>
                                    <p:animEffect transition="in" filter="fade">
                                      <p:cBhvr>
                                        <p:cTn id="19" dur="500"/>
                                        <p:tgtEl>
                                          <p:spTgt spid="20">
                                            <p:graphicEl>
                                              <a:dgm id="{4A45860A-FDE1-4369-8A64-3961F17063A4}"/>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graphicEl>
                                              <a:dgm id="{A53FA0C3-D0AC-4EF0-8787-58BA6F207E40}"/>
                                            </p:graphicEl>
                                          </p:spTgt>
                                        </p:tgtEl>
                                        <p:attrNameLst>
                                          <p:attrName>style.visibility</p:attrName>
                                        </p:attrNameLst>
                                      </p:cBhvr>
                                      <p:to>
                                        <p:strVal val="visible"/>
                                      </p:to>
                                    </p:set>
                                    <p:animEffect transition="in" filter="fade">
                                      <p:cBhvr>
                                        <p:cTn id="24" dur="500"/>
                                        <p:tgtEl>
                                          <p:spTgt spid="20">
                                            <p:graphicEl>
                                              <a:dgm id="{A53FA0C3-D0AC-4EF0-8787-58BA6F207E4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7"/>
                                        </p:tgtEl>
                                        <p:attrNameLst>
                                          <p:attrName>ppt_w</p:attrName>
                                        </p:attrNameLst>
                                      </p:cBhvr>
                                      <p:tavLst>
                                        <p:tav tm="0">
                                          <p:val>
                                            <p:strVal val="ppt_w"/>
                                          </p:val>
                                        </p:tav>
                                        <p:tav tm="100000">
                                          <p:val>
                                            <p:fltVal val="0"/>
                                          </p:val>
                                        </p:tav>
                                      </p:tavLst>
                                    </p:anim>
                                    <p:anim calcmode="lin" valueType="num">
                                      <p:cBhvr>
                                        <p:cTn id="29" dur="1000"/>
                                        <p:tgtEl>
                                          <p:spTgt spid="7"/>
                                        </p:tgtEl>
                                        <p:attrNameLst>
                                          <p:attrName>ppt_h</p:attrName>
                                        </p:attrNameLst>
                                      </p:cBhvr>
                                      <p:tavLst>
                                        <p:tav tm="0">
                                          <p:val>
                                            <p:strVal val="ppt_h"/>
                                          </p:val>
                                        </p:tav>
                                        <p:tav tm="100000">
                                          <p:val>
                                            <p:fltVal val="0"/>
                                          </p:val>
                                        </p:tav>
                                      </p:tavLst>
                                    </p:anim>
                                    <p:anim calcmode="lin" valueType="num">
                                      <p:cBhvr>
                                        <p:cTn id="30" dur="1000"/>
                                        <p:tgtEl>
                                          <p:spTgt spid="7"/>
                                        </p:tgtEl>
                                        <p:attrNameLst>
                                          <p:attrName>style.rotation</p:attrName>
                                        </p:attrNameLst>
                                      </p:cBhvr>
                                      <p:tavLst>
                                        <p:tav tm="0">
                                          <p:val>
                                            <p:fltVal val="0"/>
                                          </p:val>
                                        </p:tav>
                                        <p:tav tm="100000">
                                          <p:val>
                                            <p:fltVal val="90"/>
                                          </p:val>
                                        </p:tav>
                                      </p:tavLst>
                                    </p:anim>
                                    <p:animEffect transition="out" filter="fade">
                                      <p:cBhvr>
                                        <p:cTn id="31" dur="1000"/>
                                        <p:tgtEl>
                                          <p:spTgt spid="7"/>
                                        </p:tgtEl>
                                      </p:cBhvr>
                                    </p:animEffect>
                                    <p:set>
                                      <p:cBhvr>
                                        <p:cTn id="32" dur="1" fill="hold">
                                          <p:stCondLst>
                                            <p:cond delay="999"/>
                                          </p:stCondLst>
                                        </p:cTn>
                                        <p:tgtEl>
                                          <p:spTgt spid="7"/>
                                        </p:tgtEl>
                                        <p:attrNameLst>
                                          <p:attrName>style.visibility</p:attrName>
                                        </p:attrNameLst>
                                      </p:cBhvr>
                                      <p:to>
                                        <p:strVal val="hidden"/>
                                      </p:to>
                                    </p:set>
                                  </p:childTnLst>
                                </p:cTn>
                              </p:par>
                              <p:par>
                                <p:cTn id="33" presetID="31" presetClass="exit" presetSubtype="0" fill="hold" grpId="0" nodeType="with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par>
                                <p:cTn id="39" presetID="31" presetClass="exit" presetSubtype="0" fill="hold" nodeType="withEffect">
                                  <p:stCondLst>
                                    <p:cond delay="0"/>
                                  </p:stCondLst>
                                  <p:childTnLst>
                                    <p:anim calcmode="lin" valueType="num">
                                      <p:cBhvr>
                                        <p:cTn id="40" dur="1000"/>
                                        <p:tgtEl>
                                          <p:spTgt spid="13"/>
                                        </p:tgtEl>
                                        <p:attrNameLst>
                                          <p:attrName>ppt_w</p:attrName>
                                        </p:attrNameLst>
                                      </p:cBhvr>
                                      <p:tavLst>
                                        <p:tav tm="0">
                                          <p:val>
                                            <p:strVal val="ppt_w"/>
                                          </p:val>
                                        </p:tav>
                                        <p:tav tm="100000">
                                          <p:val>
                                            <p:fltVal val="0"/>
                                          </p:val>
                                        </p:tav>
                                      </p:tavLst>
                                    </p:anim>
                                    <p:anim calcmode="lin" valueType="num">
                                      <p:cBhvr>
                                        <p:cTn id="41" dur="1000"/>
                                        <p:tgtEl>
                                          <p:spTgt spid="13"/>
                                        </p:tgtEl>
                                        <p:attrNameLst>
                                          <p:attrName>ppt_h</p:attrName>
                                        </p:attrNameLst>
                                      </p:cBhvr>
                                      <p:tavLst>
                                        <p:tav tm="0">
                                          <p:val>
                                            <p:strVal val="ppt_h"/>
                                          </p:val>
                                        </p:tav>
                                        <p:tav tm="100000">
                                          <p:val>
                                            <p:fltVal val="0"/>
                                          </p:val>
                                        </p:tav>
                                      </p:tavLst>
                                    </p:anim>
                                    <p:anim calcmode="lin" valueType="num">
                                      <p:cBhvr>
                                        <p:cTn id="42" dur="1000"/>
                                        <p:tgtEl>
                                          <p:spTgt spid="13"/>
                                        </p:tgtEl>
                                        <p:attrNameLst>
                                          <p:attrName>style.rotation</p:attrName>
                                        </p:attrNameLst>
                                      </p:cBhvr>
                                      <p:tavLst>
                                        <p:tav tm="0">
                                          <p:val>
                                            <p:fltVal val="0"/>
                                          </p:val>
                                        </p:tav>
                                        <p:tav tm="100000">
                                          <p:val>
                                            <p:fltVal val="90"/>
                                          </p:val>
                                        </p:tav>
                                      </p:tavLst>
                                    </p:anim>
                                    <p:animEffect transition="out" filter="fade">
                                      <p:cBhvr>
                                        <p:cTn id="43" dur="1000"/>
                                        <p:tgtEl>
                                          <p:spTgt spid="13"/>
                                        </p:tgtEl>
                                      </p:cBhvr>
                                    </p:animEffect>
                                    <p:set>
                                      <p:cBhvr>
                                        <p:cTn id="44" dur="1" fill="hold">
                                          <p:stCondLst>
                                            <p:cond delay="999"/>
                                          </p:stCondLst>
                                        </p:cTn>
                                        <p:tgtEl>
                                          <p:spTgt spid="13"/>
                                        </p:tgtEl>
                                        <p:attrNameLst>
                                          <p:attrName>style.visibility</p:attrName>
                                        </p:attrNameLst>
                                      </p:cBhvr>
                                      <p:to>
                                        <p:strVal val="hidden"/>
                                      </p:to>
                                    </p:set>
                                  </p:childTnLst>
                                </p:cTn>
                              </p:par>
                              <p:par>
                                <p:cTn id="45" presetID="31" presetClass="exit" presetSubtype="0" fill="hold" grpId="0" nodeType="withEffect">
                                  <p:stCondLst>
                                    <p:cond delay="0"/>
                                  </p:stCondLst>
                                  <p:childTnLst>
                                    <p:anim calcmode="lin" valueType="num">
                                      <p:cBhvr>
                                        <p:cTn id="46" dur="1000"/>
                                        <p:tgtEl>
                                          <p:spTgt spid="14"/>
                                        </p:tgtEl>
                                        <p:attrNameLst>
                                          <p:attrName>ppt_w</p:attrName>
                                        </p:attrNameLst>
                                      </p:cBhvr>
                                      <p:tavLst>
                                        <p:tav tm="0">
                                          <p:val>
                                            <p:strVal val="ppt_w"/>
                                          </p:val>
                                        </p:tav>
                                        <p:tav tm="100000">
                                          <p:val>
                                            <p:fltVal val="0"/>
                                          </p:val>
                                        </p:tav>
                                      </p:tavLst>
                                    </p:anim>
                                    <p:anim calcmode="lin" valueType="num">
                                      <p:cBhvr>
                                        <p:cTn id="47" dur="1000"/>
                                        <p:tgtEl>
                                          <p:spTgt spid="14"/>
                                        </p:tgtEl>
                                        <p:attrNameLst>
                                          <p:attrName>ppt_h</p:attrName>
                                        </p:attrNameLst>
                                      </p:cBhvr>
                                      <p:tavLst>
                                        <p:tav tm="0">
                                          <p:val>
                                            <p:strVal val="ppt_h"/>
                                          </p:val>
                                        </p:tav>
                                        <p:tav tm="100000">
                                          <p:val>
                                            <p:fltVal val="0"/>
                                          </p:val>
                                        </p:tav>
                                      </p:tavLst>
                                    </p:anim>
                                    <p:anim calcmode="lin" valueType="num">
                                      <p:cBhvr>
                                        <p:cTn id="48" dur="1000"/>
                                        <p:tgtEl>
                                          <p:spTgt spid="14"/>
                                        </p:tgtEl>
                                        <p:attrNameLst>
                                          <p:attrName>style.rotation</p:attrName>
                                        </p:attrNameLst>
                                      </p:cBhvr>
                                      <p:tavLst>
                                        <p:tav tm="0">
                                          <p:val>
                                            <p:fltVal val="0"/>
                                          </p:val>
                                        </p:tav>
                                        <p:tav tm="100000">
                                          <p:val>
                                            <p:fltVal val="90"/>
                                          </p:val>
                                        </p:tav>
                                      </p:tavLst>
                                    </p:anim>
                                    <p:animEffect transition="out" filter="fade">
                                      <p:cBhvr>
                                        <p:cTn id="49" dur="1000"/>
                                        <p:tgtEl>
                                          <p:spTgt spid="14"/>
                                        </p:tgtEl>
                                      </p:cBhvr>
                                    </p:animEffect>
                                    <p:set>
                                      <p:cBhvr>
                                        <p:cTn id="50" dur="1" fill="hold">
                                          <p:stCondLst>
                                            <p:cond delay="999"/>
                                          </p:stCondLst>
                                        </p:cTn>
                                        <p:tgtEl>
                                          <p:spTgt spid="14"/>
                                        </p:tgtEl>
                                        <p:attrNameLst>
                                          <p:attrName>style.visibility</p:attrName>
                                        </p:attrNameLst>
                                      </p:cBhvr>
                                      <p:to>
                                        <p:strVal val="hidden"/>
                                      </p:to>
                                    </p:set>
                                  </p:childTnLst>
                                </p:cTn>
                              </p:par>
                              <p:par>
                                <p:cTn id="51" presetID="31" presetClass="exit" presetSubtype="0" fill="hold" nodeType="withEffect">
                                  <p:stCondLst>
                                    <p:cond delay="0"/>
                                  </p:stCondLst>
                                  <p:childTnLst>
                                    <p:anim calcmode="lin" valueType="num">
                                      <p:cBhvr>
                                        <p:cTn id="52" dur="1000"/>
                                        <p:tgtEl>
                                          <p:spTgt spid="10"/>
                                        </p:tgtEl>
                                        <p:attrNameLst>
                                          <p:attrName>ppt_w</p:attrName>
                                        </p:attrNameLst>
                                      </p:cBhvr>
                                      <p:tavLst>
                                        <p:tav tm="0">
                                          <p:val>
                                            <p:strVal val="ppt_w"/>
                                          </p:val>
                                        </p:tav>
                                        <p:tav tm="100000">
                                          <p:val>
                                            <p:fltVal val="0"/>
                                          </p:val>
                                        </p:tav>
                                      </p:tavLst>
                                    </p:anim>
                                    <p:anim calcmode="lin" valueType="num">
                                      <p:cBhvr>
                                        <p:cTn id="53" dur="1000"/>
                                        <p:tgtEl>
                                          <p:spTgt spid="10"/>
                                        </p:tgtEl>
                                        <p:attrNameLst>
                                          <p:attrName>ppt_h</p:attrName>
                                        </p:attrNameLst>
                                      </p:cBhvr>
                                      <p:tavLst>
                                        <p:tav tm="0">
                                          <p:val>
                                            <p:strVal val="ppt_h"/>
                                          </p:val>
                                        </p:tav>
                                        <p:tav tm="100000">
                                          <p:val>
                                            <p:fltVal val="0"/>
                                          </p:val>
                                        </p:tav>
                                      </p:tavLst>
                                    </p:anim>
                                    <p:anim calcmode="lin" valueType="num">
                                      <p:cBhvr>
                                        <p:cTn id="54" dur="1000"/>
                                        <p:tgtEl>
                                          <p:spTgt spid="10"/>
                                        </p:tgtEl>
                                        <p:attrNameLst>
                                          <p:attrName>style.rotation</p:attrName>
                                        </p:attrNameLst>
                                      </p:cBhvr>
                                      <p:tavLst>
                                        <p:tav tm="0">
                                          <p:val>
                                            <p:fltVal val="0"/>
                                          </p:val>
                                        </p:tav>
                                        <p:tav tm="100000">
                                          <p:val>
                                            <p:fltVal val="90"/>
                                          </p:val>
                                        </p:tav>
                                      </p:tavLst>
                                    </p:anim>
                                    <p:animEffect transition="out" filter="fade">
                                      <p:cBhvr>
                                        <p:cTn id="55" dur="1000"/>
                                        <p:tgtEl>
                                          <p:spTgt spid="10"/>
                                        </p:tgtEl>
                                      </p:cBhvr>
                                    </p:animEffect>
                                    <p:set>
                                      <p:cBhvr>
                                        <p:cTn id="56" dur="1" fill="hold">
                                          <p:stCondLst>
                                            <p:cond delay="999"/>
                                          </p:stCondLst>
                                        </p:cTn>
                                        <p:tgtEl>
                                          <p:spTgt spid="10"/>
                                        </p:tgtEl>
                                        <p:attrNameLst>
                                          <p:attrName>style.visibility</p:attrName>
                                        </p:attrNameLst>
                                      </p:cBhvr>
                                      <p:to>
                                        <p:strVal val="hidden"/>
                                      </p:to>
                                    </p:set>
                                  </p:childTnLst>
                                </p:cTn>
                              </p:par>
                              <p:par>
                                <p:cTn id="57" presetID="31" presetClass="exit" presetSubtype="0" fill="hold" grpId="0" nodeType="withEffect">
                                  <p:stCondLst>
                                    <p:cond delay="0"/>
                                  </p:stCondLst>
                                  <p:childTnLst>
                                    <p:anim calcmode="lin" valueType="num">
                                      <p:cBhvr>
                                        <p:cTn id="58" dur="1000"/>
                                        <p:tgtEl>
                                          <p:spTgt spid="16"/>
                                        </p:tgtEl>
                                        <p:attrNameLst>
                                          <p:attrName>ppt_w</p:attrName>
                                        </p:attrNameLst>
                                      </p:cBhvr>
                                      <p:tavLst>
                                        <p:tav tm="0">
                                          <p:val>
                                            <p:strVal val="ppt_w"/>
                                          </p:val>
                                        </p:tav>
                                        <p:tav tm="100000">
                                          <p:val>
                                            <p:fltVal val="0"/>
                                          </p:val>
                                        </p:tav>
                                      </p:tavLst>
                                    </p:anim>
                                    <p:anim calcmode="lin" valueType="num">
                                      <p:cBhvr>
                                        <p:cTn id="59" dur="1000"/>
                                        <p:tgtEl>
                                          <p:spTgt spid="16"/>
                                        </p:tgtEl>
                                        <p:attrNameLst>
                                          <p:attrName>ppt_h</p:attrName>
                                        </p:attrNameLst>
                                      </p:cBhvr>
                                      <p:tavLst>
                                        <p:tav tm="0">
                                          <p:val>
                                            <p:strVal val="ppt_h"/>
                                          </p:val>
                                        </p:tav>
                                        <p:tav tm="100000">
                                          <p:val>
                                            <p:fltVal val="0"/>
                                          </p:val>
                                        </p:tav>
                                      </p:tavLst>
                                    </p:anim>
                                    <p:anim calcmode="lin" valueType="num">
                                      <p:cBhvr>
                                        <p:cTn id="60" dur="1000"/>
                                        <p:tgtEl>
                                          <p:spTgt spid="16"/>
                                        </p:tgtEl>
                                        <p:attrNameLst>
                                          <p:attrName>style.rotation</p:attrName>
                                        </p:attrNameLst>
                                      </p:cBhvr>
                                      <p:tavLst>
                                        <p:tav tm="0">
                                          <p:val>
                                            <p:fltVal val="0"/>
                                          </p:val>
                                        </p:tav>
                                        <p:tav tm="100000">
                                          <p:val>
                                            <p:fltVal val="90"/>
                                          </p:val>
                                        </p:tav>
                                      </p:tavLst>
                                    </p:anim>
                                    <p:animEffect transition="out" filter="fade">
                                      <p:cBhvr>
                                        <p:cTn id="61" dur="1000"/>
                                        <p:tgtEl>
                                          <p:spTgt spid="16"/>
                                        </p:tgtEl>
                                      </p:cBhvr>
                                    </p:animEffect>
                                    <p:set>
                                      <p:cBhvr>
                                        <p:cTn id="62" dur="1" fill="hold">
                                          <p:stCondLst>
                                            <p:cond delay="999"/>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arn(inVertical)">
                                      <p:cBhvr>
                                        <p:cTn id="67" dur="500"/>
                                        <p:tgtEl>
                                          <p:spTgt spid="1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barn(inVertical)">
                                      <p:cBhvr>
                                        <p:cTn id="70" dur="500"/>
                                        <p:tgtEl>
                                          <p:spTgt spid="17"/>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7" grpId="0" animBg="1"/>
      <p:bldP spid="26" grpId="0" animBg="1"/>
      <p:bldP spid="6" grpId="0" animBg="1"/>
      <p:bldGraphic spid="20"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4415" y="1328937"/>
            <a:ext cx="2272061" cy="1501690"/>
          </a:xfrm>
          <a:prstGeom prst="rect">
            <a:avLst/>
          </a:prstGeom>
        </p:spPr>
      </p:pic>
      <p:sp>
        <p:nvSpPr>
          <p:cNvPr id="5" name="TextBox 4"/>
          <p:cNvSpPr txBox="1"/>
          <p:nvPr/>
        </p:nvSpPr>
        <p:spPr>
          <a:xfrm>
            <a:off x="2583712" y="3106441"/>
            <a:ext cx="3626452" cy="2585323"/>
          </a:xfrm>
          <a:prstGeom prst="rect">
            <a:avLst/>
          </a:prstGeom>
          <a:solidFill>
            <a:srgbClr val="0070C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smtClean="0">
                <a:solidFill>
                  <a:schemeClr val="bg1"/>
                </a:solidFill>
                <a:latin typeface="Franklin Gothic Demi Cond" panose="020B0706030402020204" pitchFamily="34" charset="0"/>
              </a:rPr>
              <a:t>GST Credit </a:t>
            </a:r>
            <a:r>
              <a:rPr lang="en-US" sz="2700" dirty="0">
                <a:solidFill>
                  <a:schemeClr val="bg1"/>
                </a:solidFill>
                <a:latin typeface="Franklin Gothic Demi Cond" panose="020B0706030402020204" pitchFamily="34" charset="0"/>
              </a:rPr>
              <a:t>on input so….</a:t>
            </a:r>
          </a:p>
          <a:p>
            <a:pPr marL="428625" indent="-428625">
              <a:buFont typeface="Wingdings" panose="05000000000000000000" pitchFamily="2" charset="2"/>
              <a:buChar char="ü"/>
            </a:pPr>
            <a:r>
              <a:rPr lang="en-US" sz="2700" dirty="0" smtClean="0">
                <a:solidFill>
                  <a:schemeClr val="bg1"/>
                </a:solidFill>
                <a:latin typeface="Franklin Gothic Demi Cond" panose="020B0706030402020204" pitchFamily="34" charset="0"/>
              </a:rPr>
              <a:t>Ancillarisation</a:t>
            </a:r>
          </a:p>
          <a:p>
            <a:pPr marL="428625" indent="-428625">
              <a:buFont typeface="Wingdings" panose="05000000000000000000" pitchFamily="2" charset="2"/>
              <a:buChar char="ü"/>
            </a:pPr>
            <a:r>
              <a:rPr lang="en-US" sz="2700" dirty="0" smtClean="0">
                <a:solidFill>
                  <a:schemeClr val="bg1"/>
                </a:solidFill>
                <a:latin typeface="Franklin Gothic Demi Cond" panose="020B0706030402020204" pitchFamily="34" charset="0"/>
              </a:rPr>
              <a:t>Outsourcing</a:t>
            </a:r>
          </a:p>
          <a:p>
            <a:pPr marL="428625" indent="-428625">
              <a:buFont typeface="Wingdings" panose="05000000000000000000" pitchFamily="2" charset="2"/>
              <a:buChar char="ü"/>
            </a:pPr>
            <a:r>
              <a:rPr lang="en-US" sz="2700" dirty="0">
                <a:solidFill>
                  <a:schemeClr val="bg1"/>
                </a:solidFill>
                <a:latin typeface="Franklin Gothic Demi Cond" panose="020B0706030402020204" pitchFamily="34" charset="0"/>
              </a:rPr>
              <a:t>Division of Labour</a:t>
            </a:r>
          </a:p>
          <a:p>
            <a:pPr marL="428625" indent="-428625">
              <a:buFont typeface="Wingdings" panose="05000000000000000000" pitchFamily="2" charset="2"/>
              <a:buChar char="ü"/>
            </a:pPr>
            <a:r>
              <a:rPr lang="en-US" sz="2700" dirty="0" smtClean="0">
                <a:solidFill>
                  <a:schemeClr val="bg1"/>
                </a:solidFill>
                <a:latin typeface="Franklin Gothic Demi Cond" panose="020B0706030402020204" pitchFamily="34" charset="0"/>
              </a:rPr>
              <a:t>Subcontracting</a:t>
            </a:r>
            <a:endParaRPr lang="en-US" sz="2700" dirty="0">
              <a:solidFill>
                <a:schemeClr val="bg1"/>
              </a:solidFill>
              <a:latin typeface="Franklin Gothic Demi Cond" panose="020B0706030402020204" pitchFamily="34" charset="0"/>
            </a:endParaRPr>
          </a:p>
          <a:p>
            <a:pPr marL="428625" indent="-428625">
              <a:buFont typeface="Wingdings" panose="05000000000000000000" pitchFamily="2" charset="2"/>
              <a:buChar char="ü"/>
            </a:pPr>
            <a:r>
              <a:rPr lang="en-US" sz="2700" dirty="0">
                <a:solidFill>
                  <a:schemeClr val="bg1"/>
                </a:solidFill>
                <a:latin typeface="Franklin Gothic Demi Cond" panose="020B0706030402020204" pitchFamily="34" charset="0"/>
              </a:rPr>
              <a:t>MSME + jobs</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61951" y="851103"/>
            <a:ext cx="686929" cy="1279992"/>
          </a:xfrm>
          <a:prstGeom prst="rect">
            <a:avLst/>
          </a:prstGeom>
        </p:spPr>
      </p:pic>
      <p:sp>
        <p:nvSpPr>
          <p:cNvPr id="15" name="TextBox 14"/>
          <p:cNvSpPr txBox="1"/>
          <p:nvPr/>
        </p:nvSpPr>
        <p:spPr>
          <a:xfrm>
            <a:off x="7796922" y="2196499"/>
            <a:ext cx="1275567"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strike="sngStrike" dirty="0" smtClean="0">
                <a:solidFill>
                  <a:schemeClr val="bg1"/>
                </a:solidFill>
                <a:latin typeface="Franklin Gothic Demi Cond" panose="020B0706030402020204" pitchFamily="34" charset="0"/>
              </a:rPr>
              <a:t>VAT</a:t>
            </a:r>
          </a:p>
          <a:p>
            <a:pPr algn="ctr"/>
            <a:r>
              <a:rPr lang="en-US" sz="2700" dirty="0" smtClean="0">
                <a:solidFill>
                  <a:schemeClr val="bg1"/>
                </a:solidFill>
                <a:latin typeface="Franklin Gothic Demi Cond" panose="020B0706030402020204" pitchFamily="34" charset="0"/>
              </a:rPr>
              <a:t>SGST</a:t>
            </a:r>
            <a:endParaRPr lang="en-US" sz="2700" dirty="0">
              <a:solidFill>
                <a:schemeClr val="bg1"/>
              </a:solidFill>
              <a:latin typeface="Franklin Gothic Demi Cond" panose="020B07060304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481" y="1078949"/>
            <a:ext cx="2334338" cy="1345271"/>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9335" y="2452054"/>
            <a:ext cx="1880230" cy="1198001"/>
          </a:xfrm>
          <a:prstGeom prst="rect">
            <a:avLst/>
          </a:prstGeom>
        </p:spPr>
      </p:pic>
      <p:sp>
        <p:nvSpPr>
          <p:cNvPr id="17" name="TextBox 16"/>
          <p:cNvSpPr txBox="1"/>
          <p:nvPr/>
        </p:nvSpPr>
        <p:spPr>
          <a:xfrm>
            <a:off x="429335" y="3518345"/>
            <a:ext cx="1880230" cy="1338828"/>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CGST</a:t>
            </a:r>
          </a:p>
          <a:p>
            <a:pPr algn="ctr"/>
            <a:r>
              <a:rPr lang="en-US" sz="2700" strike="sngStrike" dirty="0" smtClean="0">
                <a:solidFill>
                  <a:schemeClr val="bg1"/>
                </a:solidFill>
                <a:latin typeface="Franklin Gothic Demi Cond" panose="020B0706030402020204" pitchFamily="34" charset="0"/>
              </a:rPr>
              <a:t>Service Tax</a:t>
            </a:r>
          </a:p>
          <a:p>
            <a:pPr algn="ctr"/>
            <a:r>
              <a:rPr lang="en-US" sz="2700" strike="sngStrike" dirty="0" smtClean="0">
                <a:solidFill>
                  <a:schemeClr val="bg1"/>
                </a:solidFill>
                <a:latin typeface="Franklin Gothic Demi Cond" panose="020B0706030402020204" pitchFamily="34" charset="0"/>
              </a:rPr>
              <a:t>(SBC+KKC)</a:t>
            </a:r>
            <a:endParaRPr lang="en-US" sz="2700" strike="sngStrike" dirty="0">
              <a:solidFill>
                <a:schemeClr val="bg1"/>
              </a:solidFill>
              <a:latin typeface="Franklin Gothic Demi Cond" panose="020B0706030402020204" pitchFamily="34" charset="0"/>
            </a:endParaRPr>
          </a:p>
        </p:txBody>
      </p:sp>
      <p:sp>
        <p:nvSpPr>
          <p:cNvPr id="19" name="TextBox 18"/>
          <p:cNvSpPr txBox="1"/>
          <p:nvPr/>
        </p:nvSpPr>
        <p:spPr>
          <a:xfrm>
            <a:off x="1643597" y="730682"/>
            <a:ext cx="1880230"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CGST</a:t>
            </a:r>
          </a:p>
          <a:p>
            <a:pPr algn="ctr"/>
            <a:r>
              <a:rPr lang="en-US" sz="2700" strike="sngStrike" dirty="0" smtClean="0">
                <a:solidFill>
                  <a:schemeClr val="bg1"/>
                </a:solidFill>
                <a:latin typeface="Franklin Gothic Demi Cond" panose="020B0706030402020204" pitchFamily="34" charset="0"/>
              </a:rPr>
              <a:t>Excise duty</a:t>
            </a:r>
            <a:endParaRPr lang="en-US" sz="2700" strike="sngStrike" dirty="0">
              <a:solidFill>
                <a:schemeClr val="bg1"/>
              </a:solidFill>
              <a:latin typeface="Franklin Gothic Demi Cond" panose="020B0706030402020204" pitchFamily="34" charset="0"/>
            </a:endParaRPr>
          </a:p>
        </p:txBody>
      </p:sp>
      <p:sp>
        <p:nvSpPr>
          <p:cNvPr id="14" name="TextBox 13"/>
          <p:cNvSpPr txBox="1"/>
          <p:nvPr/>
        </p:nvSpPr>
        <p:spPr>
          <a:xfrm>
            <a:off x="6210164" y="3347357"/>
            <a:ext cx="2794166" cy="1338828"/>
          </a:xfrm>
          <a:prstGeom prst="homePlate">
            <a:avLst>
              <a:gd name="adj" fmla="val 26969"/>
            </a:avLst>
          </a:prstGeom>
          <a:solidFill>
            <a:srgbClr val="00206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Direct + indirect</a:t>
            </a:r>
          </a:p>
          <a:p>
            <a:pPr algn="ctr"/>
            <a:r>
              <a:rPr lang="en-US" sz="2700" dirty="0">
                <a:solidFill>
                  <a:schemeClr val="bg1"/>
                </a:solidFill>
                <a:latin typeface="Franklin Gothic Demi Cond" panose="020B0706030402020204" pitchFamily="34" charset="0"/>
              </a:rPr>
              <a:t>Tax base increased</a:t>
            </a:r>
          </a:p>
        </p:txBody>
      </p:sp>
      <p:sp>
        <p:nvSpPr>
          <p:cNvPr id="4" name="Title 3"/>
          <p:cNvSpPr>
            <a:spLocks noGrp="1"/>
          </p:cNvSpPr>
          <p:nvPr>
            <p:ph type="title"/>
          </p:nvPr>
        </p:nvSpPr>
        <p:spPr/>
        <p:txBody>
          <a:bodyPr>
            <a:normAutofit fontScale="90000"/>
          </a:bodyPr>
          <a:lstStyle/>
          <a:p>
            <a:r>
              <a:rPr lang="en-US" sz="2400" dirty="0" smtClean="0"/>
              <a:t>Excise-Vat structure, “Cascading effects”- companies tried ‘</a:t>
            </a:r>
            <a:r>
              <a:rPr lang="en-US" sz="2400" dirty="0" err="1" smtClean="0"/>
              <a:t>inhouse</a:t>
            </a:r>
            <a:r>
              <a:rPr lang="en-US" sz="2400" dirty="0" smtClean="0"/>
              <a:t>’ production </a:t>
            </a:r>
            <a:endParaRPr lang="en-US" sz="2400" dirty="0"/>
          </a:p>
        </p:txBody>
      </p:sp>
      <p:sp>
        <p:nvSpPr>
          <p:cNvPr id="9" name="Slide Number Placeholder 8"/>
          <p:cNvSpPr>
            <a:spLocks noGrp="1"/>
          </p:cNvSpPr>
          <p:nvPr>
            <p:ph type="sldNum" sz="quarter" idx="4294967295"/>
          </p:nvPr>
        </p:nvSpPr>
        <p:spPr>
          <a:xfrm>
            <a:off x="7086600" y="6356350"/>
            <a:ext cx="2057400" cy="365125"/>
          </a:xfrm>
        </p:spPr>
        <p:txBody>
          <a:bodyPr/>
          <a:lstStyle/>
          <a:p>
            <a:fld id="{18B7AF8A-C719-4171-A61A-506490E43206}" type="slidenum">
              <a:rPr lang="en-US" smtClean="0"/>
              <a:t>46</a:t>
            </a:fld>
            <a:endParaRPr lang="en-US"/>
          </a:p>
        </p:txBody>
      </p:sp>
      <p:sp>
        <p:nvSpPr>
          <p:cNvPr id="16" name="Oval 15"/>
          <p:cNvSpPr/>
          <p:nvPr/>
        </p:nvSpPr>
        <p:spPr>
          <a:xfrm>
            <a:off x="13997" y="4800823"/>
            <a:ext cx="1526507" cy="1526507"/>
          </a:xfrm>
          <a:prstGeom prst="ellipse">
            <a:avLst/>
          </a:prstGeom>
          <a:blipFill rotWithShape="1">
            <a:blip r:embed="rId7"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TextBox 26"/>
          <p:cNvSpPr txBox="1"/>
          <p:nvPr/>
        </p:nvSpPr>
        <p:spPr>
          <a:xfrm>
            <a:off x="5751887" y="2199616"/>
            <a:ext cx="1013439"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CST</a:t>
            </a:r>
          </a:p>
        </p:txBody>
      </p:sp>
      <p:sp>
        <p:nvSpPr>
          <p:cNvPr id="28" name="Rectangle 27"/>
          <p:cNvSpPr/>
          <p:nvPr/>
        </p:nvSpPr>
        <p:spPr>
          <a:xfrm>
            <a:off x="5677441" y="835861"/>
            <a:ext cx="1293467" cy="1309125"/>
          </a:xfrm>
          <a:prstGeom prst="rect">
            <a:avLst/>
          </a:prstGeom>
          <a:blipFill rotWithShape="1">
            <a:blip r:embed="rId8" cstate="email">
              <a:extLst>
                <a:ext uri="{28A0092B-C50C-407E-A947-70E740481C1C}">
                  <a14:useLocalDpi xmlns:a14="http://schemas.microsoft.com/office/drawing/2010/main"/>
                </a:ext>
              </a:extLst>
            </a:blip>
            <a:stretch>
              <a:fillRect/>
            </a:stretch>
          </a:blip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06157" y="1192347"/>
            <a:ext cx="1809752" cy="1671005"/>
          </a:xfrm>
          <a:prstGeom prst="rect">
            <a:avLst/>
          </a:prstGeom>
        </p:spPr>
      </p:pic>
      <p:pic>
        <p:nvPicPr>
          <p:cNvPr id="25" name="Picture 2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36352" y="4991614"/>
            <a:ext cx="1536137" cy="1593031"/>
          </a:xfrm>
          <a:prstGeom prst="rect">
            <a:avLst/>
          </a:prstGeom>
        </p:spPr>
      </p:pic>
      <p:grpSp>
        <p:nvGrpSpPr>
          <p:cNvPr id="26" name="Group 25"/>
          <p:cNvGrpSpPr/>
          <p:nvPr/>
        </p:nvGrpSpPr>
        <p:grpSpPr>
          <a:xfrm>
            <a:off x="1189221" y="4758503"/>
            <a:ext cx="1630973" cy="1630973"/>
            <a:chOff x="2223120" y="-234316"/>
            <a:chExt cx="1630973" cy="1630973"/>
          </a:xfrm>
        </p:grpSpPr>
        <p:pic>
          <p:nvPicPr>
            <p:cNvPr id="29" name="Picture 2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23120" y="-234316"/>
              <a:ext cx="1630973" cy="1630973"/>
            </a:xfrm>
            <a:prstGeom prst="rect">
              <a:avLst/>
            </a:prstGeom>
          </p:spPr>
        </p:pic>
        <p:sp>
          <p:nvSpPr>
            <p:cNvPr id="30" name="Rounded Rectangle 29"/>
            <p:cNvSpPr/>
            <p:nvPr/>
          </p:nvSpPr>
          <p:spPr>
            <a:xfrm>
              <a:off x="2413457"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CGST</a:t>
              </a:r>
              <a:endParaRPr lang="en-US" sz="3200" dirty="0">
                <a:effectLst>
                  <a:outerShdw blurRad="38100" dist="38100" dir="2700000" algn="tl">
                    <a:srgbClr val="000000">
                      <a:alpha val="43137"/>
                    </a:srgbClr>
                  </a:outerShdw>
                </a:effectLst>
              </a:endParaRPr>
            </a:p>
          </p:txBody>
        </p:sp>
      </p:grpSp>
      <p:grpSp>
        <p:nvGrpSpPr>
          <p:cNvPr id="31" name="Group 30"/>
          <p:cNvGrpSpPr/>
          <p:nvPr/>
        </p:nvGrpSpPr>
        <p:grpSpPr>
          <a:xfrm>
            <a:off x="5394677" y="4758502"/>
            <a:ext cx="1630973" cy="1630973"/>
            <a:chOff x="5346287" y="-234316"/>
            <a:chExt cx="1630973" cy="1630973"/>
          </a:xfrm>
        </p:grpSpPr>
        <p:pic>
          <p:nvPicPr>
            <p:cNvPr id="32" name="Picture 3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46287" y="-234316"/>
              <a:ext cx="1630973" cy="1630973"/>
            </a:xfrm>
            <a:prstGeom prst="rect">
              <a:avLst/>
            </a:prstGeom>
          </p:spPr>
        </p:pic>
        <p:sp>
          <p:nvSpPr>
            <p:cNvPr id="33" name="Rounded Rectangle 32"/>
            <p:cNvSpPr/>
            <p:nvPr/>
          </p:nvSpPr>
          <p:spPr>
            <a:xfrm>
              <a:off x="5565144" y="729762"/>
              <a:ext cx="1151792" cy="32514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SGST</a:t>
              </a:r>
              <a:endParaRPr lang="en-US" sz="32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656162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7891" y="3709538"/>
            <a:ext cx="1578126" cy="1636575"/>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961" y="3856425"/>
            <a:ext cx="1578126" cy="1636575"/>
          </a:xfrm>
          <a:prstGeom prst="rect">
            <a:avLst/>
          </a:prstGeom>
        </p:spPr>
      </p:pic>
      <p:sp>
        <p:nvSpPr>
          <p:cNvPr id="4" name="Oval 3"/>
          <p:cNvSpPr/>
          <p:nvPr/>
        </p:nvSpPr>
        <p:spPr>
          <a:xfrm>
            <a:off x="61613" y="3856425"/>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 name="TextBox 4"/>
          <p:cNvSpPr txBox="1"/>
          <p:nvPr/>
        </p:nvSpPr>
        <p:spPr>
          <a:xfrm>
            <a:off x="61613" y="3455623"/>
            <a:ext cx="1670277"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Excise</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4919" y="1117676"/>
            <a:ext cx="873392" cy="1627438"/>
          </a:xfrm>
          <a:prstGeom prst="rect">
            <a:avLst/>
          </a:prstGeom>
        </p:spPr>
      </p:pic>
      <p:sp>
        <p:nvSpPr>
          <p:cNvPr id="16" name="TextBox 15"/>
          <p:cNvSpPr txBox="1"/>
          <p:nvPr/>
        </p:nvSpPr>
        <p:spPr>
          <a:xfrm>
            <a:off x="99080" y="2478389"/>
            <a:ext cx="1562394"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p:txBody>
      </p:sp>
      <p:sp>
        <p:nvSpPr>
          <p:cNvPr id="18" name="TextBox 17"/>
          <p:cNvSpPr txBox="1"/>
          <p:nvPr/>
        </p:nvSpPr>
        <p:spPr>
          <a:xfrm>
            <a:off x="2159431" y="3492933"/>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12% VAT</a:t>
            </a:r>
          </a:p>
        </p:txBody>
      </p:sp>
      <p:sp>
        <p:nvSpPr>
          <p:cNvPr id="19" name="TextBox 18"/>
          <p:cNvSpPr txBox="1"/>
          <p:nvPr/>
        </p:nvSpPr>
        <p:spPr>
          <a:xfrm>
            <a:off x="2225516" y="2466333"/>
            <a:ext cx="1562394"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Rs.11,000</a:t>
            </a:r>
          </a:p>
        </p:txBody>
      </p:sp>
      <p:cxnSp>
        <p:nvCxnSpPr>
          <p:cNvPr id="20" name="Straight Arrow Connector 19"/>
          <p:cNvCxnSpPr>
            <a:stCxn id="16" idx="2"/>
            <a:endCxn id="5" idx="0"/>
          </p:cNvCxnSpPr>
          <p:nvPr/>
        </p:nvCxnSpPr>
        <p:spPr>
          <a:xfrm>
            <a:off x="880278" y="2963137"/>
            <a:ext cx="16474" cy="49248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0"/>
            <a:endCxn id="19" idx="1"/>
          </p:cNvCxnSpPr>
          <p:nvPr/>
        </p:nvCxnSpPr>
        <p:spPr>
          <a:xfrm flipV="1">
            <a:off x="896752" y="2708707"/>
            <a:ext cx="1328765" cy="74691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2"/>
            <a:endCxn id="18" idx="0"/>
          </p:cNvCxnSpPr>
          <p:nvPr/>
        </p:nvCxnSpPr>
        <p:spPr>
          <a:xfrm flipH="1">
            <a:off x="2973671" y="2951081"/>
            <a:ext cx="33043" cy="54185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181347" y="5147337"/>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1,320</a:t>
            </a:r>
          </a:p>
        </p:txBody>
      </p:sp>
      <p:sp>
        <p:nvSpPr>
          <p:cNvPr id="27" name="TextBox 26"/>
          <p:cNvSpPr txBox="1"/>
          <p:nvPr/>
        </p:nvSpPr>
        <p:spPr>
          <a:xfrm>
            <a:off x="125327" y="5158483"/>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1,000</a:t>
            </a:r>
          </a:p>
        </p:txBody>
      </p:sp>
      <p:sp>
        <p:nvSpPr>
          <p:cNvPr id="33" name="Oval 32"/>
          <p:cNvSpPr/>
          <p:nvPr/>
        </p:nvSpPr>
        <p:spPr>
          <a:xfrm>
            <a:off x="5153266" y="3751552"/>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a:ln>
            <a:solidFill>
              <a:schemeClr val="accent6">
                <a:lumMod val="50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4" name="TextBox 33"/>
          <p:cNvSpPr txBox="1"/>
          <p:nvPr/>
        </p:nvSpPr>
        <p:spPr>
          <a:xfrm>
            <a:off x="5153265" y="3350750"/>
            <a:ext cx="1670277" cy="507831"/>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CGST</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16571" y="1012803"/>
            <a:ext cx="873392" cy="1627438"/>
          </a:xfrm>
          <a:prstGeom prst="rect">
            <a:avLst/>
          </a:prstGeom>
          <a:ln>
            <a:solidFill>
              <a:schemeClr val="accent6">
                <a:lumMod val="50000"/>
              </a:schemeClr>
            </a:solidFill>
          </a:ln>
        </p:spPr>
      </p:pic>
      <p:sp>
        <p:nvSpPr>
          <p:cNvPr id="37" name="TextBox 36"/>
          <p:cNvSpPr txBox="1"/>
          <p:nvPr/>
        </p:nvSpPr>
        <p:spPr>
          <a:xfrm>
            <a:off x="5096572" y="2383307"/>
            <a:ext cx="1562394" cy="507831"/>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p:txBody>
      </p:sp>
      <p:sp>
        <p:nvSpPr>
          <p:cNvPr id="38" name="TextBox 37"/>
          <p:cNvSpPr txBox="1"/>
          <p:nvPr/>
        </p:nvSpPr>
        <p:spPr>
          <a:xfrm>
            <a:off x="7251083" y="3388060"/>
            <a:ext cx="1628480" cy="507831"/>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12% SGST</a:t>
            </a:r>
          </a:p>
        </p:txBody>
      </p:sp>
      <p:cxnSp>
        <p:nvCxnSpPr>
          <p:cNvPr id="40" name="Straight Arrow Connector 39"/>
          <p:cNvCxnSpPr>
            <a:stCxn id="37" idx="2"/>
            <a:endCxn id="34" idx="0"/>
          </p:cNvCxnSpPr>
          <p:nvPr/>
        </p:nvCxnSpPr>
        <p:spPr>
          <a:xfrm>
            <a:off x="5877769" y="2891138"/>
            <a:ext cx="110635" cy="459612"/>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3"/>
            <a:endCxn id="38" idx="0"/>
          </p:cNvCxnSpPr>
          <p:nvPr/>
        </p:nvCxnSpPr>
        <p:spPr>
          <a:xfrm>
            <a:off x="6658966" y="2637223"/>
            <a:ext cx="1406357" cy="75083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251082" y="5085665"/>
            <a:ext cx="1628480" cy="507831"/>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1,200</a:t>
            </a:r>
          </a:p>
        </p:txBody>
      </p:sp>
      <p:sp>
        <p:nvSpPr>
          <p:cNvPr id="44" name="TextBox 43"/>
          <p:cNvSpPr txBox="1"/>
          <p:nvPr/>
        </p:nvSpPr>
        <p:spPr>
          <a:xfrm>
            <a:off x="5195062" y="5114185"/>
            <a:ext cx="1628480" cy="507831"/>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1,000</a:t>
            </a:r>
          </a:p>
        </p:txBody>
      </p:sp>
      <p:sp>
        <p:nvSpPr>
          <p:cNvPr id="48" name="TextBox 47"/>
          <p:cNvSpPr txBox="1"/>
          <p:nvPr/>
        </p:nvSpPr>
        <p:spPr>
          <a:xfrm>
            <a:off x="2225517" y="996847"/>
            <a:ext cx="162848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present</a:t>
            </a:r>
          </a:p>
        </p:txBody>
      </p:sp>
      <p:sp>
        <p:nvSpPr>
          <p:cNvPr id="2" name="Title 1"/>
          <p:cNvSpPr>
            <a:spLocks noGrp="1"/>
          </p:cNvSpPr>
          <p:nvPr>
            <p:ph type="title"/>
          </p:nvPr>
        </p:nvSpPr>
        <p:spPr/>
        <p:txBody>
          <a:bodyPr/>
          <a:lstStyle/>
          <a:p>
            <a:pPr algn="r"/>
            <a:r>
              <a:rPr lang="en-US" dirty="0" smtClean="0"/>
              <a:t>GST: SAME Base computation </a:t>
            </a:r>
            <a:endParaRPr lang="en-US" dirty="0"/>
          </a:p>
        </p:txBody>
      </p:sp>
      <p:sp>
        <p:nvSpPr>
          <p:cNvPr id="7" name="Down Arrow 6"/>
          <p:cNvSpPr/>
          <p:nvPr/>
        </p:nvSpPr>
        <p:spPr>
          <a:xfrm>
            <a:off x="4193931" y="795523"/>
            <a:ext cx="562707" cy="629986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TextBox 48"/>
          <p:cNvSpPr txBox="1"/>
          <p:nvPr/>
        </p:nvSpPr>
        <p:spPr>
          <a:xfrm>
            <a:off x="6622796" y="1159015"/>
            <a:ext cx="2519929" cy="1754326"/>
          </a:xfrm>
          <a:prstGeom prst="rect">
            <a:avLst/>
          </a:prstGeom>
          <a:solidFill>
            <a:schemeClr val="accent6">
              <a:lumMod val="50000"/>
            </a:schemeClr>
          </a:solidFill>
          <a:ln w="19050">
            <a:solidFill>
              <a:schemeClr val="accent6">
                <a:lumMod val="50000"/>
              </a:schemeClr>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GST computation</a:t>
            </a:r>
            <a:endParaRPr lang="en-US" sz="2700" dirty="0">
              <a:solidFill>
                <a:schemeClr val="bg1"/>
              </a:solidFill>
              <a:latin typeface="Franklin Gothic Demi Cond" panose="020B0706030402020204" pitchFamily="34" charset="0"/>
            </a:endParaRPr>
          </a:p>
          <a:p>
            <a:pPr algn="ctr"/>
            <a:r>
              <a:rPr lang="en-US" sz="2700" dirty="0">
                <a:solidFill>
                  <a:schemeClr val="bg1"/>
                </a:solidFill>
                <a:latin typeface="Franklin Gothic Demi Cond" panose="020B0706030402020204" pitchFamily="34" charset="0"/>
              </a:rPr>
              <a:t>Same “BASE”</a:t>
            </a:r>
          </a:p>
          <a:p>
            <a:pPr algn="ctr"/>
            <a:r>
              <a:rPr lang="en-US" sz="2700" dirty="0">
                <a:solidFill>
                  <a:schemeClr val="bg1"/>
                </a:solidFill>
                <a:latin typeface="Franklin Gothic Demi Cond" panose="020B0706030402020204" pitchFamily="34" charset="0"/>
              </a:rPr>
              <a:t>=overall </a:t>
            </a:r>
            <a:r>
              <a:rPr lang="en-US" sz="2700" dirty="0" smtClean="0">
                <a:solidFill>
                  <a:schemeClr val="bg1"/>
                </a:solidFill>
                <a:latin typeface="Franklin Gothic Demi Cond" panose="020B0706030402020204" pitchFamily="34" charset="0"/>
              </a:rPr>
              <a:t>tax</a:t>
            </a:r>
            <a:endParaRPr lang="en-US" sz="2700" dirty="0">
              <a:solidFill>
                <a:schemeClr val="bg1"/>
              </a:solidFill>
              <a:latin typeface="Franklin Gothic Demi Cond" panose="020B0706030402020204" pitchFamily="34" charset="0"/>
            </a:endParaRPr>
          </a:p>
          <a:p>
            <a:pPr algn="ctr"/>
            <a:r>
              <a:rPr lang="en-US" sz="2700" dirty="0">
                <a:solidFill>
                  <a:schemeClr val="bg1"/>
                </a:solidFill>
                <a:latin typeface="Franklin Gothic Demi Cond" panose="020B0706030402020204" pitchFamily="34" charset="0"/>
              </a:rPr>
              <a:t>On </a:t>
            </a:r>
            <a:r>
              <a:rPr lang="en-US" sz="2700" dirty="0" smtClean="0">
                <a:solidFill>
                  <a:schemeClr val="bg1"/>
                </a:solidFill>
                <a:latin typeface="Franklin Gothic Demi Cond" panose="020B0706030402020204" pitchFamily="34" charset="0"/>
              </a:rPr>
              <a:t>customer </a:t>
            </a:r>
            <a:r>
              <a:rPr lang="en-US" sz="2700" dirty="0" smtClean="0">
                <a:solidFill>
                  <a:schemeClr val="bg1"/>
                </a:solidFill>
                <a:latin typeface="Franklin Gothic Medium Cond" panose="020B0606030402020204" pitchFamily="34" charset="0"/>
              </a:rPr>
              <a:t>▼</a:t>
            </a:r>
            <a:endParaRPr lang="en-US" sz="2700" dirty="0">
              <a:solidFill>
                <a:schemeClr val="bg1"/>
              </a:solidFill>
              <a:latin typeface="Franklin Gothic Demi Cond" panose="020B0706030402020204" pitchFamily="34" charset="0"/>
            </a:endParaRPr>
          </a:p>
        </p:txBody>
      </p:sp>
      <p:graphicFrame>
        <p:nvGraphicFramePr>
          <p:cNvPr id="28" name="Diagram 27"/>
          <p:cNvGraphicFramePr/>
          <p:nvPr>
            <p:extLst>
              <p:ext uri="{D42A27DB-BD31-4B8C-83A1-F6EECF244321}">
                <p14:modId xmlns:p14="http://schemas.microsoft.com/office/powerpoint/2010/main" val="2403849654"/>
              </p:ext>
            </p:extLst>
          </p:nvPr>
        </p:nvGraphicFramePr>
        <p:xfrm>
          <a:off x="2132236" y="5856492"/>
          <a:ext cx="4752878" cy="8080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9080" y="585293"/>
            <a:ext cx="8969083" cy="572137"/>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510" y="80125"/>
            <a:ext cx="2132236" cy="558102"/>
          </a:xfrm>
          <a:prstGeom prst="rect">
            <a:avLst/>
          </a:prstGeom>
        </p:spPr>
      </p:pic>
    </p:spTree>
    <p:extLst>
      <p:ext uri="{BB962C8B-B14F-4D97-AF65-F5344CB8AC3E}">
        <p14:creationId xmlns:p14="http://schemas.microsoft.com/office/powerpoint/2010/main" val="4105685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up)">
                                      <p:cBhvr>
                                        <p:cTn id="35" dur="500"/>
                                        <p:tgtEl>
                                          <p:spTgt spid="44"/>
                                        </p:tgtEl>
                                      </p:cBhvr>
                                    </p:animEffect>
                                  </p:childTnLst>
                                </p:cTn>
                              </p:par>
                              <p:par>
                                <p:cTn id="36" presetID="22" presetClass="entr" presetSubtype="1"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up)">
                                      <p:cBhvr>
                                        <p:cTn id="38" dur="500"/>
                                        <p:tgtEl>
                                          <p:spTgt spid="33"/>
                                        </p:tgtEl>
                                      </p:cBhvr>
                                    </p:animEffect>
                                  </p:childTnLst>
                                </p:cTn>
                              </p:par>
                              <p:par>
                                <p:cTn id="39" presetID="22" presetClass="entr" presetSubtype="1"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500"/>
                                        <p:tgtEl>
                                          <p:spTgt spid="38"/>
                                        </p:tgtEl>
                                      </p:cBhvr>
                                    </p:animEffect>
                                  </p:childTnLst>
                                </p:cTn>
                              </p:par>
                              <p:par>
                                <p:cTn id="47" presetID="22" presetClass="entr" presetSubtype="4"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down)">
                                      <p:cBhvr>
                                        <p:cTn id="49" dur="500"/>
                                        <p:tgtEl>
                                          <p:spTgt spid="42"/>
                                        </p:tgtEl>
                                      </p:cBhvr>
                                    </p:animEffect>
                                  </p:childTnLst>
                                </p:cTn>
                              </p:par>
                              <p:par>
                                <p:cTn id="50" presetID="22" presetClass="entr" presetSubtype="4"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500"/>
                                        <p:tgtEl>
                                          <p:spTgt spid="3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par>
                                <p:cTn id="63" presetID="53" presetClass="entr" presetSubtype="16"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500" fill="hold"/>
                                        <p:tgtEl>
                                          <p:spTgt spid="3"/>
                                        </p:tgtEl>
                                        <p:attrNameLst>
                                          <p:attrName>ppt_w</p:attrName>
                                        </p:attrNameLst>
                                      </p:cBhvr>
                                      <p:tavLst>
                                        <p:tav tm="0">
                                          <p:val>
                                            <p:fltVal val="0"/>
                                          </p:val>
                                        </p:tav>
                                        <p:tav tm="100000">
                                          <p:val>
                                            <p:strVal val="#ppt_w"/>
                                          </p:val>
                                        </p:tav>
                                      </p:tavLst>
                                    </p:anim>
                                    <p:anim calcmode="lin" valueType="num">
                                      <p:cBhvr>
                                        <p:cTn id="66" dur="500" fill="hold"/>
                                        <p:tgtEl>
                                          <p:spTgt spid="3"/>
                                        </p:tgtEl>
                                        <p:attrNameLst>
                                          <p:attrName>ppt_h</p:attrName>
                                        </p:attrNameLst>
                                      </p:cBhvr>
                                      <p:tavLst>
                                        <p:tav tm="0">
                                          <p:val>
                                            <p:fltVal val="0"/>
                                          </p:val>
                                        </p:tav>
                                        <p:tav tm="100000">
                                          <p:val>
                                            <p:strVal val="#ppt_h"/>
                                          </p:val>
                                        </p:tav>
                                      </p:tavLst>
                                    </p:anim>
                                    <p:animEffect transition="in" filter="fade">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9" grpId="0" animBg="1"/>
      <p:bldP spid="26" grpId="0" animBg="1"/>
      <p:bldP spid="27" grpId="0" animBg="1"/>
      <p:bldP spid="34" grpId="0" animBg="1"/>
      <p:bldP spid="38" grpId="0" animBg="1"/>
      <p:bldP spid="43" grpId="0" animBg="1"/>
      <p:bldP spid="44" grpId="0" animBg="1"/>
      <p:bldP spid="4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5420623"/>
              </p:ext>
            </p:extLst>
          </p:nvPr>
        </p:nvGraphicFramePr>
        <p:xfrm>
          <a:off x="478465" y="151969"/>
          <a:ext cx="9218428" cy="5961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77394" y="-99033"/>
            <a:ext cx="1578126" cy="1636575"/>
          </a:xfrm>
          <a:prstGeom prst="rect">
            <a:avLst/>
          </a:prstGeom>
        </p:spPr>
      </p:pic>
      <p:sp>
        <p:nvSpPr>
          <p:cNvPr id="6" name="Oval 5"/>
          <p:cNvSpPr/>
          <p:nvPr/>
        </p:nvSpPr>
        <p:spPr>
          <a:xfrm>
            <a:off x="4324425" y="-44000"/>
            <a:ext cx="1526507" cy="1526507"/>
          </a:xfrm>
          <a:prstGeom prst="ellipse">
            <a:avLst/>
          </a:prstGeom>
          <a:blipFill rotWithShape="1">
            <a:blip r:embed="rId9"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7833" y="497683"/>
            <a:ext cx="2773501" cy="1736221"/>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970439"/>
            <a:ext cx="2568804" cy="1609499"/>
          </a:xfrm>
          <a:prstGeom prst="rect">
            <a:avLst/>
          </a:prstGeom>
        </p:spPr>
      </p:pic>
      <p:pic>
        <p:nvPicPr>
          <p:cNvPr id="8" name="Picture 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81037" y="2055199"/>
            <a:ext cx="1406730" cy="16902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1863" y="3591627"/>
            <a:ext cx="1480421" cy="1532671"/>
          </a:xfrm>
          <a:prstGeom prst="rect">
            <a:avLst/>
          </a:prstGeom>
        </p:spPr>
      </p:pic>
      <p:pic>
        <p:nvPicPr>
          <p:cNvPr id="10" name="Picture 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21373802">
            <a:off x="5607837" y="2030791"/>
            <a:ext cx="2013777" cy="2013777"/>
          </a:xfrm>
          <a:prstGeom prst="rect">
            <a:avLst/>
          </a:prstGeom>
        </p:spPr>
      </p:pic>
      <p:sp>
        <p:nvSpPr>
          <p:cNvPr id="11" name="Rectangle 10"/>
          <p:cNvSpPr/>
          <p:nvPr/>
        </p:nvSpPr>
        <p:spPr>
          <a:xfrm rot="21373802">
            <a:off x="5755796" y="3306726"/>
            <a:ext cx="1701209" cy="532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Input credit</a:t>
            </a:r>
            <a:endParaRPr lang="en-US" sz="2800" dirty="0"/>
          </a:p>
        </p:txBody>
      </p:sp>
      <p:sp>
        <p:nvSpPr>
          <p:cNvPr id="12" name="Up Arrow Callout 11"/>
          <p:cNvSpPr/>
          <p:nvPr/>
        </p:nvSpPr>
        <p:spPr>
          <a:xfrm>
            <a:off x="5472150" y="5836541"/>
            <a:ext cx="3423683" cy="946298"/>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input credit +++</a:t>
            </a:r>
            <a:endParaRPr lang="en-US" sz="4000" dirty="0"/>
          </a:p>
        </p:txBody>
      </p:sp>
      <p:sp>
        <p:nvSpPr>
          <p:cNvPr id="13" name="Rectangular Callout 12"/>
          <p:cNvSpPr/>
          <p:nvPr/>
        </p:nvSpPr>
        <p:spPr>
          <a:xfrm>
            <a:off x="2568804" y="956931"/>
            <a:ext cx="2534824" cy="580612"/>
          </a:xfrm>
          <a:prstGeom prst="wedge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Import will be considered interstate trade, so IGST</a:t>
            </a:r>
            <a:endParaRPr lang="en-US" dirty="0"/>
          </a:p>
        </p:txBody>
      </p:sp>
    </p:spTree>
    <p:extLst>
      <p:ext uri="{BB962C8B-B14F-4D97-AF65-F5344CB8AC3E}">
        <p14:creationId xmlns:p14="http://schemas.microsoft.com/office/powerpoint/2010/main" val="230510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4C478E-BC8F-45FC-B7A1-D462A9A38452}"/>
                                            </p:graphicEl>
                                          </p:spTgt>
                                        </p:tgtEl>
                                        <p:attrNameLst>
                                          <p:attrName>style.visibility</p:attrName>
                                        </p:attrNameLst>
                                      </p:cBhvr>
                                      <p:to>
                                        <p:strVal val="visible"/>
                                      </p:to>
                                    </p:set>
                                    <p:animEffect transition="in" filter="fade">
                                      <p:cBhvr>
                                        <p:cTn id="7" dur="500"/>
                                        <p:tgtEl>
                                          <p:spTgt spid="4">
                                            <p:graphicEl>
                                              <a:dgm id="{414C478E-BC8F-45FC-B7A1-D462A9A3845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23EB8F9-ABC2-4B1C-B22A-D00BBE6AA7A1}"/>
                                            </p:graphicEl>
                                          </p:spTgt>
                                        </p:tgtEl>
                                        <p:attrNameLst>
                                          <p:attrName>style.visibility</p:attrName>
                                        </p:attrNameLst>
                                      </p:cBhvr>
                                      <p:to>
                                        <p:strVal val="visible"/>
                                      </p:to>
                                    </p:set>
                                    <p:animEffect transition="in" filter="fade">
                                      <p:cBhvr>
                                        <p:cTn id="12" dur="500"/>
                                        <p:tgtEl>
                                          <p:spTgt spid="4">
                                            <p:graphicEl>
                                              <a:dgm id="{423EB8F9-ABC2-4B1C-B22A-D00BBE6AA7A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029848A-98F5-43C5-93BD-1E9EDD8FE108}"/>
                                            </p:graphicEl>
                                          </p:spTgt>
                                        </p:tgtEl>
                                        <p:attrNameLst>
                                          <p:attrName>style.visibility</p:attrName>
                                        </p:attrNameLst>
                                      </p:cBhvr>
                                      <p:to>
                                        <p:strVal val="visible"/>
                                      </p:to>
                                    </p:set>
                                    <p:animEffect transition="in" filter="fade">
                                      <p:cBhvr>
                                        <p:cTn id="17" dur="500"/>
                                        <p:tgtEl>
                                          <p:spTgt spid="4">
                                            <p:graphicEl>
                                              <a:dgm id="{E029848A-98F5-43C5-93BD-1E9EDD8FE10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95F8855-700F-4D3C-8BDE-B30B09EDE560}"/>
                                            </p:graphicEl>
                                          </p:spTgt>
                                        </p:tgtEl>
                                        <p:attrNameLst>
                                          <p:attrName>style.visibility</p:attrName>
                                        </p:attrNameLst>
                                      </p:cBhvr>
                                      <p:to>
                                        <p:strVal val="visible"/>
                                      </p:to>
                                    </p:set>
                                    <p:animEffect transition="in" filter="fade">
                                      <p:cBhvr>
                                        <p:cTn id="22" dur="500"/>
                                        <p:tgtEl>
                                          <p:spTgt spid="4">
                                            <p:graphicEl>
                                              <a:dgm id="{995F8855-700F-4D3C-8BDE-B30B09EDE5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D1D946A-EE0A-48DE-9444-56B68866F131}"/>
                                            </p:graphicEl>
                                          </p:spTgt>
                                        </p:tgtEl>
                                        <p:attrNameLst>
                                          <p:attrName>style.visibility</p:attrName>
                                        </p:attrNameLst>
                                      </p:cBhvr>
                                      <p:to>
                                        <p:strVal val="visible"/>
                                      </p:to>
                                    </p:set>
                                    <p:animEffect transition="in" filter="fade">
                                      <p:cBhvr>
                                        <p:cTn id="27" dur="500"/>
                                        <p:tgtEl>
                                          <p:spTgt spid="4">
                                            <p:graphicEl>
                                              <a:dgm id="{BD1D946A-EE0A-48DE-9444-56B68866F13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DDEE033-267B-4786-B9DD-077A013615F7}"/>
                                            </p:graphicEl>
                                          </p:spTgt>
                                        </p:tgtEl>
                                        <p:attrNameLst>
                                          <p:attrName>style.visibility</p:attrName>
                                        </p:attrNameLst>
                                      </p:cBhvr>
                                      <p:to>
                                        <p:strVal val="visible"/>
                                      </p:to>
                                    </p:set>
                                    <p:animEffect transition="in" filter="fade">
                                      <p:cBhvr>
                                        <p:cTn id="32" dur="500"/>
                                        <p:tgtEl>
                                          <p:spTgt spid="4">
                                            <p:graphicEl>
                                              <a:dgm id="{6DDEE033-267B-4786-B9DD-077A013615F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A7D78517-DFBB-4281-A2AB-90EA07FB61DA}"/>
                                            </p:graphicEl>
                                          </p:spTgt>
                                        </p:tgtEl>
                                        <p:attrNameLst>
                                          <p:attrName>style.visibility</p:attrName>
                                        </p:attrNameLst>
                                      </p:cBhvr>
                                      <p:to>
                                        <p:strVal val="visible"/>
                                      </p:to>
                                    </p:set>
                                    <p:animEffect transition="in" filter="fade">
                                      <p:cBhvr>
                                        <p:cTn id="37" dur="500"/>
                                        <p:tgtEl>
                                          <p:spTgt spid="4">
                                            <p:graphicEl>
                                              <a:dgm id="{A7D78517-DFBB-4281-A2AB-90EA07FB61D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B0CCC1DE-D4DF-4C78-8753-BEFD126D9EBA}"/>
                                            </p:graphicEl>
                                          </p:spTgt>
                                        </p:tgtEl>
                                        <p:attrNameLst>
                                          <p:attrName>style.visibility</p:attrName>
                                        </p:attrNameLst>
                                      </p:cBhvr>
                                      <p:to>
                                        <p:strVal val="visible"/>
                                      </p:to>
                                    </p:set>
                                    <p:animEffect transition="in" filter="fade">
                                      <p:cBhvr>
                                        <p:cTn id="42" dur="500"/>
                                        <p:tgtEl>
                                          <p:spTgt spid="4">
                                            <p:graphicEl>
                                              <a:dgm id="{B0CCC1DE-D4DF-4C78-8753-BEFD126D9EB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B1C9BBCB-E6D2-4C7E-BB64-00910E4E5D87}"/>
                                            </p:graphicEl>
                                          </p:spTgt>
                                        </p:tgtEl>
                                        <p:attrNameLst>
                                          <p:attrName>style.visibility</p:attrName>
                                        </p:attrNameLst>
                                      </p:cBhvr>
                                      <p:to>
                                        <p:strVal val="visible"/>
                                      </p:to>
                                    </p:set>
                                    <p:animEffect transition="in" filter="fade">
                                      <p:cBhvr>
                                        <p:cTn id="47" dur="500"/>
                                        <p:tgtEl>
                                          <p:spTgt spid="4">
                                            <p:graphicEl>
                                              <a:dgm id="{B1C9BBCB-E6D2-4C7E-BB64-00910E4E5D8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68F6104F-B4EA-4B6F-80CA-B1652E6A2551}"/>
                                            </p:graphicEl>
                                          </p:spTgt>
                                        </p:tgtEl>
                                        <p:attrNameLst>
                                          <p:attrName>style.visibility</p:attrName>
                                        </p:attrNameLst>
                                      </p:cBhvr>
                                      <p:to>
                                        <p:strVal val="visible"/>
                                      </p:to>
                                    </p:set>
                                    <p:animEffect transition="in" filter="fade">
                                      <p:cBhvr>
                                        <p:cTn id="52" dur="500"/>
                                        <p:tgtEl>
                                          <p:spTgt spid="4">
                                            <p:graphicEl>
                                              <a:dgm id="{68F6104F-B4EA-4B6F-80CA-B1652E6A255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98E4D3F2-80C1-41BB-9FC3-7319FAAF4A4E}"/>
                                            </p:graphicEl>
                                          </p:spTgt>
                                        </p:tgtEl>
                                        <p:attrNameLst>
                                          <p:attrName>style.visibility</p:attrName>
                                        </p:attrNameLst>
                                      </p:cBhvr>
                                      <p:to>
                                        <p:strVal val="visible"/>
                                      </p:to>
                                    </p:set>
                                    <p:animEffect transition="in" filter="fade">
                                      <p:cBhvr>
                                        <p:cTn id="57" dur="500"/>
                                        <p:tgtEl>
                                          <p:spTgt spid="4">
                                            <p:graphicEl>
                                              <a:dgm id="{98E4D3F2-80C1-41BB-9FC3-7319FAAF4A4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27773976-43BD-4019-9868-289F060FA331}"/>
                                            </p:graphicEl>
                                          </p:spTgt>
                                        </p:tgtEl>
                                        <p:attrNameLst>
                                          <p:attrName>style.visibility</p:attrName>
                                        </p:attrNameLst>
                                      </p:cBhvr>
                                      <p:to>
                                        <p:strVal val="visible"/>
                                      </p:to>
                                    </p:set>
                                    <p:animEffect transition="in" filter="fade">
                                      <p:cBhvr>
                                        <p:cTn id="62" dur="500"/>
                                        <p:tgtEl>
                                          <p:spTgt spid="4">
                                            <p:graphicEl>
                                              <a:dgm id="{27773976-43BD-4019-9868-289F060FA331}"/>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16514162"/>
              </p:ext>
            </p:extLst>
          </p:nvPr>
        </p:nvGraphicFramePr>
        <p:xfrm>
          <a:off x="0" y="1934309"/>
          <a:ext cx="6849208" cy="3409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Exports will be zero rated, but need INVOICE</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07519" y="1118822"/>
            <a:ext cx="1630973" cy="1630973"/>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79129" y="714775"/>
            <a:ext cx="1255954" cy="1300282"/>
          </a:xfrm>
          <a:prstGeom prst="rect">
            <a:avLst/>
          </a:prstGeom>
        </p:spPr>
      </p:pic>
      <p:sp>
        <p:nvSpPr>
          <p:cNvPr id="8" name="Rectangle 7"/>
          <p:cNvSpPr/>
          <p:nvPr/>
        </p:nvSpPr>
        <p:spPr>
          <a:xfrm>
            <a:off x="7253654" y="2382715"/>
            <a:ext cx="1784838" cy="69037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+6000</a:t>
            </a:r>
            <a:endParaRPr lang="en-US" sz="3600" dirty="0">
              <a:effectLst>
                <a:outerShdw blurRad="38100" dist="38100" dir="2700000" algn="tl">
                  <a:srgbClr val="000000">
                    <a:alpha val="43137"/>
                  </a:srgbClr>
                </a:outerShdw>
              </a:effectLst>
            </a:endParaRPr>
          </a:p>
        </p:txBody>
      </p:sp>
      <p:sp>
        <p:nvSpPr>
          <p:cNvPr id="9" name="Rectangle 8"/>
          <p:cNvSpPr/>
          <p:nvPr/>
        </p:nvSpPr>
        <p:spPr>
          <a:xfrm>
            <a:off x="7253654" y="4785550"/>
            <a:ext cx="1784838" cy="10682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effectLst>
                  <a:outerShdw blurRad="38100" dist="38100" dir="2700000" algn="tl">
                    <a:srgbClr val="000000">
                      <a:alpha val="43137"/>
                    </a:srgbClr>
                  </a:outerShdw>
                </a:effectLst>
              </a:rPr>
              <a:t>+</a:t>
            </a:r>
            <a:r>
              <a:rPr lang="en-US" sz="3600" dirty="0" smtClean="0">
                <a:effectLst>
                  <a:outerShdw blurRad="38100" dist="38100" dir="2700000" algn="tl">
                    <a:srgbClr val="000000">
                      <a:alpha val="43137"/>
                    </a:srgbClr>
                  </a:outerShdw>
                </a:effectLst>
              </a:rPr>
              <a:t>10000 remain</a:t>
            </a:r>
            <a:endParaRPr lang="en-US" sz="3600" dirty="0">
              <a:effectLst>
                <a:outerShdw blurRad="38100" dist="38100" dir="2700000" algn="tl">
                  <a:srgbClr val="000000">
                    <a:alpha val="43137"/>
                  </a:srgbClr>
                </a:outerShdw>
              </a:effectLst>
            </a:endParaRPr>
          </a:p>
        </p:txBody>
      </p:sp>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30586" y="3400328"/>
            <a:ext cx="1630973" cy="1630973"/>
          </a:xfrm>
          <a:prstGeom prst="rect">
            <a:avLst/>
          </a:prstGeom>
        </p:spPr>
      </p:pic>
      <p:sp>
        <p:nvSpPr>
          <p:cNvPr id="2" name="Right Arrow 1"/>
          <p:cNvSpPr/>
          <p:nvPr/>
        </p:nvSpPr>
        <p:spPr>
          <a:xfrm rot="19301211">
            <a:off x="6332461" y="2965946"/>
            <a:ext cx="1055077" cy="182790"/>
          </a:xfrm>
          <a:prstGeom prst="rightArrow">
            <a:avLst/>
          </a:prstGeom>
          <a:solidFill>
            <a:schemeClr val="accent2"/>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517066">
            <a:off x="6407818" y="4927273"/>
            <a:ext cx="1042348" cy="184160"/>
          </a:xfrm>
          <a:prstGeom prst="rightArrow">
            <a:avLst/>
          </a:prstGeom>
          <a:solidFill>
            <a:schemeClr val="accent2"/>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64137" y="5075768"/>
            <a:ext cx="2290489" cy="1435119"/>
          </a:xfrm>
          <a:prstGeom prst="rect">
            <a:avLst/>
          </a:prstGeom>
        </p:spPr>
      </p:pic>
      <p:pic>
        <p:nvPicPr>
          <p:cNvPr id="19" name="Picture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54094" y="5309862"/>
            <a:ext cx="1911015" cy="1196302"/>
          </a:xfrm>
          <a:prstGeom prst="rect">
            <a:avLst/>
          </a:prstGeom>
        </p:spPr>
      </p:pic>
      <p:pic>
        <p:nvPicPr>
          <p:cNvPr id="21" name="Picture 2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93296" y="-21246"/>
            <a:ext cx="1459417" cy="1472042"/>
          </a:xfrm>
          <a:prstGeom prst="rect">
            <a:avLst/>
          </a:prstGeom>
        </p:spPr>
      </p:pic>
      <p:sp>
        <p:nvSpPr>
          <p:cNvPr id="6" name="Rectangle 5"/>
          <p:cNvSpPr/>
          <p:nvPr/>
        </p:nvSpPr>
        <p:spPr>
          <a:xfrm>
            <a:off x="-1" y="4089979"/>
            <a:ext cx="9144000" cy="24058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09564" y="3652778"/>
            <a:ext cx="2924871" cy="656240"/>
          </a:xfrm>
          <a:prstGeom prst="rect">
            <a:avLst/>
          </a:prstGeom>
        </p:spPr>
      </p:pic>
      <p:sp>
        <p:nvSpPr>
          <p:cNvPr id="11" name="Rectangle 10"/>
          <p:cNvSpPr/>
          <p:nvPr/>
        </p:nvSpPr>
        <p:spPr>
          <a:xfrm>
            <a:off x="1451728" y="6146276"/>
            <a:ext cx="7692272" cy="7117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Before: Cess, surcharge, excise-CST cascading effect etc.</a:t>
            </a:r>
          </a:p>
          <a:p>
            <a:pPr algn="ctr"/>
            <a:r>
              <a:rPr lang="en-US" sz="2400" dirty="0" smtClean="0">
                <a:effectLst>
                  <a:outerShdw blurRad="38100" dist="38100" dir="2700000" algn="tl">
                    <a:srgbClr val="000000">
                      <a:alpha val="43137"/>
                    </a:srgbClr>
                  </a:outerShdw>
                </a:effectLst>
              </a:rPr>
              <a:t>After: gone  = cheaper prices in international market. Export </a:t>
            </a:r>
            <a:r>
              <a:rPr lang="en-US" sz="2400" dirty="0" smtClean="0">
                <a:effectLst>
                  <a:outerShdw blurRad="38100" dist="38100" dir="2700000" algn="tl">
                    <a:srgbClr val="000000">
                      <a:alpha val="43137"/>
                    </a:srgbClr>
                  </a:outerShdw>
                </a:effectLst>
                <a:latin typeface="Franklin Gothic Medium Cond" panose="020B0606030402020204" pitchFamily="34" charset="0"/>
              </a:rPr>
              <a:t>▲</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627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grpId="0" nodeType="clickEffect">
                                  <p:stCondLst>
                                    <p:cond delay="0"/>
                                  </p:stCondLst>
                                  <p:childTnLst>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bg/>
                                          </p:spTgt>
                                        </p:tgtEl>
                                        <p:attrNameLst>
                                          <p:attrName>style.visibility</p:attrName>
                                        </p:attrNameLst>
                                      </p:cBhvr>
                                      <p:to>
                                        <p:strVal val="visible"/>
                                      </p:to>
                                    </p:set>
                                    <p:animEffect transition="in" filter="fade">
                                      <p:cBhvr>
                                        <p:cTn id="26" dur="500"/>
                                        <p:tgtEl>
                                          <p:spTgt spid="11">
                                            <p:bg/>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fade">
                                      <p:cBhvr>
                                        <p:cTn id="3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78763624"/>
              </p:ext>
            </p:extLst>
          </p:nvPr>
        </p:nvGraphicFramePr>
        <p:xfrm>
          <a:off x="173037" y="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mtClean="0"/>
              <a:t>Single Point Indirect Tax: Cascading Effect</a:t>
            </a:r>
            <a:endParaRPr lang="en-US" dirty="0"/>
          </a:p>
        </p:txBody>
      </p:sp>
      <p:sp>
        <p:nvSpPr>
          <p:cNvPr id="5" name="Flowchart: Process 4"/>
          <p:cNvSpPr/>
          <p:nvPr/>
        </p:nvSpPr>
        <p:spPr>
          <a:xfrm>
            <a:off x="7631723" y="509953"/>
            <a:ext cx="1512277" cy="1943100"/>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Tax on Tax</a:t>
            </a:r>
            <a:endParaRPr lang="en-US" sz="4000" dirty="0"/>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23065" y="1946750"/>
            <a:ext cx="2357827" cy="2441044"/>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1907" y="2148973"/>
            <a:ext cx="2586411" cy="2586411"/>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4513" y="1558636"/>
            <a:ext cx="2140956" cy="2372563"/>
          </a:xfrm>
          <a:prstGeom prst="rect">
            <a:avLst/>
          </a:prstGeom>
        </p:spPr>
      </p:pic>
      <p:sp>
        <p:nvSpPr>
          <p:cNvPr id="11" name="Rectangular Callout 10"/>
          <p:cNvSpPr/>
          <p:nvPr/>
        </p:nvSpPr>
        <p:spPr>
          <a:xfrm>
            <a:off x="-30772" y="3931198"/>
            <a:ext cx="2366526" cy="2344553"/>
          </a:xfrm>
          <a:prstGeom prst="wedgeRectCallout">
            <a:avLst>
              <a:gd name="adj1" fmla="val -7607"/>
              <a:gd name="adj2" fmla="val -69250"/>
            </a:avLst>
          </a:prstGeom>
          <a:solidFill>
            <a:schemeClr val="accent2"/>
          </a:solidFill>
          <a:ln w="28575">
            <a:solidFill>
              <a:schemeClr val="accent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Let’s sell without bill!</a:t>
            </a:r>
          </a:p>
          <a:p>
            <a:pPr algn="ctr"/>
            <a:r>
              <a:rPr lang="en-US" sz="3600" dirty="0" smtClean="0">
                <a:effectLst>
                  <a:outerShdw blurRad="38100" dist="38100" dir="2700000" algn="tl">
                    <a:srgbClr val="000000">
                      <a:alpha val="43137"/>
                    </a:srgbClr>
                  </a:outerShdw>
                </a:effectLst>
              </a:rPr>
              <a:t>Black money</a:t>
            </a:r>
            <a:r>
              <a:rPr lang="en-US" sz="3600" dirty="0" smtClean="0">
                <a:effectLst>
                  <a:outerShdw blurRad="38100" dist="38100" dir="2700000" algn="tl">
                    <a:srgbClr val="000000">
                      <a:alpha val="43137"/>
                    </a:srgbClr>
                  </a:outerShdw>
                </a:effectLst>
                <a:latin typeface="Franklin Gothic Medium Cond" panose="020B0606030402020204" pitchFamily="34" charset="0"/>
              </a:rPr>
              <a:t>▲</a:t>
            </a:r>
            <a:endParaRPr lang="en-US" sz="3600" dirty="0">
              <a:effectLst>
                <a:outerShdw blurRad="38100" dist="38100" dir="2700000" algn="tl">
                  <a:srgbClr val="000000">
                    <a:alpha val="43137"/>
                  </a:srgbClr>
                </a:outerShdw>
              </a:effectLst>
            </a:endParaRPr>
          </a:p>
        </p:txBody>
      </p:sp>
      <p:pic>
        <p:nvPicPr>
          <p:cNvPr id="12" name="Picture 1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124831" y="3403081"/>
            <a:ext cx="2438400" cy="2438400"/>
          </a:xfrm>
          <a:prstGeom prst="rect">
            <a:avLst/>
          </a:prstGeom>
        </p:spPr>
      </p:pic>
      <p:sp>
        <p:nvSpPr>
          <p:cNvPr id="13" name="Rectangular Callout 12"/>
          <p:cNvSpPr/>
          <p:nvPr/>
        </p:nvSpPr>
        <p:spPr>
          <a:xfrm>
            <a:off x="2268394" y="5888975"/>
            <a:ext cx="2435492" cy="673832"/>
          </a:xfrm>
          <a:prstGeom prst="wedgeRectCallout">
            <a:avLst>
              <a:gd name="adj1" fmla="val -15409"/>
              <a:gd name="adj2" fmla="val -8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Inspector raj</a:t>
            </a:r>
            <a:endParaRPr lang="en-US" sz="3600" dirty="0">
              <a:effectLst>
                <a:outerShdw blurRad="38100" dist="38100" dir="2700000" algn="tl">
                  <a:srgbClr val="000000">
                    <a:alpha val="43137"/>
                  </a:srgbClr>
                </a:outerShdw>
              </a:effectLst>
            </a:endParaRPr>
          </a:p>
        </p:txBody>
      </p:sp>
      <p:sp>
        <p:nvSpPr>
          <p:cNvPr id="14" name="Rectangular Callout 13"/>
          <p:cNvSpPr/>
          <p:nvPr/>
        </p:nvSpPr>
        <p:spPr>
          <a:xfrm>
            <a:off x="4471587" y="3861839"/>
            <a:ext cx="1991648" cy="2181361"/>
          </a:xfrm>
          <a:prstGeom prst="wedgeRectCallout">
            <a:avLst>
              <a:gd name="adj1" fmla="val -39248"/>
              <a:gd name="adj2" fmla="val -74704"/>
            </a:avLst>
          </a:prstGeom>
          <a:solidFill>
            <a:schemeClr val="accent2"/>
          </a:solidFill>
          <a:ln w="28575">
            <a:solidFill>
              <a:schemeClr val="accent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We can bribe him!</a:t>
            </a:r>
          </a:p>
          <a:p>
            <a:pPr algn="ctr"/>
            <a:r>
              <a:rPr lang="en-US" sz="3600" dirty="0" smtClean="0">
                <a:effectLst>
                  <a:outerShdw blurRad="38100" dist="38100" dir="2700000" algn="tl">
                    <a:srgbClr val="000000">
                      <a:alpha val="43137"/>
                    </a:srgbClr>
                  </a:outerShdw>
                </a:effectLst>
              </a:rPr>
              <a:t>Black money </a:t>
            </a:r>
            <a:r>
              <a:rPr lang="en-US" sz="3600" dirty="0" smtClean="0">
                <a:effectLst>
                  <a:outerShdw blurRad="38100" dist="38100" dir="2700000" algn="tl">
                    <a:srgbClr val="000000">
                      <a:alpha val="43137"/>
                    </a:srgbClr>
                  </a:outerShdw>
                </a:effectLst>
                <a:latin typeface="Franklin Gothic Medium Cond" panose="020B0606030402020204" pitchFamily="34" charset="0"/>
              </a:rPr>
              <a:t>▲</a:t>
            </a:r>
            <a:endParaRPr lang="en-US" sz="3600" dirty="0">
              <a:effectLst>
                <a:outerShdw blurRad="38100" dist="38100" dir="2700000" algn="tl">
                  <a:srgbClr val="000000">
                    <a:alpha val="43137"/>
                  </a:srgbClr>
                </a:outerShdw>
              </a:effectLst>
            </a:endParaRPr>
          </a:p>
        </p:txBody>
      </p:sp>
      <p:sp>
        <p:nvSpPr>
          <p:cNvPr id="15" name="Rectangular Callout 14"/>
          <p:cNvSpPr/>
          <p:nvPr/>
        </p:nvSpPr>
        <p:spPr>
          <a:xfrm>
            <a:off x="6621989" y="4325814"/>
            <a:ext cx="2435492" cy="2236993"/>
          </a:xfrm>
          <a:prstGeom prst="wedgeRectCallout">
            <a:avLst>
              <a:gd name="adj1" fmla="val -29488"/>
              <a:gd name="adj2" fmla="val -77266"/>
            </a:avLst>
          </a:prstGeom>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Cheap </a:t>
            </a:r>
            <a:r>
              <a:rPr lang="en-US" sz="3200" dirty="0" smtClean="0">
                <a:effectLst>
                  <a:outerShdw blurRad="38100" dist="38100" dir="2700000" algn="tl">
                    <a:srgbClr val="000000">
                      <a:alpha val="43137"/>
                    </a:srgbClr>
                  </a:outerShdw>
                </a:effectLst>
                <a:sym typeface="Wingdings" panose="05000000000000000000" pitchFamily="2" charset="2"/>
              </a:rPr>
              <a:t></a:t>
            </a:r>
            <a:endParaRPr lang="en-US" sz="3200" dirty="0" smtClean="0">
              <a:effectLst>
                <a:outerShdw blurRad="38100" dist="38100" dir="2700000" algn="tl">
                  <a:srgbClr val="000000">
                    <a:alpha val="43137"/>
                  </a:srgbClr>
                </a:outerShdw>
              </a:effectLst>
            </a:endParaRPr>
          </a:p>
          <a:p>
            <a:pPr algn="ctr"/>
            <a:r>
              <a:rPr lang="en-US" sz="3200" dirty="0" smtClean="0">
                <a:effectLst>
                  <a:outerShdw blurRad="38100" dist="38100" dir="2700000" algn="tl">
                    <a:srgbClr val="000000">
                      <a:alpha val="43137"/>
                    </a:srgbClr>
                  </a:outerShdw>
                </a:effectLst>
              </a:rPr>
              <a:t>But consumer protection, warranty </a:t>
            </a:r>
            <a:r>
              <a:rPr lang="en-US" sz="3200" dirty="0" smtClean="0">
                <a:effectLst>
                  <a:outerShdw blurRad="38100" dist="38100" dir="2700000" algn="tl">
                    <a:srgbClr val="000000">
                      <a:alpha val="43137"/>
                    </a:srgbClr>
                  </a:outerShdw>
                </a:effectLst>
                <a:sym typeface="Wingdings" panose="05000000000000000000" pitchFamily="2" charset="2"/>
              </a:rPr>
              <a:t></a:t>
            </a:r>
            <a:endParaRPr lang="en-US" sz="32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40940" y="70855"/>
            <a:ext cx="1533831" cy="614946"/>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8615" y="700270"/>
            <a:ext cx="3772325" cy="683342"/>
          </a:xfrm>
          <a:prstGeom prst="rect">
            <a:avLst/>
          </a:prstGeom>
        </p:spPr>
      </p:pic>
    </p:spTree>
    <p:extLst>
      <p:ext uri="{BB962C8B-B14F-4D97-AF65-F5344CB8AC3E}">
        <p14:creationId xmlns:p14="http://schemas.microsoft.com/office/powerpoint/2010/main" val="1498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6826102"/>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920412617"/>
              </p:ext>
            </p:extLst>
          </p:nvPr>
        </p:nvGraphicFramePr>
        <p:xfrm>
          <a:off x="-421047" y="1541382"/>
          <a:ext cx="8797925" cy="4401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25674" y="3589871"/>
            <a:ext cx="2434152" cy="3428384"/>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8718" y="4402263"/>
            <a:ext cx="2772284" cy="2519916"/>
          </a:xfrm>
          <a:prstGeom prst="rect">
            <a:avLst/>
          </a:prstGeom>
        </p:spPr>
      </p:pic>
      <p:sp>
        <p:nvSpPr>
          <p:cNvPr id="5" name="Title 4"/>
          <p:cNvSpPr>
            <a:spLocks noGrp="1"/>
          </p:cNvSpPr>
          <p:nvPr>
            <p:ph type="title"/>
          </p:nvPr>
        </p:nvSpPr>
        <p:spPr>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Specific BENEFITs of GST: for mains, essay &amp; interview</a:t>
            </a:r>
            <a:endParaRPr lang="en-US" dirty="0"/>
          </a:p>
        </p:txBody>
      </p:sp>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86246" y="14299"/>
            <a:ext cx="2406312" cy="3054166"/>
          </a:xfrm>
          <a:prstGeom prst="rect">
            <a:avLst/>
          </a:prstGeom>
        </p:spPr>
      </p:pic>
      <p:sp>
        <p:nvSpPr>
          <p:cNvPr id="12" name="Rectangular Callout 11"/>
          <p:cNvSpPr/>
          <p:nvPr/>
        </p:nvSpPr>
        <p:spPr>
          <a:xfrm>
            <a:off x="4105371" y="889372"/>
            <a:ext cx="2930524" cy="1447534"/>
          </a:xfrm>
          <a:prstGeom prst="wedgeRectCallout">
            <a:avLst>
              <a:gd name="adj1" fmla="val 76457"/>
              <a:gd name="adj2" fmla="val -2358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a:t>
            </a:r>
            <a:r>
              <a:rPr lang="en-US" sz="2800" dirty="0" err="1" smtClean="0">
                <a:effectLst>
                  <a:outerShdw blurRad="38100" dist="38100" dir="2700000" algn="tl">
                    <a:srgbClr val="000000">
                      <a:alpha val="43137"/>
                    </a:srgbClr>
                  </a:outerShdw>
                </a:effectLst>
              </a:rPr>
              <a:t>Chaalu</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nhi</a:t>
            </a:r>
            <a:r>
              <a:rPr lang="en-US" sz="2800" dirty="0" smtClean="0">
                <a:effectLst>
                  <a:outerShdw blurRad="38100" dist="38100" dir="2700000" algn="tl">
                    <a:srgbClr val="000000">
                      <a:alpha val="43137"/>
                    </a:srgbClr>
                  </a:outerShdw>
                </a:effectLst>
              </a:rPr>
              <a:t>, give specific points, how GST will help!</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9476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E7FBA09-DA1B-4735-9829-FB00F7FE50E0}"/>
                                            </p:graphicEl>
                                          </p:spTgt>
                                        </p:tgtEl>
                                        <p:attrNameLst>
                                          <p:attrName>style.visibility</p:attrName>
                                        </p:attrNameLst>
                                      </p:cBhvr>
                                      <p:to>
                                        <p:strVal val="visible"/>
                                      </p:to>
                                    </p:set>
                                    <p:animEffect transition="in" filter="fade">
                                      <p:cBhvr>
                                        <p:cTn id="7" dur="500"/>
                                        <p:tgtEl>
                                          <p:spTgt spid="7">
                                            <p:graphicEl>
                                              <a:dgm id="{2E7FBA09-DA1B-4735-9829-FB00F7FE50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0EDCDD61-0958-4A73-B2A0-67FA447882C5}"/>
                                            </p:graphicEl>
                                          </p:spTgt>
                                        </p:tgtEl>
                                        <p:attrNameLst>
                                          <p:attrName>style.visibility</p:attrName>
                                        </p:attrNameLst>
                                      </p:cBhvr>
                                      <p:to>
                                        <p:strVal val="visible"/>
                                      </p:to>
                                    </p:set>
                                    <p:animEffect transition="in" filter="fade">
                                      <p:cBhvr>
                                        <p:cTn id="12" dur="500"/>
                                        <p:tgtEl>
                                          <p:spTgt spid="7">
                                            <p:graphicEl>
                                              <a:dgm id="{0EDCDD61-0958-4A73-B2A0-67FA447882C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A65AEE5F-38F2-4917-A839-19992CE9F6AE}"/>
                                            </p:graphicEl>
                                          </p:spTgt>
                                        </p:tgtEl>
                                        <p:attrNameLst>
                                          <p:attrName>style.visibility</p:attrName>
                                        </p:attrNameLst>
                                      </p:cBhvr>
                                      <p:to>
                                        <p:strVal val="visible"/>
                                      </p:to>
                                    </p:set>
                                    <p:animEffect transition="in" filter="fade">
                                      <p:cBhvr>
                                        <p:cTn id="17" dur="500"/>
                                        <p:tgtEl>
                                          <p:spTgt spid="7">
                                            <p:graphicEl>
                                              <a:dgm id="{A65AEE5F-38F2-4917-A839-19992CE9F6A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D62FA9C9-CC7D-4128-B913-0FC1FA24479A}"/>
                                            </p:graphicEl>
                                          </p:spTgt>
                                        </p:tgtEl>
                                        <p:attrNameLst>
                                          <p:attrName>style.visibility</p:attrName>
                                        </p:attrNameLst>
                                      </p:cBhvr>
                                      <p:to>
                                        <p:strVal val="visible"/>
                                      </p:to>
                                    </p:set>
                                    <p:animEffect transition="in" filter="fade">
                                      <p:cBhvr>
                                        <p:cTn id="22" dur="500"/>
                                        <p:tgtEl>
                                          <p:spTgt spid="7">
                                            <p:graphicEl>
                                              <a:dgm id="{D62FA9C9-CC7D-4128-B913-0FC1FA24479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87EC046A-E6DA-49FB-9A2F-9AFFDC341598}"/>
                                            </p:graphicEl>
                                          </p:spTgt>
                                        </p:tgtEl>
                                        <p:attrNameLst>
                                          <p:attrName>style.visibility</p:attrName>
                                        </p:attrNameLst>
                                      </p:cBhvr>
                                      <p:to>
                                        <p:strVal val="visible"/>
                                      </p:to>
                                    </p:set>
                                    <p:animEffect transition="in" filter="fade">
                                      <p:cBhvr>
                                        <p:cTn id="27" dur="500"/>
                                        <p:tgtEl>
                                          <p:spTgt spid="7">
                                            <p:graphicEl>
                                              <a:dgm id="{87EC046A-E6DA-49FB-9A2F-9AFFDC34159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138094206"/>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3683077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22937"/>
            <a:ext cx="9144000" cy="7280937"/>
          </a:xfrm>
          <a:prstGeom prst="rect">
            <a:avLst/>
          </a:prstGeom>
        </p:spPr>
      </p:pic>
      <p:sp>
        <p:nvSpPr>
          <p:cNvPr id="7" name="Title 6"/>
          <p:cNvSpPr>
            <a:spLocks noGrp="1"/>
          </p:cNvSpPr>
          <p:nvPr>
            <p:ph type="title"/>
          </p:nvPr>
        </p:nvSpPr>
        <p:spPr/>
        <p:txBody>
          <a:bodyPr>
            <a:normAutofit fontScale="90000"/>
          </a:bodyPr>
          <a:lstStyle/>
          <a:p>
            <a:r>
              <a:rPr lang="en-US" dirty="0" smtClean="0"/>
              <a:t>GST: Benefit, now “Short term” Challenges </a:t>
            </a:r>
            <a:r>
              <a:rPr lang="en-US" strike="sngStrike" dirty="0" smtClean="0"/>
              <a:t>(NOT negative points)</a:t>
            </a:r>
            <a:endParaRPr lang="en-US" strike="sngStrike" dirty="0"/>
          </a:p>
        </p:txBody>
      </p:sp>
      <p:sp>
        <p:nvSpPr>
          <p:cNvPr id="11" name="Rectangular Callout 10"/>
          <p:cNvSpPr/>
          <p:nvPr/>
        </p:nvSpPr>
        <p:spPr>
          <a:xfrm>
            <a:off x="1679331" y="2681654"/>
            <a:ext cx="2708031" cy="1106575"/>
          </a:xfrm>
          <a:prstGeom prst="wedgeRectCallout">
            <a:avLst>
              <a:gd name="adj1" fmla="val -37067"/>
              <a:gd name="adj2" fmla="val 7093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smtClean="0">
                <a:solidFill>
                  <a:srgbClr val="C00000"/>
                </a:solidFill>
              </a:rPr>
              <a:t>GST is bad for the country</a:t>
            </a:r>
            <a:endParaRPr lang="en-US" sz="3600" dirty="0">
              <a:solidFill>
                <a:srgbClr val="C00000"/>
              </a:solidFill>
            </a:endParaRPr>
          </a:p>
        </p:txBody>
      </p:sp>
      <p:sp>
        <p:nvSpPr>
          <p:cNvPr id="12" name="Rectangular Callout 11"/>
          <p:cNvSpPr/>
          <p:nvPr/>
        </p:nvSpPr>
        <p:spPr>
          <a:xfrm>
            <a:off x="5695463" y="1807536"/>
            <a:ext cx="3448538" cy="1548614"/>
          </a:xfrm>
          <a:prstGeom prst="wedgeRectCallout">
            <a:avLst>
              <a:gd name="adj1" fmla="val 8564"/>
              <a:gd name="adj2" fmla="val 6807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smtClean="0">
                <a:solidFill>
                  <a:srgbClr val="C00000"/>
                </a:solidFill>
              </a:rPr>
              <a:t>Even USA doesn’t have GST despite being federal country</a:t>
            </a:r>
            <a:endParaRPr lang="en-US" sz="3200" dirty="0">
              <a:solidFill>
                <a:srgbClr val="C00000"/>
              </a:solidFill>
            </a:endParaRPr>
          </a:p>
        </p:txBody>
      </p:sp>
      <p:sp>
        <p:nvSpPr>
          <p:cNvPr id="13" name="Rectangular Callout 12"/>
          <p:cNvSpPr/>
          <p:nvPr/>
        </p:nvSpPr>
        <p:spPr>
          <a:xfrm>
            <a:off x="2623716" y="5772379"/>
            <a:ext cx="2426677" cy="984739"/>
          </a:xfrm>
          <a:prstGeom prst="wedgeRectCallout">
            <a:avLst>
              <a:gd name="adj1" fmla="val -73725"/>
              <a:gd name="adj2" fmla="val -23611"/>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smtClean="0">
                <a:solidFill>
                  <a:srgbClr val="C00000"/>
                </a:solidFill>
              </a:rPr>
              <a:t>It’ll ruin small business</a:t>
            </a:r>
            <a:endParaRPr lang="en-US" sz="3200" dirty="0">
              <a:solidFill>
                <a:srgbClr val="C00000"/>
              </a:solidFill>
            </a:endParaRPr>
          </a:p>
        </p:txBody>
      </p:sp>
      <p:sp>
        <p:nvSpPr>
          <p:cNvPr id="14" name="Rectangular Callout 13"/>
          <p:cNvSpPr/>
          <p:nvPr/>
        </p:nvSpPr>
        <p:spPr>
          <a:xfrm>
            <a:off x="5316718" y="5901179"/>
            <a:ext cx="3676453" cy="956821"/>
          </a:xfrm>
          <a:prstGeom prst="wedgeRectCallout">
            <a:avLst>
              <a:gd name="adj1" fmla="val -19278"/>
              <a:gd name="adj2" fmla="val -9057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smtClean="0">
                <a:solidFill>
                  <a:srgbClr val="C00000"/>
                </a:solidFill>
              </a:rPr>
              <a:t>It’ll bring inflation</a:t>
            </a:r>
          </a:p>
          <a:p>
            <a:pPr algn="ctr"/>
            <a:r>
              <a:rPr lang="en-US" sz="3200" dirty="0" smtClean="0">
                <a:solidFill>
                  <a:srgbClr val="C00000"/>
                </a:solidFill>
              </a:rPr>
              <a:t>RBI “only short term”</a:t>
            </a:r>
            <a:endParaRPr lang="en-US" sz="3200" dirty="0">
              <a:solidFill>
                <a:srgbClr val="C00000"/>
              </a:solidFill>
            </a:endParaRPr>
          </a:p>
        </p:txBody>
      </p:sp>
    </p:spTree>
    <p:extLst>
      <p:ext uri="{BB962C8B-B14F-4D97-AF65-F5344CB8AC3E}">
        <p14:creationId xmlns:p14="http://schemas.microsoft.com/office/powerpoint/2010/main" val="944457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422937"/>
            <a:ext cx="9144000" cy="728093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491094418"/>
              </p:ext>
            </p:extLst>
          </p:nvPr>
        </p:nvGraphicFramePr>
        <p:xfrm>
          <a:off x="173037" y="290655"/>
          <a:ext cx="8797925" cy="43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If you want to copy USA taxation system, then copy it entirely!</a:t>
            </a:r>
            <a:endParaRPr lang="en-US" dirty="0"/>
          </a:p>
        </p:txBody>
      </p:sp>
      <p:sp>
        <p:nvSpPr>
          <p:cNvPr id="5" name="Rectangular Callout 4"/>
          <p:cNvSpPr/>
          <p:nvPr/>
        </p:nvSpPr>
        <p:spPr>
          <a:xfrm>
            <a:off x="820900" y="2271954"/>
            <a:ext cx="2445488" cy="613619"/>
          </a:xfrm>
          <a:prstGeom prst="wedgeRectCallout">
            <a:avLst>
              <a:gd name="adj1" fmla="val 67428"/>
              <a:gd name="adj2" fmla="val -460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US states have</a:t>
            </a:r>
            <a:endParaRPr lang="en-US" sz="2400" dirty="0"/>
          </a:p>
        </p:txBody>
      </p:sp>
      <p:sp>
        <p:nvSpPr>
          <p:cNvPr id="6" name="Rectangular Callout 5"/>
          <p:cNvSpPr/>
          <p:nvPr/>
        </p:nvSpPr>
        <p:spPr>
          <a:xfrm>
            <a:off x="286158" y="3080609"/>
            <a:ext cx="2722087" cy="1419201"/>
          </a:xfrm>
          <a:prstGeom prst="wedgeRectCallout">
            <a:avLst>
              <a:gd name="adj1" fmla="val 67428"/>
              <a:gd name="adj2" fmla="val -460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USA: Exemptions deductions Very less</a:t>
            </a:r>
            <a:endParaRPr lang="en-US" sz="3200" dirty="0"/>
          </a:p>
        </p:txBody>
      </p:sp>
      <p:sp>
        <p:nvSpPr>
          <p:cNvPr id="11" name="Rectangular Callout 10"/>
          <p:cNvSpPr/>
          <p:nvPr/>
        </p:nvSpPr>
        <p:spPr>
          <a:xfrm>
            <a:off x="5110553" y="3080610"/>
            <a:ext cx="1758100" cy="585679"/>
          </a:xfrm>
          <a:prstGeom prst="wedgeRectCallout">
            <a:avLst>
              <a:gd name="adj1" fmla="val 67428"/>
              <a:gd name="adj2" fmla="val -460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USA flat 10%</a:t>
            </a:r>
            <a:endParaRPr lang="en-US" sz="2400" dirty="0"/>
          </a:p>
        </p:txBody>
      </p:sp>
      <p:sp>
        <p:nvSpPr>
          <p:cNvPr id="12" name="Rectangular Callout 11"/>
          <p:cNvSpPr/>
          <p:nvPr/>
        </p:nvSpPr>
        <p:spPr>
          <a:xfrm>
            <a:off x="4044100" y="4071502"/>
            <a:ext cx="2824554" cy="2187895"/>
          </a:xfrm>
          <a:prstGeom prst="wedgeRectCallout">
            <a:avLst>
              <a:gd name="adj1" fmla="val 69097"/>
              <a:gd name="adj2" fmla="val -4908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USA federal slabs</a:t>
            </a:r>
          </a:p>
          <a:p>
            <a:pPr marL="342900" indent="-342900">
              <a:buFont typeface="Arial" panose="020B0604020202020204" pitchFamily="34" charset="0"/>
              <a:buChar char="•"/>
            </a:pPr>
            <a:r>
              <a:rPr lang="en-US" sz="2400" dirty="0" smtClean="0"/>
              <a:t>10%</a:t>
            </a:r>
          </a:p>
          <a:p>
            <a:pPr marL="342900" indent="-342900">
              <a:buFont typeface="Arial" panose="020B0604020202020204" pitchFamily="34" charset="0"/>
              <a:buChar char="•"/>
            </a:pPr>
            <a:r>
              <a:rPr lang="en-US" sz="2400" dirty="0" smtClean="0"/>
              <a:t>15%</a:t>
            </a:r>
          </a:p>
          <a:p>
            <a:pPr marL="342900" indent="-342900">
              <a:buFont typeface="Arial" panose="020B0604020202020204" pitchFamily="34" charset="0"/>
              <a:buChar char="•"/>
            </a:pPr>
            <a:r>
              <a:rPr lang="en-US" sz="2400" dirty="0" smtClean="0"/>
              <a:t>..39.5%</a:t>
            </a:r>
          </a:p>
          <a:p>
            <a:r>
              <a:rPr lang="en-US" sz="2400" dirty="0" smtClean="0"/>
              <a:t>+ State &amp; local income taxes separately.</a:t>
            </a:r>
            <a:endParaRPr lang="en-US" sz="2400" dirty="0"/>
          </a:p>
        </p:txBody>
      </p:sp>
    </p:spTree>
    <p:extLst>
      <p:ext uri="{BB962C8B-B14F-4D97-AF65-F5344CB8AC3E}">
        <p14:creationId xmlns:p14="http://schemas.microsoft.com/office/powerpoint/2010/main" val="408662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B76A78B8-2CC5-43A6-9486-1511107D379F}"/>
                                            </p:graphicEl>
                                          </p:spTgt>
                                        </p:tgtEl>
                                        <p:attrNameLst>
                                          <p:attrName>style.visibility</p:attrName>
                                        </p:attrNameLst>
                                      </p:cBhvr>
                                      <p:to>
                                        <p:strVal val="visible"/>
                                      </p:to>
                                    </p:set>
                                    <p:animEffect transition="in" filter="wipe(down)">
                                      <p:cBhvr>
                                        <p:cTn id="7" dur="500"/>
                                        <p:tgtEl>
                                          <p:spTgt spid="4">
                                            <p:graphicEl>
                                              <a:dgm id="{B76A78B8-2CC5-43A6-9486-1511107D379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dgm id="{191BAD72-B5CD-4BDE-A973-C3261B825D2C}"/>
                                            </p:graphicEl>
                                          </p:spTgt>
                                        </p:tgtEl>
                                        <p:attrNameLst>
                                          <p:attrName>style.visibility</p:attrName>
                                        </p:attrNameLst>
                                      </p:cBhvr>
                                      <p:to>
                                        <p:strVal val="visible"/>
                                      </p:to>
                                    </p:set>
                                    <p:animEffect transition="in" filter="wipe(down)">
                                      <p:cBhvr>
                                        <p:cTn id="12" dur="500"/>
                                        <p:tgtEl>
                                          <p:spTgt spid="4">
                                            <p:graphicEl>
                                              <a:dgm id="{191BAD72-B5CD-4BDE-A973-C3261B825D2C}"/>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graphicEl>
                                              <a:dgm id="{F16D2183-D6A7-47F5-8390-D57B63FB95A4}"/>
                                            </p:graphicEl>
                                          </p:spTgt>
                                        </p:tgtEl>
                                        <p:attrNameLst>
                                          <p:attrName>style.visibility</p:attrName>
                                        </p:attrNameLst>
                                      </p:cBhvr>
                                      <p:to>
                                        <p:strVal val="visible"/>
                                      </p:to>
                                    </p:set>
                                    <p:animEffect transition="in" filter="wipe(down)">
                                      <p:cBhvr>
                                        <p:cTn id="15" dur="500"/>
                                        <p:tgtEl>
                                          <p:spTgt spid="4">
                                            <p:graphicEl>
                                              <a:dgm id="{F16D2183-D6A7-47F5-8390-D57B63FB95A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graphicEl>
                                              <a:dgm id="{9B8BD505-62B8-4773-B55D-803FCC9F3BA7}"/>
                                            </p:graphicEl>
                                          </p:spTgt>
                                        </p:tgtEl>
                                        <p:attrNameLst>
                                          <p:attrName>style.visibility</p:attrName>
                                        </p:attrNameLst>
                                      </p:cBhvr>
                                      <p:to>
                                        <p:strVal val="visible"/>
                                      </p:to>
                                    </p:set>
                                    <p:animEffect transition="in" filter="wipe(down)">
                                      <p:cBhvr>
                                        <p:cTn id="20" dur="500"/>
                                        <p:tgtEl>
                                          <p:spTgt spid="4">
                                            <p:graphicEl>
                                              <a:dgm id="{9B8BD505-62B8-4773-B55D-803FCC9F3BA7}"/>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graphicEl>
                                              <a:dgm id="{B8B9F494-4A83-454E-A882-6C63B9940425}"/>
                                            </p:graphicEl>
                                          </p:spTgt>
                                        </p:tgtEl>
                                        <p:attrNameLst>
                                          <p:attrName>style.visibility</p:attrName>
                                        </p:attrNameLst>
                                      </p:cBhvr>
                                      <p:to>
                                        <p:strVal val="visible"/>
                                      </p:to>
                                    </p:set>
                                    <p:animEffect transition="in" filter="wipe(down)">
                                      <p:cBhvr>
                                        <p:cTn id="25" dur="500"/>
                                        <p:tgtEl>
                                          <p:spTgt spid="4">
                                            <p:graphicEl>
                                              <a:dgm id="{B8B9F494-4A83-454E-A882-6C63B9940425}"/>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graphicEl>
                                              <a:dgm id="{5C3A03B6-9CE0-4C87-A373-E8F65EB12BBE}"/>
                                            </p:graphicEl>
                                          </p:spTgt>
                                        </p:tgtEl>
                                        <p:attrNameLst>
                                          <p:attrName>style.visibility</p:attrName>
                                        </p:attrNameLst>
                                      </p:cBhvr>
                                      <p:to>
                                        <p:strVal val="visible"/>
                                      </p:to>
                                    </p:set>
                                    <p:animEffect transition="in" filter="wipe(down)">
                                      <p:cBhvr>
                                        <p:cTn id="28" dur="500"/>
                                        <p:tgtEl>
                                          <p:spTgt spid="4">
                                            <p:graphicEl>
                                              <a:dgm id="{5C3A03B6-9CE0-4C87-A373-E8F65EB12BBE}"/>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
                                            <p:graphicEl>
                                              <a:dgm id="{D387E346-49AA-47E3-B682-5B1C357DD6F9}"/>
                                            </p:graphicEl>
                                          </p:spTgt>
                                        </p:tgtEl>
                                        <p:attrNameLst>
                                          <p:attrName>style.visibility</p:attrName>
                                        </p:attrNameLst>
                                      </p:cBhvr>
                                      <p:to>
                                        <p:strVal val="visible"/>
                                      </p:to>
                                    </p:set>
                                    <p:animEffect transition="in" filter="wipe(down)">
                                      <p:cBhvr>
                                        <p:cTn id="33" dur="500"/>
                                        <p:tgtEl>
                                          <p:spTgt spid="4">
                                            <p:graphicEl>
                                              <a:dgm id="{D387E346-49AA-47E3-B682-5B1C357DD6F9}"/>
                                            </p:graphic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graphicEl>
                                              <a:dgm id="{A328410D-937C-467E-831D-F174173AB54A}"/>
                                            </p:graphicEl>
                                          </p:spTgt>
                                        </p:tgtEl>
                                        <p:attrNameLst>
                                          <p:attrName>style.visibility</p:attrName>
                                        </p:attrNameLst>
                                      </p:cBhvr>
                                      <p:to>
                                        <p:strVal val="visible"/>
                                      </p:to>
                                    </p:set>
                                    <p:animEffect transition="in" filter="wipe(down)">
                                      <p:cBhvr>
                                        <p:cTn id="36" dur="500"/>
                                        <p:tgtEl>
                                          <p:spTgt spid="4">
                                            <p:graphicEl>
                                              <a:dgm id="{A328410D-937C-467E-831D-F174173AB54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
                                            <p:graphicEl>
                                              <a:dgm id="{94384F8A-A5A6-4E42-A555-033964BA098C}"/>
                                            </p:graphicEl>
                                          </p:spTgt>
                                        </p:tgtEl>
                                        <p:attrNameLst>
                                          <p:attrName>style.visibility</p:attrName>
                                        </p:attrNameLst>
                                      </p:cBhvr>
                                      <p:to>
                                        <p:strVal val="visible"/>
                                      </p:to>
                                    </p:set>
                                    <p:animEffect transition="in" filter="wipe(down)">
                                      <p:cBhvr>
                                        <p:cTn id="41" dur="500"/>
                                        <p:tgtEl>
                                          <p:spTgt spid="4">
                                            <p:graphicEl>
                                              <a:dgm id="{94384F8A-A5A6-4E42-A555-033964BA098C}"/>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
                                            <p:graphicEl>
                                              <a:dgm id="{71011E7A-A5C2-40E3-9E1D-03F5DAC0E620}"/>
                                            </p:graphicEl>
                                          </p:spTgt>
                                        </p:tgtEl>
                                        <p:attrNameLst>
                                          <p:attrName>style.visibility</p:attrName>
                                        </p:attrNameLst>
                                      </p:cBhvr>
                                      <p:to>
                                        <p:strVal val="visible"/>
                                      </p:to>
                                    </p:set>
                                    <p:animEffect transition="in" filter="wipe(down)">
                                      <p:cBhvr>
                                        <p:cTn id="46" dur="500"/>
                                        <p:tgtEl>
                                          <p:spTgt spid="4">
                                            <p:graphicEl>
                                              <a:dgm id="{71011E7A-A5C2-40E3-9E1D-03F5DAC0E620}"/>
                                            </p:graphic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
                                            <p:graphicEl>
                                              <a:dgm id="{E434320B-C24B-4801-A633-690E974FBE22}"/>
                                            </p:graphicEl>
                                          </p:spTgt>
                                        </p:tgtEl>
                                        <p:attrNameLst>
                                          <p:attrName>style.visibility</p:attrName>
                                        </p:attrNameLst>
                                      </p:cBhvr>
                                      <p:to>
                                        <p:strVal val="visible"/>
                                      </p:to>
                                    </p:set>
                                    <p:animEffect transition="in" filter="wipe(down)">
                                      <p:cBhvr>
                                        <p:cTn id="49" dur="500"/>
                                        <p:tgtEl>
                                          <p:spTgt spid="4">
                                            <p:graphicEl>
                                              <a:dgm id="{E434320B-C24B-4801-A633-690E974FBE22}"/>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
                                            <p:graphicEl>
                                              <a:dgm id="{4DE8454D-C68D-43E7-9F57-F3C4BE688F4B}"/>
                                            </p:graphicEl>
                                          </p:spTgt>
                                        </p:tgtEl>
                                        <p:attrNameLst>
                                          <p:attrName>style.visibility</p:attrName>
                                        </p:attrNameLst>
                                      </p:cBhvr>
                                      <p:to>
                                        <p:strVal val="visible"/>
                                      </p:to>
                                    </p:set>
                                    <p:animEffect transition="in" filter="wipe(down)">
                                      <p:cBhvr>
                                        <p:cTn id="54" dur="500"/>
                                        <p:tgtEl>
                                          <p:spTgt spid="4">
                                            <p:graphicEl>
                                              <a:dgm id="{4DE8454D-C68D-43E7-9F57-F3C4BE688F4B}"/>
                                            </p:graphic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
                                            <p:graphicEl>
                                              <a:dgm id="{45D6A149-D2AA-49ED-AF8E-B02C081809CF}"/>
                                            </p:graphicEl>
                                          </p:spTgt>
                                        </p:tgtEl>
                                        <p:attrNameLst>
                                          <p:attrName>style.visibility</p:attrName>
                                        </p:attrNameLst>
                                      </p:cBhvr>
                                      <p:to>
                                        <p:strVal val="visible"/>
                                      </p:to>
                                    </p:set>
                                    <p:animEffect transition="in" filter="wipe(down)">
                                      <p:cBhvr>
                                        <p:cTn id="57" dur="500"/>
                                        <p:tgtEl>
                                          <p:spTgt spid="4">
                                            <p:graphicEl>
                                              <a:dgm id="{45D6A149-D2AA-49ED-AF8E-B02C081809CF}"/>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4">
                                            <p:graphicEl>
                                              <a:dgm id="{D4DEC91C-73ED-4184-86BF-128F55DF8CFD}"/>
                                            </p:graphicEl>
                                          </p:spTgt>
                                        </p:tgtEl>
                                        <p:attrNameLst>
                                          <p:attrName>style.visibility</p:attrName>
                                        </p:attrNameLst>
                                      </p:cBhvr>
                                      <p:to>
                                        <p:strVal val="visible"/>
                                      </p:to>
                                    </p:set>
                                    <p:animEffect transition="in" filter="wipe(down)">
                                      <p:cBhvr>
                                        <p:cTn id="62" dur="500"/>
                                        <p:tgtEl>
                                          <p:spTgt spid="4">
                                            <p:graphicEl>
                                              <a:dgm id="{D4DEC91C-73ED-4184-86BF-128F55DF8CFD}"/>
                                            </p:graphic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
                                            <p:graphicEl>
                                              <a:dgm id="{8C8DEF6C-3B35-47D8-9BC9-8917ECD7E061}"/>
                                            </p:graphicEl>
                                          </p:spTgt>
                                        </p:tgtEl>
                                        <p:attrNameLst>
                                          <p:attrName>style.visibility</p:attrName>
                                        </p:attrNameLst>
                                      </p:cBhvr>
                                      <p:to>
                                        <p:strVal val="visible"/>
                                      </p:to>
                                    </p:set>
                                    <p:animEffect transition="in" filter="wipe(down)">
                                      <p:cBhvr>
                                        <p:cTn id="65" dur="500"/>
                                        <p:tgtEl>
                                          <p:spTgt spid="4">
                                            <p:graphicEl>
                                              <a:dgm id="{8C8DEF6C-3B35-47D8-9BC9-8917ECD7E061}"/>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2">
                                            <p:bg/>
                                          </p:spTgt>
                                        </p:tgtEl>
                                        <p:attrNameLst>
                                          <p:attrName>style.visibility</p:attrName>
                                        </p:attrNameLst>
                                      </p:cBhvr>
                                      <p:to>
                                        <p:strVal val="visible"/>
                                      </p:to>
                                    </p:set>
                                    <p:animEffect transition="in" filter="barn(inVertical)">
                                      <p:cBhvr>
                                        <p:cTn id="70" dur="500"/>
                                        <p:tgtEl>
                                          <p:spTgt spid="12">
                                            <p:bg/>
                                          </p:spTgt>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2">
                                            <p:txEl>
                                              <p:pRg st="0" end="0"/>
                                            </p:txEl>
                                          </p:spTgt>
                                        </p:tgtEl>
                                        <p:attrNameLst>
                                          <p:attrName>style.visibility</p:attrName>
                                        </p:attrNameLst>
                                      </p:cBhvr>
                                      <p:to>
                                        <p:strVal val="visible"/>
                                      </p:to>
                                    </p:set>
                                    <p:animEffect transition="in" filter="barn(inVertical)">
                                      <p:cBhvr>
                                        <p:cTn id="75" dur="500"/>
                                        <p:tgtEl>
                                          <p:spTgt spid="12">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12">
                                            <p:txEl>
                                              <p:pRg st="1" end="1"/>
                                            </p:txEl>
                                          </p:spTgt>
                                        </p:tgtEl>
                                        <p:attrNameLst>
                                          <p:attrName>style.visibility</p:attrName>
                                        </p:attrNameLst>
                                      </p:cBhvr>
                                      <p:to>
                                        <p:strVal val="visible"/>
                                      </p:to>
                                    </p:set>
                                    <p:animEffect transition="in" filter="barn(inVertical)">
                                      <p:cBhvr>
                                        <p:cTn id="80" dur="500"/>
                                        <p:tgtEl>
                                          <p:spTgt spid="12">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12">
                                            <p:txEl>
                                              <p:pRg st="2" end="2"/>
                                            </p:txEl>
                                          </p:spTgt>
                                        </p:tgtEl>
                                        <p:attrNameLst>
                                          <p:attrName>style.visibility</p:attrName>
                                        </p:attrNameLst>
                                      </p:cBhvr>
                                      <p:to>
                                        <p:strVal val="visible"/>
                                      </p:to>
                                    </p:set>
                                    <p:animEffect transition="in" filter="barn(inVertical)">
                                      <p:cBhvr>
                                        <p:cTn id="85" dur="500"/>
                                        <p:tgtEl>
                                          <p:spTgt spid="12">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12">
                                            <p:txEl>
                                              <p:pRg st="3" end="3"/>
                                            </p:txEl>
                                          </p:spTgt>
                                        </p:tgtEl>
                                        <p:attrNameLst>
                                          <p:attrName>style.visibility</p:attrName>
                                        </p:attrNameLst>
                                      </p:cBhvr>
                                      <p:to>
                                        <p:strVal val="visible"/>
                                      </p:to>
                                    </p:set>
                                    <p:animEffect transition="in" filter="barn(inVertical)">
                                      <p:cBhvr>
                                        <p:cTn id="90" dur="500"/>
                                        <p:tgtEl>
                                          <p:spTgt spid="12">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12">
                                            <p:txEl>
                                              <p:pRg st="4" end="4"/>
                                            </p:txEl>
                                          </p:spTgt>
                                        </p:tgtEl>
                                        <p:attrNameLst>
                                          <p:attrName>style.visibility</p:attrName>
                                        </p:attrNameLst>
                                      </p:cBhvr>
                                      <p:to>
                                        <p:strVal val="visible"/>
                                      </p:to>
                                    </p:set>
                                    <p:animEffect transition="in" filter="barn(inVertical)">
                                      <p:cBhvr>
                                        <p:cTn id="95"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12"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958866199"/>
              </p:ext>
            </p:extLst>
          </p:nvPr>
        </p:nvGraphicFramePr>
        <p:xfrm>
          <a:off x="173037" y="622300"/>
          <a:ext cx="8797925" cy="5346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Challenges: Revenue Neutral Rate (RNR)?</a:t>
            </a:r>
            <a:endParaRPr lang="en-US" dirty="0"/>
          </a:p>
        </p:txBody>
      </p:sp>
      <p:sp>
        <p:nvSpPr>
          <p:cNvPr id="6" name="Pentagon 5"/>
          <p:cNvSpPr/>
          <p:nvPr/>
        </p:nvSpPr>
        <p:spPr>
          <a:xfrm>
            <a:off x="6210300" y="3327400"/>
            <a:ext cx="2933699" cy="86995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How much it should be so that there is no deficit?</a:t>
            </a:r>
          </a:p>
          <a:p>
            <a:pPr algn="ctr"/>
            <a:r>
              <a:rPr lang="en-US" sz="2000" dirty="0" smtClean="0"/>
              <a:t>Same Q for states?</a:t>
            </a:r>
            <a:endParaRPr lang="en-US" sz="2000" dirty="0"/>
          </a:p>
        </p:txBody>
      </p:sp>
      <p:sp>
        <p:nvSpPr>
          <p:cNvPr id="7" name="Rectangular Callout 6"/>
          <p:cNvSpPr/>
          <p:nvPr/>
        </p:nvSpPr>
        <p:spPr>
          <a:xfrm>
            <a:off x="3492500" y="1803400"/>
            <a:ext cx="2476500" cy="520700"/>
          </a:xfrm>
          <a:prstGeom prst="wedgeRect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Depending on engine</a:t>
            </a:r>
            <a:endParaRPr lang="en-US" sz="2000" dirty="0"/>
          </a:p>
        </p:txBody>
      </p:sp>
      <p:sp>
        <p:nvSpPr>
          <p:cNvPr id="8" name="Rectangle 7"/>
          <p:cNvSpPr/>
          <p:nvPr/>
        </p:nvSpPr>
        <p:spPr>
          <a:xfrm>
            <a:off x="0" y="3863804"/>
            <a:ext cx="9144000" cy="24058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7357" y="1175810"/>
            <a:ext cx="1869913" cy="1255179"/>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3563247"/>
            <a:ext cx="1140643" cy="855482"/>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44967" y="5133058"/>
            <a:ext cx="1872070" cy="1872070"/>
          </a:xfrm>
          <a:prstGeom prst="rect">
            <a:avLst/>
          </a:prstGeom>
        </p:spPr>
      </p:pic>
    </p:spTree>
    <p:extLst>
      <p:ext uri="{BB962C8B-B14F-4D97-AF65-F5344CB8AC3E}">
        <p14:creationId xmlns:p14="http://schemas.microsoft.com/office/powerpoint/2010/main" val="1560325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4572638" cy="3429479"/>
          </a:xfrm>
          <a:prstGeom prst="rect">
            <a:avLst/>
          </a:prstGeom>
        </p:spPr>
      </p:pic>
      <p:graphicFrame>
        <p:nvGraphicFramePr>
          <p:cNvPr id="5" name="Diagram 4"/>
          <p:cNvGraphicFramePr/>
          <p:nvPr>
            <p:extLst>
              <p:ext uri="{D42A27DB-BD31-4B8C-83A1-F6EECF244321}">
                <p14:modId xmlns:p14="http://schemas.microsoft.com/office/powerpoint/2010/main" val="3571675493"/>
              </p:ext>
            </p:extLst>
          </p:nvPr>
        </p:nvGraphicFramePr>
        <p:xfrm>
          <a:off x="2493828" y="2626565"/>
          <a:ext cx="5235191" cy="40069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9651" y="4059990"/>
            <a:ext cx="1461711" cy="1515849"/>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1788" y="3775295"/>
            <a:ext cx="2067356" cy="2085240"/>
          </a:xfrm>
          <a:prstGeom prst="rect">
            <a:avLst/>
          </a:prstGeom>
        </p:spPr>
      </p:pic>
      <p:sp>
        <p:nvSpPr>
          <p:cNvPr id="8" name="Rectangle 7"/>
          <p:cNvSpPr/>
          <p:nvPr/>
        </p:nvSpPr>
        <p:spPr>
          <a:xfrm>
            <a:off x="4793064" y="110532"/>
            <a:ext cx="4350936" cy="13163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Complex rates, settlement system </a:t>
            </a:r>
            <a:endParaRPr lang="en-US" sz="3600" dirty="0"/>
          </a:p>
        </p:txBody>
      </p:sp>
      <p:sp>
        <p:nvSpPr>
          <p:cNvPr id="2" name="Rectangle 1"/>
          <p:cNvSpPr/>
          <p:nvPr/>
        </p:nvSpPr>
        <p:spPr>
          <a:xfrm>
            <a:off x="0" y="5657671"/>
            <a:ext cx="4572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t>Cascading effect continues: Petroleum products kept outside until GST council notifies date. =Excise, CST and VAT applicable. </a:t>
            </a:r>
            <a:r>
              <a:rPr lang="en-US" dirty="0">
                <a:latin typeface="Franklin Gothic Heavy" panose="020B0903020102020204" pitchFamily="34" charset="0"/>
              </a:rPr>
              <a:t>▼ </a:t>
            </a:r>
            <a:r>
              <a:rPr lang="en-US" dirty="0"/>
              <a:t>Crude oil = </a:t>
            </a:r>
            <a:r>
              <a:rPr lang="en-US" dirty="0">
                <a:latin typeface="Franklin Gothic Heavy" panose="020B0903020102020204" pitchFamily="34" charset="0"/>
              </a:rPr>
              <a:t>▲ </a:t>
            </a:r>
            <a:r>
              <a:rPr lang="en-US" dirty="0"/>
              <a:t>Excise raised to increase revenue collection.</a:t>
            </a:r>
          </a:p>
        </p:txBody>
      </p:sp>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44967" y="5133058"/>
            <a:ext cx="1872070" cy="1872070"/>
          </a:xfrm>
          <a:prstGeom prst="rect">
            <a:avLst/>
          </a:prstGeom>
        </p:spPr>
      </p:pic>
      <p:graphicFrame>
        <p:nvGraphicFramePr>
          <p:cNvPr id="3" name="Diagram 2"/>
          <p:cNvGraphicFramePr/>
          <p:nvPr>
            <p:extLst>
              <p:ext uri="{D42A27DB-BD31-4B8C-83A1-F6EECF244321}">
                <p14:modId xmlns:p14="http://schemas.microsoft.com/office/powerpoint/2010/main" val="3264841047"/>
              </p:ext>
            </p:extLst>
          </p:nvPr>
        </p:nvGraphicFramePr>
        <p:xfrm>
          <a:off x="2399144" y="2266034"/>
          <a:ext cx="6096000" cy="1336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97663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F0A499C-B11E-45A7-990B-2D5FD91341F5}"/>
                                            </p:graphicEl>
                                          </p:spTgt>
                                        </p:tgtEl>
                                        <p:attrNameLst>
                                          <p:attrName>style.visibility</p:attrName>
                                        </p:attrNameLst>
                                      </p:cBhvr>
                                      <p:to>
                                        <p:strVal val="visible"/>
                                      </p:to>
                                    </p:set>
                                    <p:animEffect transition="in" filter="fade">
                                      <p:cBhvr>
                                        <p:cTn id="7" dur="500"/>
                                        <p:tgtEl>
                                          <p:spTgt spid="5">
                                            <p:graphicEl>
                                              <a:dgm id="{BF0A499C-B11E-45A7-990B-2D5FD91341F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D2543BB-DB35-4486-991B-5EA49F78C971}"/>
                                            </p:graphicEl>
                                          </p:spTgt>
                                        </p:tgtEl>
                                        <p:attrNameLst>
                                          <p:attrName>style.visibility</p:attrName>
                                        </p:attrNameLst>
                                      </p:cBhvr>
                                      <p:to>
                                        <p:strVal val="visible"/>
                                      </p:to>
                                    </p:set>
                                    <p:animEffect transition="in" filter="fade">
                                      <p:cBhvr>
                                        <p:cTn id="12" dur="500"/>
                                        <p:tgtEl>
                                          <p:spTgt spid="5">
                                            <p:graphicEl>
                                              <a:dgm id="{3D2543BB-DB35-4486-991B-5EA49F78C97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393EAF3F-E1E3-4AE9-AB2E-27DDE2DCDD1C}"/>
                                            </p:graphicEl>
                                          </p:spTgt>
                                        </p:tgtEl>
                                        <p:attrNameLst>
                                          <p:attrName>style.visibility</p:attrName>
                                        </p:attrNameLst>
                                      </p:cBhvr>
                                      <p:to>
                                        <p:strVal val="visible"/>
                                      </p:to>
                                    </p:set>
                                    <p:animEffect transition="in" filter="fade">
                                      <p:cBhvr>
                                        <p:cTn id="15" dur="500"/>
                                        <p:tgtEl>
                                          <p:spTgt spid="5">
                                            <p:graphicEl>
                                              <a:dgm id="{393EAF3F-E1E3-4AE9-AB2E-27DDE2DCDD1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1376B7EA-5B04-4E9B-A879-DB70FF84D0F8}"/>
                                            </p:graphicEl>
                                          </p:spTgt>
                                        </p:tgtEl>
                                        <p:attrNameLst>
                                          <p:attrName>style.visibility</p:attrName>
                                        </p:attrNameLst>
                                      </p:cBhvr>
                                      <p:to>
                                        <p:strVal val="visible"/>
                                      </p:to>
                                    </p:set>
                                    <p:animEffect transition="in" filter="fade">
                                      <p:cBhvr>
                                        <p:cTn id="20" dur="500"/>
                                        <p:tgtEl>
                                          <p:spTgt spid="5">
                                            <p:graphicEl>
                                              <a:dgm id="{1376B7EA-5B04-4E9B-A879-DB70FF84D0F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CDEFA0A-6A9F-4796-908F-21AF5784BB7F}"/>
                                            </p:graphicEl>
                                          </p:spTgt>
                                        </p:tgtEl>
                                        <p:attrNameLst>
                                          <p:attrName>style.visibility</p:attrName>
                                        </p:attrNameLst>
                                      </p:cBhvr>
                                      <p:to>
                                        <p:strVal val="visible"/>
                                      </p:to>
                                    </p:set>
                                    <p:animEffect transition="in" filter="fade">
                                      <p:cBhvr>
                                        <p:cTn id="23" dur="500"/>
                                        <p:tgtEl>
                                          <p:spTgt spid="5">
                                            <p:graphicEl>
                                              <a:dgm id="{2CDEFA0A-6A9F-4796-908F-21AF5784BB7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8"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t="23234" b="42442"/>
          <a:stretch/>
        </p:blipFill>
        <p:spPr>
          <a:xfrm>
            <a:off x="1147985" y="2903783"/>
            <a:ext cx="7996015" cy="3434532"/>
          </a:xfrm>
          <a:prstGeom prst="rect">
            <a:avLst/>
          </a:prstGeom>
        </p:spPr>
      </p:pic>
      <p:sp>
        <p:nvSpPr>
          <p:cNvPr id="9" name="Up Arrow Callout 8"/>
          <p:cNvSpPr/>
          <p:nvPr/>
        </p:nvSpPr>
        <p:spPr>
          <a:xfrm>
            <a:off x="687084" y="5095355"/>
            <a:ext cx="2654923" cy="1524896"/>
          </a:xfrm>
          <a:prstGeom prst="upArrowCallout">
            <a:avLst/>
          </a:prstGeom>
          <a:solidFill>
            <a:schemeClr val="accent6">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latin typeface="Franklin Gothic Medium Cond" panose="020B0606030402020204" pitchFamily="34" charset="0"/>
                <a:sym typeface="Wingdings" panose="05000000000000000000" pitchFamily="2" charset="2"/>
              </a:rPr>
              <a:t>In CST- could keep</a:t>
            </a:r>
            <a:endParaRPr lang="en-US" sz="2100" dirty="0">
              <a:latin typeface="Franklin Gothic Medium Cond" panose="020B0606030402020204" pitchFamily="34" charset="0"/>
            </a:endParaRPr>
          </a:p>
          <a:p>
            <a:pPr algn="ctr"/>
            <a:r>
              <a:rPr lang="en-US" sz="2100" dirty="0">
                <a:latin typeface="Franklin Gothic Medium Cond" panose="020B0606030402020204" pitchFamily="34" charset="0"/>
              </a:rPr>
              <a:t>But GST “Exporter” </a:t>
            </a:r>
          </a:p>
          <a:p>
            <a:pPr algn="ctr"/>
            <a:r>
              <a:rPr lang="en-US" sz="2100" dirty="0">
                <a:latin typeface="Franklin Gothic Medium Cond" panose="020B0606030402020204" pitchFamily="34" charset="0"/>
              </a:rPr>
              <a:t>State Gets Nothing </a:t>
            </a:r>
            <a:r>
              <a:rPr lang="en-US" sz="2100" dirty="0">
                <a:latin typeface="Franklin Gothic Medium Cond" panose="020B0606030402020204" pitchFamily="34" charset="0"/>
                <a:sym typeface="Wingdings" panose="05000000000000000000" pitchFamily="2" charset="2"/>
              </a:rPr>
              <a:t></a:t>
            </a:r>
          </a:p>
        </p:txBody>
      </p:sp>
      <p:sp>
        <p:nvSpPr>
          <p:cNvPr id="10" name="Up Arrow Callout 9"/>
          <p:cNvSpPr/>
          <p:nvPr/>
        </p:nvSpPr>
        <p:spPr>
          <a:xfrm>
            <a:off x="3933985" y="4507230"/>
            <a:ext cx="5047930" cy="1199030"/>
          </a:xfrm>
          <a:prstGeom prst="upArrow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700" dirty="0">
                <a:latin typeface="Franklin Gothic Medium Cond" panose="020B0606030402020204" pitchFamily="34" charset="0"/>
              </a:rPr>
              <a:t>SGST credits transferred to </a:t>
            </a:r>
          </a:p>
          <a:p>
            <a:pPr algn="ctr"/>
            <a:r>
              <a:rPr lang="en-US" sz="2700" dirty="0">
                <a:latin typeface="Franklin Gothic Medium Cond" panose="020B0606030402020204" pitchFamily="34" charset="0"/>
              </a:rPr>
              <a:t>Destination (importer state)</a:t>
            </a:r>
          </a:p>
        </p:txBody>
      </p:sp>
      <p:sp>
        <p:nvSpPr>
          <p:cNvPr id="2" name="Title 1"/>
          <p:cNvSpPr>
            <a:spLocks noGrp="1"/>
          </p:cNvSpPr>
          <p:nvPr>
            <p:ph type="title"/>
          </p:nvPr>
        </p:nvSpPr>
        <p:spPr/>
        <p:txBody>
          <a:bodyPr>
            <a:normAutofit/>
          </a:bodyPr>
          <a:lstStyle/>
          <a:p>
            <a:r>
              <a:rPr lang="en-US" dirty="0" smtClean="0"/>
              <a:t>GST: Destination based tax- industrialized states: unhappy</a:t>
            </a:r>
            <a:endParaRPr lang="en-US" dirty="0"/>
          </a:p>
        </p:txBody>
      </p:sp>
      <p:sp>
        <p:nvSpPr>
          <p:cNvPr id="12" name="Slide Number Placeholder 11"/>
          <p:cNvSpPr>
            <a:spLocks noGrp="1"/>
          </p:cNvSpPr>
          <p:nvPr>
            <p:ph type="sldNum" sz="quarter" idx="4294967295"/>
          </p:nvPr>
        </p:nvSpPr>
        <p:spPr>
          <a:xfrm>
            <a:off x="7086600" y="6356350"/>
            <a:ext cx="2057400" cy="365125"/>
          </a:xfrm>
        </p:spPr>
        <p:txBody>
          <a:bodyPr/>
          <a:lstStyle/>
          <a:p>
            <a:fld id="{18B7AF8A-C719-4171-A61A-506490E43206}" type="slidenum">
              <a:rPr lang="en-US" smtClean="0"/>
              <a:pPr/>
              <a:t>56</a:t>
            </a:fld>
            <a:endParaRPr lang="en-US"/>
          </a:p>
        </p:txBody>
      </p:sp>
      <p:sp>
        <p:nvSpPr>
          <p:cNvPr id="11" name="Oval 10"/>
          <p:cNvSpPr/>
          <p:nvPr/>
        </p:nvSpPr>
        <p:spPr>
          <a:xfrm>
            <a:off x="3531616" y="1384446"/>
            <a:ext cx="1526507" cy="1526507"/>
          </a:xfrm>
          <a:prstGeom prst="ellipse">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TextBox 7"/>
          <p:cNvSpPr txBox="1"/>
          <p:nvPr/>
        </p:nvSpPr>
        <p:spPr>
          <a:xfrm>
            <a:off x="3342007" y="2795028"/>
            <a:ext cx="1704610" cy="461665"/>
          </a:xfrm>
          <a:prstGeom prst="rect">
            <a:avLst/>
          </a:prstGeom>
          <a:solidFill>
            <a:srgbClr val="C0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Franklin Gothic Medium Cond" panose="020B0606030402020204" pitchFamily="34" charset="0"/>
              </a:rPr>
              <a:t>IGST</a:t>
            </a:r>
          </a:p>
        </p:txBody>
      </p:sp>
      <p:pic>
        <p:nvPicPr>
          <p:cNvPr id="6" name="Picture 5"/>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089268" y="3538629"/>
            <a:ext cx="1910761" cy="1109002"/>
          </a:xfrm>
          <a:prstGeom prst="rect">
            <a:avLst/>
          </a:prstGeom>
        </p:spPr>
      </p:pic>
      <p:sp>
        <p:nvSpPr>
          <p:cNvPr id="13" name="Rectangle 12"/>
          <p:cNvSpPr/>
          <p:nvPr/>
        </p:nvSpPr>
        <p:spPr>
          <a:xfrm>
            <a:off x="2671775" y="1104344"/>
            <a:ext cx="1262210" cy="57278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100" dirty="0">
                <a:latin typeface="Franklin Gothic Medium Cond" panose="020B0606030402020204" pitchFamily="34" charset="0"/>
              </a:rPr>
              <a:t>CGST</a:t>
            </a: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7113" y="2885748"/>
            <a:ext cx="1650289" cy="1885455"/>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9507" y="1776109"/>
            <a:ext cx="1699572" cy="1762520"/>
          </a:xfrm>
          <a:prstGeom prst="rect">
            <a:avLst/>
          </a:prstGeom>
        </p:spPr>
      </p:pic>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24653" y="3229577"/>
            <a:ext cx="2227316" cy="1495086"/>
          </a:xfrm>
          <a:prstGeom prst="rect">
            <a:avLst/>
          </a:prstGeom>
        </p:spPr>
      </p:pic>
    </p:spTree>
    <p:extLst>
      <p:ext uri="{BB962C8B-B14F-4D97-AF65-F5344CB8AC3E}">
        <p14:creationId xmlns:p14="http://schemas.microsoft.com/office/powerpoint/2010/main" val="4200962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 calcmode="lin" valueType="num">
                                      <p:cBhvr>
                                        <p:cTn id="28" dur="1000" fill="hold"/>
                                        <p:tgtEl>
                                          <p:spTgt spid="10"/>
                                        </p:tgtEl>
                                        <p:attrNameLst>
                                          <p:attrName>style.rotation</p:attrName>
                                        </p:attrNameLst>
                                      </p:cBhvr>
                                      <p:tavLst>
                                        <p:tav tm="0">
                                          <p:val>
                                            <p:fltVal val="90"/>
                                          </p:val>
                                        </p:tav>
                                        <p:tav tm="100000">
                                          <p:val>
                                            <p:fltVal val="0"/>
                                          </p:val>
                                        </p:tav>
                                      </p:tavLst>
                                    </p:anim>
                                    <p:animEffect transition="in" filter="fade">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4683" y="4085919"/>
            <a:ext cx="5711449" cy="2585260"/>
          </a:xfrm>
          <a:prstGeom prst="rect">
            <a:avLst/>
          </a:prstGeom>
        </p:spPr>
      </p:pic>
      <p:sp>
        <p:nvSpPr>
          <p:cNvPr id="4" name="Title 3"/>
          <p:cNvSpPr>
            <a:spLocks noGrp="1"/>
          </p:cNvSpPr>
          <p:nvPr>
            <p:ph type="title"/>
          </p:nvPr>
        </p:nvSpPr>
        <p:spPr/>
        <p:txBody>
          <a:bodyPr/>
          <a:lstStyle/>
          <a:p>
            <a:r>
              <a:rPr lang="en-US" dirty="0" smtClean="0"/>
              <a:t>Union: max. revenue from direct taxes</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53" y="795523"/>
            <a:ext cx="9081247" cy="356033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08780" y="2259630"/>
            <a:ext cx="1167307" cy="1167307"/>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7808" y="1644083"/>
            <a:ext cx="1429595" cy="970082"/>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25190" y="2259630"/>
            <a:ext cx="934426" cy="1297813"/>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37319" y="1300263"/>
            <a:ext cx="1361844" cy="102138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1547" y="1390790"/>
            <a:ext cx="1318319" cy="1087035"/>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07569" y="1934308"/>
            <a:ext cx="1058728" cy="1349516"/>
          </a:xfrm>
          <a:prstGeom prst="rect">
            <a:avLst/>
          </a:prstGeom>
        </p:spPr>
      </p:pic>
      <p:sp>
        <p:nvSpPr>
          <p:cNvPr id="12" name="Pentagon 11"/>
          <p:cNvSpPr/>
          <p:nvPr/>
        </p:nvSpPr>
        <p:spPr>
          <a:xfrm rot="240822">
            <a:off x="1001229" y="845627"/>
            <a:ext cx="7888547" cy="458003"/>
          </a:xfrm>
          <a:prstGeom prst="homePlate">
            <a:avLst/>
          </a:prstGeom>
          <a:solidFill>
            <a:schemeClr val="accent5">
              <a:lumMod val="60000"/>
              <a:lumOff val="40000"/>
            </a:schemeClr>
          </a:solidFill>
          <a:ln>
            <a:solidFill>
              <a:schemeClr val="accent2"/>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300" spc="450" dirty="0">
                <a:effectLst>
                  <a:outerShdw blurRad="38100" dist="38100" dir="2700000" algn="tl">
                    <a:srgbClr val="000000">
                      <a:alpha val="43137"/>
                    </a:srgbClr>
                  </a:outerShdw>
                </a:effectLst>
              </a:rPr>
              <a:t>Descending order</a:t>
            </a:r>
          </a:p>
        </p:txBody>
      </p:sp>
      <p:sp>
        <p:nvSpPr>
          <p:cNvPr id="2" name="Left-Right Arrow Callout 1"/>
          <p:cNvSpPr/>
          <p:nvPr/>
        </p:nvSpPr>
        <p:spPr>
          <a:xfrm>
            <a:off x="8936" y="3345508"/>
            <a:ext cx="3175747" cy="353123"/>
          </a:xfrm>
          <a:prstGeom prst="leftRightArrowCallout">
            <a:avLst>
              <a:gd name="adj1" fmla="val 25000"/>
              <a:gd name="adj2" fmla="val 25000"/>
              <a:gd name="adj3" fmla="val 25000"/>
              <a:gd name="adj4" fmla="val 6415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Outside GST</a:t>
            </a:r>
            <a:endParaRPr lang="en-US" sz="2400" dirty="0"/>
          </a:p>
        </p:txBody>
      </p:sp>
      <p:sp>
        <p:nvSpPr>
          <p:cNvPr id="3" name="Pentagon 2"/>
          <p:cNvSpPr/>
          <p:nvPr/>
        </p:nvSpPr>
        <p:spPr>
          <a:xfrm>
            <a:off x="4128940" y="4711013"/>
            <a:ext cx="4737357" cy="991287"/>
          </a:xfrm>
          <a:prstGeom prst="homePlate">
            <a:avLst>
              <a:gd name="adj" fmla="val 1196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But for states, highest comes from VAT. But that’ll be abolished!!</a:t>
            </a:r>
            <a:endParaRPr lang="en-US" sz="2800" dirty="0"/>
          </a:p>
        </p:txBody>
      </p:sp>
      <p:sp>
        <p:nvSpPr>
          <p:cNvPr id="15" name="Pentagon 14"/>
          <p:cNvSpPr/>
          <p:nvPr/>
        </p:nvSpPr>
        <p:spPr>
          <a:xfrm>
            <a:off x="871723" y="5306725"/>
            <a:ext cx="3227382" cy="11085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So @ mercy of FC  </a:t>
            </a:r>
          </a:p>
          <a:p>
            <a:pPr algn="ctr"/>
            <a:r>
              <a:rPr lang="en-US" sz="2800" dirty="0" smtClean="0"/>
              <a:t>for compensation </a:t>
            </a:r>
            <a:endParaRPr lang="en-US" sz="2800" dirty="0"/>
          </a:p>
        </p:txBody>
      </p:sp>
      <p:sp>
        <p:nvSpPr>
          <p:cNvPr id="13" name="Rectangle 12"/>
          <p:cNvSpPr/>
          <p:nvPr/>
        </p:nvSpPr>
        <p:spPr>
          <a:xfrm>
            <a:off x="6537285" y="3044507"/>
            <a:ext cx="666842" cy="567891"/>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KEPT OUT</a:t>
            </a:r>
            <a:endParaRPr lang="en-US" dirty="0"/>
          </a:p>
        </p:txBody>
      </p:sp>
      <p:sp>
        <p:nvSpPr>
          <p:cNvPr id="16" name="Rectangle 15"/>
          <p:cNvSpPr/>
          <p:nvPr/>
        </p:nvSpPr>
        <p:spPr>
          <a:xfrm>
            <a:off x="8004886" y="2624590"/>
            <a:ext cx="666842" cy="567891"/>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NA</a:t>
            </a:r>
            <a:endParaRPr lang="en-US" dirty="0"/>
          </a:p>
        </p:txBody>
      </p:sp>
    </p:spTree>
    <p:extLst>
      <p:ext uri="{BB962C8B-B14F-4D97-AF65-F5344CB8AC3E}">
        <p14:creationId xmlns:p14="http://schemas.microsoft.com/office/powerpoint/2010/main" val="2794970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par>
                                <p:cTn id="31" presetID="53" presetClass="entr" presetSubtype="16"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6662737" y="3317081"/>
            <a:ext cx="2314575" cy="2657475"/>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933196831"/>
              </p:ext>
            </p:extLst>
          </p:nvPr>
        </p:nvGraphicFramePr>
        <p:xfrm>
          <a:off x="241300" y="2073404"/>
          <a:ext cx="6373813" cy="4103559"/>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p:cNvSpPr>
            <a:spLocks noGrp="1"/>
          </p:cNvSpPr>
          <p:nvPr>
            <p:ph type="sldNum" sz="quarter" idx="12"/>
          </p:nvPr>
        </p:nvSpPr>
        <p:spPr/>
        <p:txBody>
          <a:bodyPr/>
          <a:lstStyle/>
          <a:p>
            <a:fld id="{18B7AF8A-C719-4171-A61A-506490E43206}" type="slidenum">
              <a:rPr lang="en-US" smtClean="0"/>
              <a:t>58</a:t>
            </a:fld>
            <a:endParaRPr lang="en-US"/>
          </a:p>
        </p:txBody>
      </p:sp>
      <p:sp>
        <p:nvSpPr>
          <p:cNvPr id="5" name="Title 4"/>
          <p:cNvSpPr>
            <a:spLocks noGrp="1"/>
          </p:cNvSpPr>
          <p:nvPr>
            <p:ph type="title"/>
          </p:nvPr>
        </p:nvSpPr>
        <p:spPr/>
        <p:txBody>
          <a:bodyPr/>
          <a:lstStyle/>
          <a:p>
            <a:r>
              <a:rPr lang="en-US" dirty="0" smtClean="0"/>
              <a:t>Reduce compensation over the years</a:t>
            </a:r>
            <a:endParaRPr lang="en-US" dirty="0"/>
          </a:p>
        </p:txBody>
      </p:sp>
      <p:sp>
        <p:nvSpPr>
          <p:cNvPr id="6" name="Text Placeholder 5"/>
          <p:cNvSpPr>
            <a:spLocks noGrp="1"/>
          </p:cNvSpPr>
          <p:nvPr>
            <p:ph type="body" sz="quarter" idx="13"/>
          </p:nvPr>
        </p:nvSpPr>
        <p:spPr/>
        <p:txBody>
          <a:bodyPr/>
          <a:lstStyle/>
          <a:p>
            <a:r>
              <a:rPr lang="en-US" dirty="0" smtClean="0"/>
              <a:t>Tapering</a:t>
            </a:r>
            <a:endParaRPr lang="en-US" dirty="0"/>
          </a:p>
        </p:txBody>
      </p:sp>
      <p:sp>
        <p:nvSpPr>
          <p:cNvPr id="2" name="Rectangle 1"/>
          <p:cNvSpPr/>
          <p:nvPr/>
        </p:nvSpPr>
        <p:spPr>
          <a:xfrm>
            <a:off x="241301" y="140678"/>
            <a:ext cx="6419453"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dirty="0"/>
              <a:t>122</a:t>
            </a:r>
            <a:r>
              <a:rPr lang="en-US" sz="2800" baseline="30000" dirty="0"/>
              <a:t>nd</a:t>
            </a:r>
            <a:r>
              <a:rPr lang="en-US" sz="2800" dirty="0"/>
              <a:t> Amendment bill provides for compensation for five years.</a:t>
            </a:r>
          </a:p>
          <a:p>
            <a:r>
              <a:rPr lang="en-US" sz="2800" dirty="0"/>
              <a:t>14</a:t>
            </a:r>
            <a:r>
              <a:rPr lang="en-US" sz="2800" baseline="30000" dirty="0"/>
              <a:t>th</a:t>
            </a:r>
            <a:r>
              <a:rPr lang="en-US" sz="2800" dirty="0"/>
              <a:t> FC: Autonomous </a:t>
            </a:r>
            <a:r>
              <a:rPr lang="en-US" sz="2800" dirty="0">
                <a:solidFill>
                  <a:schemeClr val="accent4">
                    <a:lumMod val="60000"/>
                    <a:lumOff val="40000"/>
                  </a:schemeClr>
                </a:solidFill>
              </a:rPr>
              <a:t>“</a:t>
            </a:r>
            <a:r>
              <a:rPr lang="en-US" sz="2800" dirty="0">
                <a:solidFill>
                  <a:srgbClr val="FF0000"/>
                </a:solidFill>
              </a:rPr>
              <a:t>GST compensation fund</a:t>
            </a:r>
            <a:r>
              <a:rPr lang="en-US" sz="2800" dirty="0">
                <a:solidFill>
                  <a:schemeClr val="accent4">
                    <a:lumMod val="60000"/>
                    <a:lumOff val="40000"/>
                  </a:schemeClr>
                </a:solidFill>
              </a:rPr>
              <a:t>”</a:t>
            </a:r>
            <a:r>
              <a:rPr lang="en-US" sz="2800" dirty="0"/>
              <a:t> through law with </a:t>
            </a:r>
            <a:r>
              <a:rPr lang="en-US" sz="2800" dirty="0">
                <a:solidFill>
                  <a:schemeClr val="accent4">
                    <a:lumMod val="60000"/>
                    <a:lumOff val="40000"/>
                  </a:schemeClr>
                </a:solidFill>
              </a:rPr>
              <a:t>“</a:t>
            </a:r>
            <a:r>
              <a:rPr lang="en-US" sz="2800" dirty="0">
                <a:solidFill>
                  <a:srgbClr val="FF0000"/>
                </a:solidFill>
              </a:rPr>
              <a:t>tapering effect</a:t>
            </a:r>
            <a:r>
              <a:rPr lang="en-US" sz="2800" dirty="0">
                <a:solidFill>
                  <a:schemeClr val="accent4">
                    <a:lumMod val="60000"/>
                    <a:lumOff val="40000"/>
                  </a:schemeClr>
                </a:solidFill>
              </a:rPr>
              <a:t>”</a:t>
            </a:r>
          </a:p>
        </p:txBody>
      </p:sp>
    </p:spTree>
    <p:extLst>
      <p:ext uri="{BB962C8B-B14F-4D97-AF65-F5344CB8AC3E}">
        <p14:creationId xmlns:p14="http://schemas.microsoft.com/office/powerpoint/2010/main" val="283661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Graphic spid="7" grpId="0">
        <p:bldAsOne/>
      </p:bldGraphic>
      <p:bldGraphic spid="7" grpId="1">
        <p:bldAsOne/>
      </p:bldGraphic>
      <p:bldGraphic spid="7" grpId="2">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val="485563119"/>
              </p:ext>
            </p:extLst>
          </p:nvPr>
        </p:nvGraphicFramePr>
        <p:xfrm>
          <a:off x="0" y="914400"/>
          <a:ext cx="8797925" cy="5647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3406391"/>
            <a:ext cx="4573823" cy="1479897"/>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1"/>
            <a:ext cx="9144000" cy="886826"/>
          </a:xfrm>
          <a:prstGeom prst="rect">
            <a:avLst/>
          </a:prstGeom>
        </p:spPr>
      </p:pic>
      <p:graphicFrame>
        <p:nvGraphicFramePr>
          <p:cNvPr id="11" name="Content Placeholder 5"/>
          <p:cNvGraphicFramePr>
            <a:graphicFrameLocks/>
          </p:cNvGraphicFramePr>
          <p:nvPr>
            <p:extLst>
              <p:ext uri="{D42A27DB-BD31-4B8C-83A1-F6EECF244321}">
                <p14:modId xmlns:p14="http://schemas.microsoft.com/office/powerpoint/2010/main" val="3331027323"/>
              </p:ext>
            </p:extLst>
          </p:nvPr>
        </p:nvGraphicFramePr>
        <p:xfrm>
          <a:off x="3688714" y="4465924"/>
          <a:ext cx="665238" cy="235879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2" name="Pentagon 11"/>
          <p:cNvSpPr/>
          <p:nvPr/>
        </p:nvSpPr>
        <p:spPr>
          <a:xfrm>
            <a:off x="170822" y="5245240"/>
            <a:ext cx="3597310" cy="1316334"/>
          </a:xfrm>
          <a:prstGeom prst="homePlate">
            <a:avLst>
              <a:gd name="adj" fmla="val 3420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Most products in 12-18% slab</a:t>
            </a:r>
          </a:p>
          <a:p>
            <a:pPr algn="ctr"/>
            <a:r>
              <a:rPr lang="en-US" sz="2000" dirty="0" smtClean="0"/>
              <a:t>X 15% CESS = 13-20% real tax!</a:t>
            </a:r>
          </a:p>
          <a:p>
            <a:pPr algn="ctr"/>
            <a:r>
              <a:rPr lang="en-US" sz="2000" dirty="0" smtClean="0"/>
              <a:t>= INFLATION</a:t>
            </a:r>
            <a:endParaRPr lang="en-US" sz="2000" dirty="0"/>
          </a:p>
        </p:txBody>
      </p:sp>
      <p:sp>
        <p:nvSpPr>
          <p:cNvPr id="4" name="Rectangle 3"/>
          <p:cNvSpPr/>
          <p:nvPr/>
        </p:nvSpPr>
        <p:spPr>
          <a:xfrm>
            <a:off x="4572000" y="2555911"/>
            <a:ext cx="4572000" cy="12430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969477" y="443414"/>
            <a:ext cx="3688714" cy="2084925"/>
          </a:xfrm>
          <a:prstGeom prst="rect">
            <a:avLst/>
          </a:prstGeom>
        </p:spPr>
      </p:pic>
      <p:sp>
        <p:nvSpPr>
          <p:cNvPr id="13" name="Rectangle 12"/>
          <p:cNvSpPr/>
          <p:nvPr/>
        </p:nvSpPr>
        <p:spPr>
          <a:xfrm>
            <a:off x="4572000" y="3844378"/>
            <a:ext cx="4572000" cy="29803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70822" y="886827"/>
            <a:ext cx="1625397" cy="1625397"/>
          </a:xfrm>
          <a:prstGeom prst="rect">
            <a:avLst/>
          </a:prstGeom>
        </p:spPr>
      </p:pic>
    </p:spTree>
    <p:extLst>
      <p:ext uri="{BB962C8B-B14F-4D97-AF65-F5344CB8AC3E}">
        <p14:creationId xmlns:p14="http://schemas.microsoft.com/office/powerpoint/2010/main" val="397041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1+ppt_h/2"/>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4"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9594" y="1103640"/>
            <a:ext cx="1602027" cy="165856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086" y="4102584"/>
            <a:ext cx="1697951" cy="1760838"/>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7219" y="3483589"/>
            <a:ext cx="1697951" cy="176083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3069" y="3784344"/>
            <a:ext cx="2586411" cy="2586411"/>
          </a:xfrm>
          <a:prstGeom prst="rect">
            <a:avLst/>
          </a:prstGeom>
        </p:spPr>
      </p:pic>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488135"/>
            <a:ext cx="2208467" cy="1486029"/>
          </a:xfrm>
          <a:prstGeom prst="rect">
            <a:avLst/>
          </a:prstGeom>
        </p:spPr>
      </p:pic>
      <p:sp>
        <p:nvSpPr>
          <p:cNvPr id="9" name="TextBox 8"/>
          <p:cNvSpPr txBox="1"/>
          <p:nvPr/>
        </p:nvSpPr>
        <p:spPr>
          <a:xfrm rot="19561322">
            <a:off x="309416" y="2764772"/>
            <a:ext cx="1996017" cy="1008787"/>
          </a:xfrm>
          <a:prstGeom prst="leftArrow">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rgbClr val="FFFF00"/>
                </a:solidFill>
                <a:latin typeface="Franklin Gothic Demi Cond" panose="020B0706030402020204" pitchFamily="34" charset="0"/>
              </a:rPr>
              <a:t>Rs.1,000</a:t>
            </a:r>
          </a:p>
        </p:txBody>
      </p:sp>
      <p:sp>
        <p:nvSpPr>
          <p:cNvPr id="12" name="TextBox 11"/>
          <p:cNvSpPr txBox="1"/>
          <p:nvPr/>
        </p:nvSpPr>
        <p:spPr>
          <a:xfrm>
            <a:off x="1891862" y="1179357"/>
            <a:ext cx="1838724" cy="507831"/>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p:txBody>
      </p:sp>
      <p:sp>
        <p:nvSpPr>
          <p:cNvPr id="13" name="TextBox 12"/>
          <p:cNvSpPr txBox="1"/>
          <p:nvPr/>
        </p:nvSpPr>
        <p:spPr>
          <a:xfrm>
            <a:off x="2953105" y="2610983"/>
            <a:ext cx="2492812" cy="923330"/>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+500 </a:t>
            </a:r>
            <a:r>
              <a:rPr lang="en-US" sz="2700" dirty="0" smtClean="0">
                <a:solidFill>
                  <a:schemeClr val="bg1"/>
                </a:solidFill>
                <a:latin typeface="Franklin Gothic Demi Cond" panose="020B0706030402020204" pitchFamily="34" charset="0"/>
              </a:rPr>
              <a:t>Value &amp; profit </a:t>
            </a:r>
            <a:r>
              <a:rPr lang="en-US" sz="2700" dirty="0">
                <a:solidFill>
                  <a:schemeClr val="bg1"/>
                </a:solidFill>
                <a:latin typeface="Franklin Gothic Demi Cond" panose="020B0706030402020204" pitchFamily="34" charset="0"/>
              </a:rPr>
              <a:t>added</a:t>
            </a:r>
          </a:p>
        </p:txBody>
      </p:sp>
      <p:sp>
        <p:nvSpPr>
          <p:cNvPr id="16" name="TextBox 15"/>
          <p:cNvSpPr txBox="1"/>
          <p:nvPr/>
        </p:nvSpPr>
        <p:spPr>
          <a:xfrm>
            <a:off x="2746134" y="5516002"/>
            <a:ext cx="2779751"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VAT</a:t>
            </a:r>
          </a:p>
        </p:txBody>
      </p:sp>
      <p:sp>
        <p:nvSpPr>
          <p:cNvPr id="17" name="TextBox 16"/>
          <p:cNvSpPr txBox="1"/>
          <p:nvPr/>
        </p:nvSpPr>
        <p:spPr>
          <a:xfrm rot="20176353">
            <a:off x="4953466" y="3205961"/>
            <a:ext cx="1858961" cy="1008787"/>
          </a:xfrm>
          <a:prstGeom prst="leftArrow">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Rs.1050</a:t>
            </a:r>
            <a:endParaRPr lang="en-US" sz="2700" dirty="0">
              <a:solidFill>
                <a:schemeClr val="bg1"/>
              </a:solidFill>
              <a:latin typeface="Franklin Gothic Demi Cond" panose="020B0706030402020204" pitchFamily="34" charset="0"/>
            </a:endParaRP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16936" y="857250"/>
            <a:ext cx="1396145" cy="2302358"/>
          </a:xfrm>
          <a:prstGeom prst="rect">
            <a:avLst/>
          </a:prstGeom>
        </p:spPr>
      </p:pic>
      <p:sp>
        <p:nvSpPr>
          <p:cNvPr id="23" name="TextBox 22"/>
          <p:cNvSpPr txBox="1"/>
          <p:nvPr/>
        </p:nvSpPr>
        <p:spPr>
          <a:xfrm>
            <a:off x="6163069" y="5515340"/>
            <a:ext cx="2779751" cy="507831"/>
          </a:xfrm>
          <a:prstGeom prst="rec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Final consumer</a:t>
            </a:r>
          </a:p>
        </p:txBody>
      </p:sp>
      <p:sp>
        <p:nvSpPr>
          <p:cNvPr id="24" name="TextBox 23"/>
          <p:cNvSpPr txBox="1"/>
          <p:nvPr/>
        </p:nvSpPr>
        <p:spPr>
          <a:xfrm rot="728318">
            <a:off x="5067674" y="1095066"/>
            <a:ext cx="2206161" cy="1338828"/>
          </a:xfrm>
          <a:prstGeom prst="homePlate">
            <a:avLst>
              <a:gd name="adj" fmla="val 23925"/>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a:p>
            <a:r>
              <a:rPr lang="en-US" sz="2700" strike="sngStrike" dirty="0">
                <a:solidFill>
                  <a:srgbClr val="FFFF00"/>
                </a:solidFill>
                <a:latin typeface="Franklin Gothic Demi Cond" panose="020B0706030402020204" pitchFamily="34" charset="0"/>
              </a:rPr>
              <a:t>Rs.01,000</a:t>
            </a:r>
            <a:r>
              <a:rPr lang="en-US" sz="2700" strike="sngStrike" dirty="0" smtClean="0">
                <a:solidFill>
                  <a:srgbClr val="FFFF00"/>
                </a:solidFill>
                <a:latin typeface="Franklin Gothic Demi Cond" panose="020B0706030402020204" pitchFamily="34" charset="0"/>
              </a:rPr>
              <a:t>/-</a:t>
            </a:r>
            <a:endParaRPr lang="en-US" sz="2700" strike="sngStrike" dirty="0">
              <a:solidFill>
                <a:srgbClr val="FFFF00"/>
              </a:solidFill>
              <a:latin typeface="Franklin Gothic Demi Cond" panose="020B0706030402020204" pitchFamily="34" charset="0"/>
            </a:endParaRPr>
          </a:p>
          <a:p>
            <a:r>
              <a:rPr lang="en-US" sz="2700" dirty="0">
                <a:solidFill>
                  <a:schemeClr val="bg1"/>
                </a:solidFill>
                <a:latin typeface="Franklin Gothic Demi Cond" panose="020B0706030402020204" pitchFamily="34" charset="0"/>
              </a:rPr>
              <a:t>Rs.00,500</a:t>
            </a:r>
          </a:p>
        </p:txBody>
      </p:sp>
      <p:sp>
        <p:nvSpPr>
          <p:cNvPr id="25" name="TextBox 24"/>
          <p:cNvSpPr txBox="1"/>
          <p:nvPr/>
        </p:nvSpPr>
        <p:spPr>
          <a:xfrm>
            <a:off x="6731415" y="3483589"/>
            <a:ext cx="1412719" cy="777954"/>
          </a:xfrm>
          <a:prstGeom prst="downArrowCallou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2700" dirty="0" smtClean="0">
                <a:solidFill>
                  <a:schemeClr val="bg1"/>
                </a:solidFill>
                <a:latin typeface="Franklin Gothic Demi Cond" panose="020B0706030402020204" pitchFamily="34" charset="0"/>
              </a:rPr>
              <a:t>11,550</a:t>
            </a:r>
            <a:endParaRPr lang="en-US" sz="2700" dirty="0">
              <a:solidFill>
                <a:schemeClr val="bg1"/>
              </a:solidFill>
              <a:latin typeface="Franklin Gothic Demi Cond" panose="020B0706030402020204" pitchFamily="34" charset="0"/>
            </a:endParaRPr>
          </a:p>
        </p:txBody>
      </p:sp>
      <p:sp>
        <p:nvSpPr>
          <p:cNvPr id="30" name="TextBox 29"/>
          <p:cNvSpPr txBox="1"/>
          <p:nvPr/>
        </p:nvSpPr>
        <p:spPr>
          <a:xfrm>
            <a:off x="3582" y="5516002"/>
            <a:ext cx="2159870"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a:solidFill>
                  <a:schemeClr val="bg1"/>
                </a:solidFill>
                <a:latin typeface="Franklin Gothic Demi Cond" panose="020B0706030402020204" pitchFamily="34" charset="0"/>
              </a:rPr>
              <a:t>10% </a:t>
            </a:r>
            <a:r>
              <a:rPr lang="en-US" sz="2700" dirty="0" smtClean="0">
                <a:solidFill>
                  <a:schemeClr val="bg1"/>
                </a:solidFill>
                <a:latin typeface="Franklin Gothic Demi Cond" panose="020B0706030402020204" pitchFamily="34" charset="0"/>
              </a:rPr>
              <a:t>VAT</a:t>
            </a:r>
            <a:endParaRPr lang="en-US" sz="2700" dirty="0">
              <a:solidFill>
                <a:schemeClr val="bg1"/>
              </a:solidFill>
              <a:latin typeface="Franklin Gothic Demi Cond" panose="020B0706030402020204" pitchFamily="34" charset="0"/>
            </a:endParaRPr>
          </a:p>
        </p:txBody>
      </p:sp>
      <p:sp>
        <p:nvSpPr>
          <p:cNvPr id="18" name="TextBox 17"/>
          <p:cNvSpPr txBox="1"/>
          <p:nvPr/>
        </p:nvSpPr>
        <p:spPr>
          <a:xfrm>
            <a:off x="6579471" y="2742786"/>
            <a:ext cx="1724429" cy="777954"/>
          </a:xfrm>
          <a:prstGeom prst="downArrowCallout">
            <a:avLst/>
          </a:prstGeom>
          <a:solidFill>
            <a:schemeClr val="tx2">
              <a:lumMod val="50000"/>
            </a:schemeClr>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smtClean="0">
                <a:solidFill>
                  <a:schemeClr val="bg1"/>
                </a:solidFill>
                <a:latin typeface="Franklin Gothic Demi Cond" panose="020B0706030402020204" pitchFamily="34" charset="0"/>
              </a:rPr>
              <a:t>Rs.10,500</a:t>
            </a:r>
            <a:endParaRPr lang="en-US" sz="2700" dirty="0">
              <a:solidFill>
                <a:schemeClr val="bg1"/>
              </a:solidFill>
              <a:latin typeface="Franklin Gothic Demi Cond" panose="020B0706030402020204" pitchFamily="34" charset="0"/>
            </a:endParaRPr>
          </a:p>
        </p:txBody>
      </p:sp>
      <p:sp>
        <p:nvSpPr>
          <p:cNvPr id="2" name="Title 1"/>
          <p:cNvSpPr>
            <a:spLocks noGrp="1"/>
          </p:cNvSpPr>
          <p:nvPr>
            <p:ph type="title"/>
          </p:nvPr>
        </p:nvSpPr>
        <p:spPr/>
        <p:txBody>
          <a:bodyPr>
            <a:normAutofit fontScale="90000"/>
          </a:bodyPr>
          <a:lstStyle/>
          <a:p>
            <a:pPr algn="r"/>
            <a:r>
              <a:rPr lang="en-US" dirty="0" smtClean="0"/>
              <a:t>10% tax only on the “value” added @ intermediate stage..</a:t>
            </a:r>
            <a:br>
              <a:rPr lang="en-US" dirty="0" smtClean="0"/>
            </a:br>
            <a:r>
              <a:rPr lang="en-US" dirty="0" smtClean="0"/>
              <a:t>10% tax on “sale” @Final customer stage.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18B7AF8A-C719-4171-A61A-506490E43206}" type="slidenum">
              <a:rPr lang="en-US" smtClean="0"/>
              <a:t>6</a:t>
            </a:fld>
            <a:endParaRPr lang="en-US"/>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3845" y="46360"/>
            <a:ext cx="1326620" cy="1470133"/>
          </a:xfrm>
          <a:prstGeom prst="rect">
            <a:avLst/>
          </a:prstGeom>
        </p:spPr>
      </p:pic>
      <p:sp>
        <p:nvSpPr>
          <p:cNvPr id="29" name="TextBox 28"/>
          <p:cNvSpPr txBox="1"/>
          <p:nvPr/>
        </p:nvSpPr>
        <p:spPr>
          <a:xfrm>
            <a:off x="2768071" y="4950607"/>
            <a:ext cx="2779751" cy="507831"/>
          </a:xfrm>
          <a:prstGeom prst="rec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700" dirty="0" smtClean="0">
                <a:solidFill>
                  <a:schemeClr val="bg1"/>
                </a:solidFill>
                <a:latin typeface="Franklin Gothic Demi Cond" panose="020B0706030402020204" pitchFamily="34" charset="0"/>
              </a:rPr>
              <a:t>1000+</a:t>
            </a:r>
            <a:r>
              <a:rPr lang="en-US" sz="2700" dirty="0" smtClean="0">
                <a:solidFill>
                  <a:srgbClr val="FFFF00"/>
                </a:solidFill>
                <a:latin typeface="Franklin Gothic Demi Cond" panose="020B0706030402020204" pitchFamily="34" charset="0"/>
              </a:rPr>
              <a:t>__</a:t>
            </a:r>
            <a:r>
              <a:rPr lang="en-US" sz="2700" dirty="0" smtClean="0">
                <a:solidFill>
                  <a:schemeClr val="bg1"/>
                </a:solidFill>
                <a:latin typeface="Franklin Gothic Demi Cond" panose="020B0706030402020204" pitchFamily="34" charset="0"/>
              </a:rPr>
              <a:t>+50</a:t>
            </a:r>
            <a:endParaRPr lang="en-US" sz="2700" dirty="0">
              <a:solidFill>
                <a:schemeClr val="bg1"/>
              </a:solidFill>
              <a:latin typeface="Franklin Gothic Demi Cond" panose="020B0706030402020204" pitchFamily="34" charset="0"/>
            </a:endParaRPr>
          </a:p>
        </p:txBody>
      </p:sp>
      <p:cxnSp>
        <p:nvCxnSpPr>
          <p:cNvPr id="31" name="Straight Arrow Connector 30"/>
          <p:cNvCxnSpPr/>
          <p:nvPr/>
        </p:nvCxnSpPr>
        <p:spPr>
          <a:xfrm flipH="1">
            <a:off x="3503021" y="1321743"/>
            <a:ext cx="1700544" cy="3739908"/>
          </a:xfrm>
          <a:prstGeom prst="straightConnector1">
            <a:avLst/>
          </a:prstGeom>
          <a:ln w="76200">
            <a:solidFill>
              <a:srgbClr val="00B0F0"/>
            </a:solidFill>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p:cNvCxnSpPr/>
          <p:nvPr/>
        </p:nvCxnSpPr>
        <p:spPr>
          <a:xfrm flipH="1">
            <a:off x="4234761" y="1667336"/>
            <a:ext cx="1018832" cy="3390361"/>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p:cNvCxnSpPr/>
          <p:nvPr/>
        </p:nvCxnSpPr>
        <p:spPr>
          <a:xfrm>
            <a:off x="3637907" y="2958998"/>
            <a:ext cx="1193708" cy="2131435"/>
          </a:xfrm>
          <a:prstGeom prst="straightConnector1">
            <a:avLst/>
          </a:prstGeom>
          <a:ln w="76200">
            <a:solidFill>
              <a:srgbClr val="00B0F0"/>
            </a:solidFill>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2101436" y="1600522"/>
            <a:ext cx="3256652" cy="1237404"/>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8" name="Rectangular Callout 7"/>
          <p:cNvSpPr/>
          <p:nvPr/>
        </p:nvSpPr>
        <p:spPr>
          <a:xfrm>
            <a:off x="4492869" y="6172200"/>
            <a:ext cx="4449951" cy="531734"/>
          </a:xfrm>
          <a:prstGeom prst="wedgeRectCallout">
            <a:avLst>
              <a:gd name="adj1" fmla="val 23425"/>
              <a:gd name="adj2" fmla="val -7980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Input credit comes from his tax</a:t>
            </a:r>
            <a:endParaRPr lang="en-US" sz="2800" dirty="0"/>
          </a:p>
        </p:txBody>
      </p:sp>
      <p:cxnSp>
        <p:nvCxnSpPr>
          <p:cNvPr id="27" name="Straight Arrow Connector 26"/>
          <p:cNvCxnSpPr/>
          <p:nvPr/>
        </p:nvCxnSpPr>
        <p:spPr>
          <a:xfrm>
            <a:off x="5164530" y="1697178"/>
            <a:ext cx="1522278" cy="4669162"/>
          </a:xfrm>
          <a:prstGeom prst="straightConnector1">
            <a:avLst/>
          </a:prstGeom>
          <a:ln w="762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
        <p:nvSpPr>
          <p:cNvPr id="10" name="Rectangle 9"/>
          <p:cNvSpPr/>
          <p:nvPr/>
        </p:nvSpPr>
        <p:spPr>
          <a:xfrm>
            <a:off x="0" y="0"/>
            <a:ext cx="579422" cy="5341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t>0</a:t>
            </a:r>
            <a:endParaRPr lang="en-US" sz="4000" dirty="0"/>
          </a:p>
        </p:txBody>
      </p:sp>
      <p:cxnSp>
        <p:nvCxnSpPr>
          <p:cNvPr id="35" name="Straight Arrow Connector 34"/>
          <p:cNvCxnSpPr/>
          <p:nvPr/>
        </p:nvCxnSpPr>
        <p:spPr>
          <a:xfrm flipV="1">
            <a:off x="6424553" y="1889180"/>
            <a:ext cx="242352" cy="1447088"/>
          </a:xfrm>
          <a:prstGeom prst="straightConnector1">
            <a:avLst/>
          </a:prstGeom>
          <a:ln w="76200">
            <a:solidFill>
              <a:schemeClr val="accent5">
                <a:lumMod val="60000"/>
                <a:lumOff val="40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p:cNvCxnSpPr/>
          <p:nvPr/>
        </p:nvCxnSpPr>
        <p:spPr>
          <a:xfrm flipV="1">
            <a:off x="6036970" y="3710354"/>
            <a:ext cx="351152" cy="2457431"/>
          </a:xfrm>
          <a:prstGeom prst="straightConnector1">
            <a:avLst/>
          </a:prstGeom>
          <a:ln w="76200">
            <a:solidFill>
              <a:schemeClr val="accent5">
                <a:lumMod val="60000"/>
                <a:lumOff val="40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54537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500"/>
                                        <p:tgtEl>
                                          <p:spTgt spid="35"/>
                                        </p:tgtEl>
                                      </p:cBhvr>
                                    </p:animEffect>
                                  </p:childTnLst>
                                </p:cTn>
                              </p:par>
                              <p:par>
                                <p:cTn id="57" presetID="2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up)">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down)">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7" grpId="0" animBg="1"/>
      <p:bldP spid="24" grpId="0" animBg="1"/>
      <p:bldP spid="25" grpId="0" animBg="1"/>
      <p:bldP spid="18" grpId="0" animBg="1"/>
      <p:bldP spid="29"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967971"/>
            <a:ext cx="4852657" cy="2943534"/>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510197781"/>
              </p:ext>
            </p:extLst>
          </p:nvPr>
        </p:nvGraphicFramePr>
        <p:xfrm>
          <a:off x="0" y="444685"/>
          <a:ext cx="8808943" cy="2082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GST state compensation Cess (May 2017)</a:t>
            </a:r>
            <a:endParaRPr lang="en-US" dirty="0"/>
          </a:p>
        </p:txBody>
      </p:sp>
      <p:sp>
        <p:nvSpPr>
          <p:cNvPr id="6" name="Rectangle 5"/>
          <p:cNvSpPr/>
          <p:nvPr/>
        </p:nvSpPr>
        <p:spPr>
          <a:xfrm>
            <a:off x="0" y="5748951"/>
            <a:ext cx="9250483" cy="588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Full </a:t>
            </a:r>
            <a:r>
              <a:rPr lang="en-US" dirty="0"/>
              <a:t>list on </a:t>
            </a:r>
            <a:r>
              <a:rPr lang="en-US" dirty="0">
                <a:hlinkClick r:id="rId9"/>
              </a:rPr>
              <a:t>http://</a:t>
            </a:r>
            <a:r>
              <a:rPr lang="en-US" dirty="0" smtClean="0">
                <a:hlinkClick r:id="rId9"/>
              </a:rPr>
              <a:t>www.thehindubusinessline.com/multimedia/archive/03166/GST-compensation-c_3166108a.pdf</a:t>
            </a:r>
            <a:endParaRPr lang="en-US" dirty="0"/>
          </a:p>
        </p:txBody>
      </p:sp>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08214" y="3185245"/>
            <a:ext cx="4535786" cy="2563705"/>
          </a:xfrm>
          <a:prstGeom prst="rect">
            <a:avLst/>
          </a:prstGeom>
        </p:spPr>
      </p:pic>
    </p:spTree>
    <p:extLst>
      <p:ext uri="{BB962C8B-B14F-4D97-AF65-F5344CB8AC3E}">
        <p14:creationId xmlns:p14="http://schemas.microsoft.com/office/powerpoint/2010/main" val="402608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5A10B41-A2CF-42B8-8042-7C6DE8098373}"/>
                                            </p:graphicEl>
                                          </p:spTgt>
                                        </p:tgtEl>
                                        <p:attrNameLst>
                                          <p:attrName>style.visibility</p:attrName>
                                        </p:attrNameLst>
                                      </p:cBhvr>
                                      <p:to>
                                        <p:strVal val="visible"/>
                                      </p:to>
                                    </p:set>
                                    <p:animEffect transition="in" filter="fade">
                                      <p:cBhvr>
                                        <p:cTn id="7" dur="500"/>
                                        <p:tgtEl>
                                          <p:spTgt spid="4">
                                            <p:graphicEl>
                                              <a:dgm id="{B5A10B41-A2CF-42B8-8042-7C6DE809837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C0380D8-1158-4CA4-B99E-A0EA09A5DA96}"/>
                                            </p:graphicEl>
                                          </p:spTgt>
                                        </p:tgtEl>
                                        <p:attrNameLst>
                                          <p:attrName>style.visibility</p:attrName>
                                        </p:attrNameLst>
                                      </p:cBhvr>
                                      <p:to>
                                        <p:strVal val="visible"/>
                                      </p:to>
                                    </p:set>
                                    <p:animEffect transition="in" filter="fade">
                                      <p:cBhvr>
                                        <p:cTn id="12" dur="500"/>
                                        <p:tgtEl>
                                          <p:spTgt spid="4">
                                            <p:graphicEl>
                                              <a:dgm id="{4C0380D8-1158-4CA4-B99E-A0EA09A5DA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4A5C3CD-B760-41AF-8FD6-E6732D6FC2E6}"/>
                                            </p:graphicEl>
                                          </p:spTgt>
                                        </p:tgtEl>
                                        <p:attrNameLst>
                                          <p:attrName>style.visibility</p:attrName>
                                        </p:attrNameLst>
                                      </p:cBhvr>
                                      <p:to>
                                        <p:strVal val="visible"/>
                                      </p:to>
                                    </p:set>
                                    <p:animEffect transition="in" filter="fade">
                                      <p:cBhvr>
                                        <p:cTn id="17" dur="500"/>
                                        <p:tgtEl>
                                          <p:spTgt spid="4">
                                            <p:graphicEl>
                                              <a:dgm id="{64A5C3CD-B760-41AF-8FD6-E6732D6FC2E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04B6CE7-CBE3-4667-8BC2-73B2DFB2D753}"/>
                                            </p:graphicEl>
                                          </p:spTgt>
                                        </p:tgtEl>
                                        <p:attrNameLst>
                                          <p:attrName>style.visibility</p:attrName>
                                        </p:attrNameLst>
                                      </p:cBhvr>
                                      <p:to>
                                        <p:strVal val="visible"/>
                                      </p:to>
                                    </p:set>
                                    <p:animEffect transition="in" filter="fade">
                                      <p:cBhvr>
                                        <p:cTn id="22" dur="500"/>
                                        <p:tgtEl>
                                          <p:spTgt spid="4">
                                            <p:graphicEl>
                                              <a:dgm id="{B04B6CE7-CBE3-4667-8BC2-73B2DFB2D75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0066256-E638-4726-8BAC-CC7D2067B0DE}"/>
                                            </p:graphicEl>
                                          </p:spTgt>
                                        </p:tgtEl>
                                        <p:attrNameLst>
                                          <p:attrName>style.visibility</p:attrName>
                                        </p:attrNameLst>
                                      </p:cBhvr>
                                      <p:to>
                                        <p:strVal val="visible"/>
                                      </p:to>
                                    </p:set>
                                    <p:animEffect transition="in" filter="fade">
                                      <p:cBhvr>
                                        <p:cTn id="27" dur="500"/>
                                        <p:tgtEl>
                                          <p:spTgt spid="4">
                                            <p:graphicEl>
                                              <a:dgm id="{C0066256-E638-4726-8BAC-CC7D2067B0D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527626276"/>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21731410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sp>
        <p:nvSpPr>
          <p:cNvPr id="2" name="Title 1"/>
          <p:cNvSpPr>
            <a:spLocks noGrp="1"/>
          </p:cNvSpPr>
          <p:nvPr>
            <p:ph type="title"/>
          </p:nvPr>
        </p:nvSpPr>
        <p:spPr>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mtClean="0"/>
              <a:t>GST Slabs and Classification notified on May 2017</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11101173"/>
              </p:ext>
            </p:extLst>
          </p:nvPr>
        </p:nvGraphicFramePr>
        <p:xfrm>
          <a:off x="1213164" y="697584"/>
          <a:ext cx="7930836" cy="6617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1965183138"/>
              </p:ext>
            </p:extLst>
          </p:nvPr>
        </p:nvGraphicFramePr>
        <p:xfrm>
          <a:off x="-2495738" y="1349469"/>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6" name="Group 5"/>
          <p:cNvGrpSpPr/>
          <p:nvPr/>
        </p:nvGrpSpPr>
        <p:grpSpPr>
          <a:xfrm>
            <a:off x="4397285" y="4339289"/>
            <a:ext cx="5010666" cy="2975911"/>
            <a:chOff x="4397285" y="4339289"/>
            <a:chExt cx="5010666" cy="2975911"/>
          </a:xfrm>
        </p:grpSpPr>
        <p:pic>
          <p:nvPicPr>
            <p:cNvPr id="3" name="Picture 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97285" y="4339289"/>
              <a:ext cx="5010666" cy="2975911"/>
            </a:xfrm>
            <a:prstGeom prst="rect">
              <a:avLst/>
            </a:prstGeom>
          </p:spPr>
        </p:pic>
        <p:sp>
          <p:nvSpPr>
            <p:cNvPr id="4" name="Rectangle 3"/>
            <p:cNvSpPr/>
            <p:nvPr/>
          </p:nvSpPr>
          <p:spPr>
            <a:xfrm>
              <a:off x="5288436" y="6858000"/>
              <a:ext cx="2903457" cy="3629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Lecture Link: </a:t>
              </a:r>
              <a:r>
                <a:rPr lang="en-US" dirty="0" smtClean="0">
                  <a:hlinkClick r:id="rId15"/>
                </a:rPr>
                <a:t>Click me</a:t>
              </a:r>
              <a:endParaRPr lang="en-US" dirty="0"/>
            </a:p>
          </p:txBody>
        </p:sp>
      </p:grpSp>
    </p:spTree>
    <p:extLst>
      <p:ext uri="{BB962C8B-B14F-4D97-AF65-F5344CB8AC3E}">
        <p14:creationId xmlns:p14="http://schemas.microsoft.com/office/powerpoint/2010/main" val="113751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C45365F-26FC-4292-8461-0A9C0A50B32C}"/>
                                            </p:graphicEl>
                                          </p:spTgt>
                                        </p:tgtEl>
                                        <p:attrNameLst>
                                          <p:attrName>style.visibility</p:attrName>
                                        </p:attrNameLst>
                                      </p:cBhvr>
                                      <p:to>
                                        <p:strVal val="visible"/>
                                      </p:to>
                                    </p:set>
                                    <p:animEffect transition="in" filter="fade">
                                      <p:cBhvr>
                                        <p:cTn id="7" dur="500"/>
                                        <p:tgtEl>
                                          <p:spTgt spid="8">
                                            <p:graphicEl>
                                              <a:dgm id="{2C45365F-26FC-4292-8461-0A9C0A50B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BD14B2A6-D720-46D6-9055-C280B0E95D01}"/>
                                            </p:graphicEl>
                                          </p:spTgt>
                                        </p:tgtEl>
                                        <p:attrNameLst>
                                          <p:attrName>style.visibility</p:attrName>
                                        </p:attrNameLst>
                                      </p:cBhvr>
                                      <p:to>
                                        <p:strVal val="visible"/>
                                      </p:to>
                                    </p:set>
                                    <p:animEffect transition="in" filter="fade">
                                      <p:cBhvr>
                                        <p:cTn id="12" dur="500"/>
                                        <p:tgtEl>
                                          <p:spTgt spid="8">
                                            <p:graphicEl>
                                              <a:dgm id="{BD14B2A6-D720-46D6-9055-C280B0E95D0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6BA43D1-60AC-4A44-A506-88B9359DE54F}"/>
                                            </p:graphicEl>
                                          </p:spTgt>
                                        </p:tgtEl>
                                        <p:attrNameLst>
                                          <p:attrName>style.visibility</p:attrName>
                                        </p:attrNameLst>
                                      </p:cBhvr>
                                      <p:to>
                                        <p:strVal val="visible"/>
                                      </p:to>
                                    </p:set>
                                    <p:animEffect transition="in" filter="fade">
                                      <p:cBhvr>
                                        <p:cTn id="17" dur="500"/>
                                        <p:tgtEl>
                                          <p:spTgt spid="8">
                                            <p:graphicEl>
                                              <a:dgm id="{46BA43D1-60AC-4A44-A506-88B9359DE5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3FD9F91B-654A-4167-9C00-1055F14894EF}"/>
                                            </p:graphicEl>
                                          </p:spTgt>
                                        </p:tgtEl>
                                        <p:attrNameLst>
                                          <p:attrName>style.visibility</p:attrName>
                                        </p:attrNameLst>
                                      </p:cBhvr>
                                      <p:to>
                                        <p:strVal val="visible"/>
                                      </p:to>
                                    </p:set>
                                    <p:animEffect transition="in" filter="fade">
                                      <p:cBhvr>
                                        <p:cTn id="22" dur="500"/>
                                        <p:tgtEl>
                                          <p:spTgt spid="8">
                                            <p:graphicEl>
                                              <a:dgm id="{3FD9F91B-654A-4167-9C00-1055F14894E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53064197"/>
              </p:ext>
            </p:extLst>
          </p:nvPr>
        </p:nvGraphicFramePr>
        <p:xfrm>
          <a:off x="107049" y="1119644"/>
          <a:ext cx="9036951"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93848"/>
            <a:ext cx="9144000" cy="1103356"/>
          </a:xfrm>
        </p:spPr>
        <p:txBody>
          <a:bodyPr>
            <a:noAutofit/>
          </a:bodyPr>
          <a:lstStyle/>
          <a:p>
            <a:r>
              <a:rPr lang="en-US" sz="3200" dirty="0" smtClean="0"/>
              <a:t>“Grandfathering”= services in negative / exempt list= !(service tax) same way !GST. </a:t>
            </a:r>
            <a:endParaRPr lang="en-US" sz="3200" dirty="0"/>
          </a:p>
        </p:txBody>
      </p:sp>
      <p:sp>
        <p:nvSpPr>
          <p:cNvPr id="5" name="Flowchart: Process 4"/>
          <p:cNvSpPr/>
          <p:nvPr/>
        </p:nvSpPr>
        <p:spPr>
          <a:xfrm>
            <a:off x="1376313" y="5608621"/>
            <a:ext cx="7041823" cy="12493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Total 83 Services. Full LIST available on </a:t>
            </a:r>
            <a:r>
              <a:rPr lang="en-US" sz="2000" dirty="0" smtClean="0">
                <a:hlinkClick r:id="rId8"/>
              </a:rPr>
              <a:t>http</a:t>
            </a:r>
            <a:r>
              <a:rPr lang="en-US" sz="2000" dirty="0">
                <a:hlinkClick r:id="rId8"/>
              </a:rPr>
              <a:t>://</a:t>
            </a:r>
            <a:r>
              <a:rPr lang="en-US" sz="2000" dirty="0" smtClean="0">
                <a:hlinkClick r:id="rId8"/>
              </a:rPr>
              <a:t>www.thehindu.com/business/Economy/article18514302.ece/BINARY/Schedule%20of%20GST%20rates%20for%20services</a:t>
            </a:r>
            <a:endParaRPr lang="en-US" sz="2000" dirty="0"/>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15579" y="533881"/>
            <a:ext cx="1942033" cy="1798936"/>
          </a:xfrm>
          <a:prstGeom prst="rect">
            <a:avLst/>
          </a:prstGeom>
        </p:spPr>
      </p:pic>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681744" y="5161378"/>
            <a:ext cx="2209701" cy="1372384"/>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209989" y="4628370"/>
            <a:ext cx="1219200" cy="1219200"/>
          </a:xfrm>
          <a:prstGeom prst="rect">
            <a:avLst/>
          </a:prstGeom>
        </p:spPr>
      </p:pic>
      <p:pic>
        <p:nvPicPr>
          <p:cNvPr id="8" name="Picture 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0" y="694651"/>
            <a:ext cx="1579188" cy="1413373"/>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76313" y="1018889"/>
            <a:ext cx="1512956" cy="1008007"/>
          </a:xfrm>
          <a:prstGeom prst="rect">
            <a:avLst/>
          </a:prstGeom>
        </p:spPr>
      </p:pic>
      <p:pic>
        <p:nvPicPr>
          <p:cNvPr id="10" name="Picture 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21481" y="2743197"/>
            <a:ext cx="1075700" cy="1075700"/>
          </a:xfrm>
          <a:prstGeom prst="rect">
            <a:avLst/>
          </a:prstGeom>
        </p:spPr>
      </p:pic>
      <p:pic>
        <p:nvPicPr>
          <p:cNvPr id="11" name="Picture 1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759670" y="4886077"/>
            <a:ext cx="1282831" cy="1282831"/>
          </a:xfrm>
          <a:prstGeom prst="rect">
            <a:avLst/>
          </a:prstGeom>
        </p:spPr>
      </p:pic>
    </p:spTree>
    <p:extLst>
      <p:ext uri="{BB962C8B-B14F-4D97-AF65-F5344CB8AC3E}">
        <p14:creationId xmlns:p14="http://schemas.microsoft.com/office/powerpoint/2010/main" val="101897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472CD67-D68E-40C2-96EE-96140B4E69E1}"/>
                                            </p:graphicEl>
                                          </p:spTgt>
                                        </p:tgtEl>
                                        <p:attrNameLst>
                                          <p:attrName>style.visibility</p:attrName>
                                        </p:attrNameLst>
                                      </p:cBhvr>
                                      <p:to>
                                        <p:strVal val="visible"/>
                                      </p:to>
                                    </p:set>
                                    <p:animEffect transition="in" filter="fade">
                                      <p:cBhvr>
                                        <p:cTn id="7" dur="500"/>
                                        <p:tgtEl>
                                          <p:spTgt spid="4">
                                            <p:graphicEl>
                                              <a:dgm id="{3472CD67-D68E-40C2-96EE-96140B4E69E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DC89A6B-D5B8-402B-A6A1-07FCDC256A28}"/>
                                            </p:graphicEl>
                                          </p:spTgt>
                                        </p:tgtEl>
                                        <p:attrNameLst>
                                          <p:attrName>style.visibility</p:attrName>
                                        </p:attrNameLst>
                                      </p:cBhvr>
                                      <p:to>
                                        <p:strVal val="visible"/>
                                      </p:to>
                                    </p:set>
                                    <p:animEffect transition="in" filter="fade">
                                      <p:cBhvr>
                                        <p:cTn id="12" dur="500"/>
                                        <p:tgtEl>
                                          <p:spTgt spid="4">
                                            <p:graphicEl>
                                              <a:dgm id="{3DC89A6B-D5B8-402B-A6A1-07FCDC256A2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131780F-C85E-4141-BECF-F78149D3961B}"/>
                                            </p:graphicEl>
                                          </p:spTgt>
                                        </p:tgtEl>
                                        <p:attrNameLst>
                                          <p:attrName>style.visibility</p:attrName>
                                        </p:attrNameLst>
                                      </p:cBhvr>
                                      <p:to>
                                        <p:strVal val="visible"/>
                                      </p:to>
                                    </p:set>
                                    <p:animEffect transition="in" filter="fade">
                                      <p:cBhvr>
                                        <p:cTn id="17" dur="500"/>
                                        <p:tgtEl>
                                          <p:spTgt spid="4">
                                            <p:graphicEl>
                                              <a:dgm id="{B131780F-C85E-4141-BECF-F78149D3961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FBEF19E-A244-4104-92BB-CAC8AE65A970}"/>
                                            </p:graphicEl>
                                          </p:spTgt>
                                        </p:tgtEl>
                                        <p:attrNameLst>
                                          <p:attrName>style.visibility</p:attrName>
                                        </p:attrNameLst>
                                      </p:cBhvr>
                                      <p:to>
                                        <p:strVal val="visible"/>
                                      </p:to>
                                    </p:set>
                                    <p:animEffect transition="in" filter="fade">
                                      <p:cBhvr>
                                        <p:cTn id="22" dur="500"/>
                                        <p:tgtEl>
                                          <p:spTgt spid="4">
                                            <p:graphicEl>
                                              <a:dgm id="{4FBEF19E-A244-4104-92BB-CAC8AE65A97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38AD25B7-9652-419E-8550-2A5EF6C8970F}"/>
                                            </p:graphicEl>
                                          </p:spTgt>
                                        </p:tgtEl>
                                        <p:attrNameLst>
                                          <p:attrName>style.visibility</p:attrName>
                                        </p:attrNameLst>
                                      </p:cBhvr>
                                      <p:to>
                                        <p:strVal val="visible"/>
                                      </p:to>
                                    </p:set>
                                    <p:animEffect transition="in" filter="fade">
                                      <p:cBhvr>
                                        <p:cTn id="27" dur="500"/>
                                        <p:tgtEl>
                                          <p:spTgt spid="4">
                                            <p:graphicEl>
                                              <a:dgm id="{38AD25B7-9652-419E-8550-2A5EF6C8970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070A388F-0FD6-4737-BD6D-08B2729504DD}"/>
                                            </p:graphicEl>
                                          </p:spTgt>
                                        </p:tgtEl>
                                        <p:attrNameLst>
                                          <p:attrName>style.visibility</p:attrName>
                                        </p:attrNameLst>
                                      </p:cBhvr>
                                      <p:to>
                                        <p:strVal val="visible"/>
                                      </p:to>
                                    </p:set>
                                    <p:animEffect transition="in" filter="fade">
                                      <p:cBhvr>
                                        <p:cTn id="32" dur="500"/>
                                        <p:tgtEl>
                                          <p:spTgt spid="4">
                                            <p:graphicEl>
                                              <a:dgm id="{070A388F-0FD6-4737-BD6D-08B2729504D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sp>
        <p:nvSpPr>
          <p:cNvPr id="2" name="Title 1"/>
          <p:cNvSpPr>
            <a:spLocks noGrp="1"/>
          </p:cNvSpPr>
          <p:nvPr>
            <p:ph type="title"/>
          </p:nvPr>
        </p:nvSpPr>
        <p:spPr/>
        <p:txBody>
          <a:bodyPr/>
          <a:lstStyle/>
          <a:p>
            <a:r>
              <a:rPr lang="en-US" smtClean="0"/>
              <a:t>GST Slabs and Classification notified on May 2017</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64266840"/>
              </p:ext>
            </p:extLst>
          </p:nvPr>
        </p:nvGraphicFramePr>
        <p:xfrm>
          <a:off x="1213164" y="650449"/>
          <a:ext cx="7930836" cy="6884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325773327"/>
              </p:ext>
            </p:extLst>
          </p:nvPr>
        </p:nvGraphicFramePr>
        <p:xfrm>
          <a:off x="-2495738" y="1349469"/>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78821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C45365F-26FC-4292-8461-0A9C0A50B32C}"/>
                                            </p:graphicEl>
                                          </p:spTgt>
                                        </p:tgtEl>
                                        <p:attrNameLst>
                                          <p:attrName>style.visibility</p:attrName>
                                        </p:attrNameLst>
                                      </p:cBhvr>
                                      <p:to>
                                        <p:strVal val="visible"/>
                                      </p:to>
                                    </p:set>
                                    <p:animEffect transition="in" filter="fade">
                                      <p:cBhvr>
                                        <p:cTn id="7" dur="500"/>
                                        <p:tgtEl>
                                          <p:spTgt spid="8">
                                            <p:graphicEl>
                                              <a:dgm id="{2C45365F-26FC-4292-8461-0A9C0A50B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BD14B2A6-D720-46D6-9055-C280B0E95D01}"/>
                                            </p:graphicEl>
                                          </p:spTgt>
                                        </p:tgtEl>
                                        <p:attrNameLst>
                                          <p:attrName>style.visibility</p:attrName>
                                        </p:attrNameLst>
                                      </p:cBhvr>
                                      <p:to>
                                        <p:strVal val="visible"/>
                                      </p:to>
                                    </p:set>
                                    <p:animEffect transition="in" filter="fade">
                                      <p:cBhvr>
                                        <p:cTn id="12" dur="500"/>
                                        <p:tgtEl>
                                          <p:spTgt spid="8">
                                            <p:graphicEl>
                                              <a:dgm id="{BD14B2A6-D720-46D6-9055-C280B0E95D0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6BA43D1-60AC-4A44-A506-88B9359DE54F}"/>
                                            </p:graphicEl>
                                          </p:spTgt>
                                        </p:tgtEl>
                                        <p:attrNameLst>
                                          <p:attrName>style.visibility</p:attrName>
                                        </p:attrNameLst>
                                      </p:cBhvr>
                                      <p:to>
                                        <p:strVal val="visible"/>
                                      </p:to>
                                    </p:set>
                                    <p:animEffect transition="in" filter="fade">
                                      <p:cBhvr>
                                        <p:cTn id="17" dur="500"/>
                                        <p:tgtEl>
                                          <p:spTgt spid="8">
                                            <p:graphicEl>
                                              <a:dgm id="{46BA43D1-60AC-4A44-A506-88B9359DE5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3FD9F91B-654A-4167-9C00-1055F14894EF}"/>
                                            </p:graphicEl>
                                          </p:spTgt>
                                        </p:tgtEl>
                                        <p:attrNameLst>
                                          <p:attrName>style.visibility</p:attrName>
                                        </p:attrNameLst>
                                      </p:cBhvr>
                                      <p:to>
                                        <p:strVal val="visible"/>
                                      </p:to>
                                    </p:set>
                                    <p:animEffect transition="in" filter="fade">
                                      <p:cBhvr>
                                        <p:cTn id="22" dur="500"/>
                                        <p:tgtEl>
                                          <p:spTgt spid="8">
                                            <p:graphicEl>
                                              <a:dgm id="{3FD9F91B-654A-4167-9C00-1055F14894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sp>
        <p:nvSpPr>
          <p:cNvPr id="2" name="Title 1"/>
          <p:cNvSpPr>
            <a:spLocks noGrp="1"/>
          </p:cNvSpPr>
          <p:nvPr>
            <p:ph type="title"/>
          </p:nvPr>
        </p:nvSpPr>
        <p:spPr/>
        <p:txBody>
          <a:bodyPr/>
          <a:lstStyle/>
          <a:p>
            <a:r>
              <a:rPr lang="en-US" smtClean="0"/>
              <a:t>GST Slabs and Classification notified on May 2017</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681725924"/>
              </p:ext>
            </p:extLst>
          </p:nvPr>
        </p:nvGraphicFramePr>
        <p:xfrm>
          <a:off x="1213164" y="795522"/>
          <a:ext cx="7930836" cy="6062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4061266470"/>
              </p:ext>
            </p:extLst>
          </p:nvPr>
        </p:nvGraphicFramePr>
        <p:xfrm>
          <a:off x="-2495738" y="1349469"/>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78539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C45365F-26FC-4292-8461-0A9C0A50B32C}"/>
                                            </p:graphicEl>
                                          </p:spTgt>
                                        </p:tgtEl>
                                        <p:attrNameLst>
                                          <p:attrName>style.visibility</p:attrName>
                                        </p:attrNameLst>
                                      </p:cBhvr>
                                      <p:to>
                                        <p:strVal val="visible"/>
                                      </p:to>
                                    </p:set>
                                    <p:animEffect transition="in" filter="fade">
                                      <p:cBhvr>
                                        <p:cTn id="7" dur="500"/>
                                        <p:tgtEl>
                                          <p:spTgt spid="8">
                                            <p:graphicEl>
                                              <a:dgm id="{2C45365F-26FC-4292-8461-0A9C0A50B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BD14B2A6-D720-46D6-9055-C280B0E95D01}"/>
                                            </p:graphicEl>
                                          </p:spTgt>
                                        </p:tgtEl>
                                        <p:attrNameLst>
                                          <p:attrName>style.visibility</p:attrName>
                                        </p:attrNameLst>
                                      </p:cBhvr>
                                      <p:to>
                                        <p:strVal val="visible"/>
                                      </p:to>
                                    </p:set>
                                    <p:animEffect transition="in" filter="fade">
                                      <p:cBhvr>
                                        <p:cTn id="12" dur="500"/>
                                        <p:tgtEl>
                                          <p:spTgt spid="8">
                                            <p:graphicEl>
                                              <a:dgm id="{BD14B2A6-D720-46D6-9055-C280B0E95D0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6BA43D1-60AC-4A44-A506-88B9359DE54F}"/>
                                            </p:graphicEl>
                                          </p:spTgt>
                                        </p:tgtEl>
                                        <p:attrNameLst>
                                          <p:attrName>style.visibility</p:attrName>
                                        </p:attrNameLst>
                                      </p:cBhvr>
                                      <p:to>
                                        <p:strVal val="visible"/>
                                      </p:to>
                                    </p:set>
                                    <p:animEffect transition="in" filter="fade">
                                      <p:cBhvr>
                                        <p:cTn id="17" dur="500"/>
                                        <p:tgtEl>
                                          <p:spTgt spid="8">
                                            <p:graphicEl>
                                              <a:dgm id="{46BA43D1-60AC-4A44-A506-88B9359DE5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3FD9F91B-654A-4167-9C00-1055F14894EF}"/>
                                            </p:graphicEl>
                                          </p:spTgt>
                                        </p:tgtEl>
                                        <p:attrNameLst>
                                          <p:attrName>style.visibility</p:attrName>
                                        </p:attrNameLst>
                                      </p:cBhvr>
                                      <p:to>
                                        <p:strVal val="visible"/>
                                      </p:to>
                                    </p:set>
                                    <p:animEffect transition="in" filter="fade">
                                      <p:cBhvr>
                                        <p:cTn id="22" dur="500"/>
                                        <p:tgtEl>
                                          <p:spTgt spid="8">
                                            <p:graphicEl>
                                              <a:dgm id="{3FD9F91B-654A-4167-9C00-1055F14894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mtClean="0"/>
              <a:t>GST Slabs and Classification notified on May 2017</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67308724"/>
              </p:ext>
            </p:extLst>
          </p:nvPr>
        </p:nvGraphicFramePr>
        <p:xfrm>
          <a:off x="1213164" y="575034"/>
          <a:ext cx="7930835" cy="7054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2642896124"/>
              </p:ext>
            </p:extLst>
          </p:nvPr>
        </p:nvGraphicFramePr>
        <p:xfrm>
          <a:off x="-2495738" y="1349469"/>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2542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C45365F-26FC-4292-8461-0A9C0A50B32C}"/>
                                            </p:graphicEl>
                                          </p:spTgt>
                                        </p:tgtEl>
                                        <p:attrNameLst>
                                          <p:attrName>style.visibility</p:attrName>
                                        </p:attrNameLst>
                                      </p:cBhvr>
                                      <p:to>
                                        <p:strVal val="visible"/>
                                      </p:to>
                                    </p:set>
                                    <p:animEffect transition="in" filter="fade">
                                      <p:cBhvr>
                                        <p:cTn id="7" dur="500"/>
                                        <p:tgtEl>
                                          <p:spTgt spid="8">
                                            <p:graphicEl>
                                              <a:dgm id="{2C45365F-26FC-4292-8461-0A9C0A50B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BD14B2A6-D720-46D6-9055-C280B0E95D01}"/>
                                            </p:graphicEl>
                                          </p:spTgt>
                                        </p:tgtEl>
                                        <p:attrNameLst>
                                          <p:attrName>style.visibility</p:attrName>
                                        </p:attrNameLst>
                                      </p:cBhvr>
                                      <p:to>
                                        <p:strVal val="visible"/>
                                      </p:to>
                                    </p:set>
                                    <p:animEffect transition="in" filter="fade">
                                      <p:cBhvr>
                                        <p:cTn id="12" dur="500"/>
                                        <p:tgtEl>
                                          <p:spTgt spid="8">
                                            <p:graphicEl>
                                              <a:dgm id="{BD14B2A6-D720-46D6-9055-C280B0E95D0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6BA43D1-60AC-4A44-A506-88B9359DE54F}"/>
                                            </p:graphicEl>
                                          </p:spTgt>
                                        </p:tgtEl>
                                        <p:attrNameLst>
                                          <p:attrName>style.visibility</p:attrName>
                                        </p:attrNameLst>
                                      </p:cBhvr>
                                      <p:to>
                                        <p:strVal val="visible"/>
                                      </p:to>
                                    </p:set>
                                    <p:animEffect transition="in" filter="fade">
                                      <p:cBhvr>
                                        <p:cTn id="17" dur="500"/>
                                        <p:tgtEl>
                                          <p:spTgt spid="8">
                                            <p:graphicEl>
                                              <a:dgm id="{46BA43D1-60AC-4A44-A506-88B9359DE5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3FD9F91B-654A-4167-9C00-1055F14894EF}"/>
                                            </p:graphicEl>
                                          </p:spTgt>
                                        </p:tgtEl>
                                        <p:attrNameLst>
                                          <p:attrName>style.visibility</p:attrName>
                                        </p:attrNameLst>
                                      </p:cBhvr>
                                      <p:to>
                                        <p:strVal val="visible"/>
                                      </p:to>
                                    </p:set>
                                    <p:animEffect transition="in" filter="fade">
                                      <p:cBhvr>
                                        <p:cTn id="22" dur="500"/>
                                        <p:tgtEl>
                                          <p:spTgt spid="8">
                                            <p:graphicEl>
                                              <a:dgm id="{3FD9F91B-654A-4167-9C00-1055F14894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1"/>
            <a:ext cx="9190183" cy="6832600"/>
          </a:xfrm>
          <a:prstGeom prst="rect">
            <a:avLst/>
          </a:prstGeom>
        </p:spPr>
      </p:pic>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smtClean="0"/>
              <a:t>GST Slabs and Classification notified on May 2017</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53538416"/>
              </p:ext>
            </p:extLst>
          </p:nvPr>
        </p:nvGraphicFramePr>
        <p:xfrm>
          <a:off x="1259347" y="546755"/>
          <a:ext cx="7930836" cy="708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1430032509"/>
              </p:ext>
            </p:extLst>
          </p:nvPr>
        </p:nvGraphicFramePr>
        <p:xfrm>
          <a:off x="-2495738" y="1349469"/>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Flowchart: Process 4"/>
          <p:cNvSpPr/>
          <p:nvPr/>
        </p:nvSpPr>
        <p:spPr>
          <a:xfrm>
            <a:off x="1" y="6146800"/>
            <a:ext cx="9141430" cy="68580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Full list on </a:t>
            </a:r>
          </a:p>
          <a:p>
            <a:pPr algn="ctr"/>
            <a:r>
              <a:rPr lang="en-US" dirty="0">
                <a:hlinkClick r:id="rId14"/>
              </a:rPr>
              <a:t>www.thehindubusinessline.com/multimedia/archive/03166/GST_rate_schedule__</a:t>
            </a:r>
            <a:r>
              <a:rPr lang="en-US" dirty="0" smtClean="0">
                <a:hlinkClick r:id="rId14"/>
              </a:rPr>
              <a:t>3166109a.pdf</a:t>
            </a:r>
            <a:endParaRPr lang="en-US" dirty="0" smtClean="0"/>
          </a:p>
        </p:txBody>
      </p:sp>
    </p:spTree>
    <p:extLst>
      <p:ext uri="{BB962C8B-B14F-4D97-AF65-F5344CB8AC3E}">
        <p14:creationId xmlns:p14="http://schemas.microsoft.com/office/powerpoint/2010/main" val="1424601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C45365F-26FC-4292-8461-0A9C0A50B32C}"/>
                                            </p:graphicEl>
                                          </p:spTgt>
                                        </p:tgtEl>
                                        <p:attrNameLst>
                                          <p:attrName>style.visibility</p:attrName>
                                        </p:attrNameLst>
                                      </p:cBhvr>
                                      <p:to>
                                        <p:strVal val="visible"/>
                                      </p:to>
                                    </p:set>
                                    <p:animEffect transition="in" filter="fade">
                                      <p:cBhvr>
                                        <p:cTn id="7" dur="500"/>
                                        <p:tgtEl>
                                          <p:spTgt spid="8">
                                            <p:graphicEl>
                                              <a:dgm id="{2C45365F-26FC-4292-8461-0A9C0A50B32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BD14B2A6-D720-46D6-9055-C280B0E95D01}"/>
                                            </p:graphicEl>
                                          </p:spTgt>
                                        </p:tgtEl>
                                        <p:attrNameLst>
                                          <p:attrName>style.visibility</p:attrName>
                                        </p:attrNameLst>
                                      </p:cBhvr>
                                      <p:to>
                                        <p:strVal val="visible"/>
                                      </p:to>
                                    </p:set>
                                    <p:animEffect transition="in" filter="fade">
                                      <p:cBhvr>
                                        <p:cTn id="12" dur="500"/>
                                        <p:tgtEl>
                                          <p:spTgt spid="8">
                                            <p:graphicEl>
                                              <a:dgm id="{BD14B2A6-D720-46D6-9055-C280B0E95D0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6BA43D1-60AC-4A44-A506-88B9359DE54F}"/>
                                            </p:graphicEl>
                                          </p:spTgt>
                                        </p:tgtEl>
                                        <p:attrNameLst>
                                          <p:attrName>style.visibility</p:attrName>
                                        </p:attrNameLst>
                                      </p:cBhvr>
                                      <p:to>
                                        <p:strVal val="visible"/>
                                      </p:to>
                                    </p:set>
                                    <p:animEffect transition="in" filter="fade">
                                      <p:cBhvr>
                                        <p:cTn id="17" dur="500"/>
                                        <p:tgtEl>
                                          <p:spTgt spid="8">
                                            <p:graphicEl>
                                              <a:dgm id="{46BA43D1-60AC-4A44-A506-88B9359DE5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3FD9F91B-654A-4167-9C00-1055F14894EF}"/>
                                            </p:graphicEl>
                                          </p:spTgt>
                                        </p:tgtEl>
                                        <p:attrNameLst>
                                          <p:attrName>style.visibility</p:attrName>
                                        </p:attrNameLst>
                                      </p:cBhvr>
                                      <p:to>
                                        <p:strVal val="visible"/>
                                      </p:to>
                                    </p:set>
                                    <p:animEffect transition="in" filter="fade">
                                      <p:cBhvr>
                                        <p:cTn id="22" dur="500"/>
                                        <p:tgtEl>
                                          <p:spTgt spid="8">
                                            <p:graphicEl>
                                              <a:dgm id="{3FD9F91B-654A-4167-9C00-1055F14894E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7500" y="93848"/>
            <a:ext cx="6286500" cy="428625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891719037"/>
              </p:ext>
            </p:extLst>
          </p:nvPr>
        </p:nvGraphicFramePr>
        <p:xfrm>
          <a:off x="-825500" y="3874381"/>
          <a:ext cx="10109200" cy="2615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normAutofit fontScale="90000"/>
          </a:bodyPr>
          <a:lstStyle/>
          <a:p>
            <a:r>
              <a:rPr lang="en-US" dirty="0"/>
              <a:t>May 2017: GST </a:t>
            </a:r>
            <a:r>
              <a:rPr lang="en-US" dirty="0" smtClean="0"/>
              <a:t>council Srinagar Meeting- couldn’t decide following..</a:t>
            </a:r>
            <a:endParaRPr lang="en-US" dirty="0"/>
          </a:p>
        </p:txBody>
      </p:sp>
    </p:spTree>
    <p:extLst>
      <p:ext uri="{BB962C8B-B14F-4D97-AF65-F5344CB8AC3E}">
        <p14:creationId xmlns:p14="http://schemas.microsoft.com/office/powerpoint/2010/main" val="396248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7298C7F-692E-4F44-B158-177B9BB553D5}"/>
                                            </p:graphicEl>
                                          </p:spTgt>
                                        </p:tgtEl>
                                        <p:attrNameLst>
                                          <p:attrName>style.visibility</p:attrName>
                                        </p:attrNameLst>
                                      </p:cBhvr>
                                      <p:to>
                                        <p:strVal val="visible"/>
                                      </p:to>
                                    </p:set>
                                    <p:animEffect transition="in" filter="fade">
                                      <p:cBhvr>
                                        <p:cTn id="7" dur="500"/>
                                        <p:tgtEl>
                                          <p:spTgt spid="4">
                                            <p:graphicEl>
                                              <a:dgm id="{67298C7F-692E-4F44-B158-177B9BB553D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FA11849-EE32-4EF2-B39C-7B1DC535F530}"/>
                                            </p:graphicEl>
                                          </p:spTgt>
                                        </p:tgtEl>
                                        <p:attrNameLst>
                                          <p:attrName>style.visibility</p:attrName>
                                        </p:attrNameLst>
                                      </p:cBhvr>
                                      <p:to>
                                        <p:strVal val="visible"/>
                                      </p:to>
                                    </p:set>
                                    <p:animEffect transition="in" filter="fade">
                                      <p:cBhvr>
                                        <p:cTn id="12" dur="500"/>
                                        <p:tgtEl>
                                          <p:spTgt spid="4">
                                            <p:graphicEl>
                                              <a:dgm id="{BFA11849-EE32-4EF2-B39C-7B1DC535F53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20DEB944-4718-4B8B-A771-98C6CFD55CFF}"/>
                                            </p:graphicEl>
                                          </p:spTgt>
                                        </p:tgtEl>
                                        <p:attrNameLst>
                                          <p:attrName>style.visibility</p:attrName>
                                        </p:attrNameLst>
                                      </p:cBhvr>
                                      <p:to>
                                        <p:strVal val="visible"/>
                                      </p:to>
                                    </p:set>
                                    <p:animEffect transition="in" filter="fade">
                                      <p:cBhvr>
                                        <p:cTn id="17" dur="500"/>
                                        <p:tgtEl>
                                          <p:spTgt spid="4">
                                            <p:graphicEl>
                                              <a:dgm id="{20DEB944-4718-4B8B-A771-98C6CFD55CF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C84CC63-CFC3-450A-A9A4-CC2A24F29A65}"/>
                                            </p:graphicEl>
                                          </p:spTgt>
                                        </p:tgtEl>
                                        <p:attrNameLst>
                                          <p:attrName>style.visibility</p:attrName>
                                        </p:attrNameLst>
                                      </p:cBhvr>
                                      <p:to>
                                        <p:strVal val="visible"/>
                                      </p:to>
                                    </p:set>
                                    <p:animEffect transition="in" filter="fade">
                                      <p:cBhvr>
                                        <p:cTn id="22" dur="500"/>
                                        <p:tgtEl>
                                          <p:spTgt spid="4">
                                            <p:graphicEl>
                                              <a:dgm id="{CC84CC63-CFC3-450A-A9A4-CC2A24F29A6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D542174-EE2E-4CF4-BEC6-999D4EC5C955}"/>
                                            </p:graphicEl>
                                          </p:spTgt>
                                        </p:tgtEl>
                                        <p:attrNameLst>
                                          <p:attrName>style.visibility</p:attrName>
                                        </p:attrNameLst>
                                      </p:cBhvr>
                                      <p:to>
                                        <p:strVal val="visible"/>
                                      </p:to>
                                    </p:set>
                                    <p:animEffect transition="in" filter="fade">
                                      <p:cBhvr>
                                        <p:cTn id="27" dur="500"/>
                                        <p:tgtEl>
                                          <p:spTgt spid="4">
                                            <p:graphicEl>
                                              <a:dgm id="{CD542174-EE2E-4CF4-BEC6-999D4EC5C95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47C306D6-73B4-49FC-BB21-0463E36F573D}"/>
                                            </p:graphicEl>
                                          </p:spTgt>
                                        </p:tgtEl>
                                        <p:attrNameLst>
                                          <p:attrName>style.visibility</p:attrName>
                                        </p:attrNameLst>
                                      </p:cBhvr>
                                      <p:to>
                                        <p:strVal val="visible"/>
                                      </p:to>
                                    </p:set>
                                    <p:animEffect transition="in" filter="fade">
                                      <p:cBhvr>
                                        <p:cTn id="32" dur="500"/>
                                        <p:tgtEl>
                                          <p:spTgt spid="4">
                                            <p:graphicEl>
                                              <a:dgm id="{47C306D6-73B4-49FC-BB21-0463E36F573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9752A201-91A1-495D-9665-A1124175962E}"/>
                                            </p:graphicEl>
                                          </p:spTgt>
                                        </p:tgtEl>
                                        <p:attrNameLst>
                                          <p:attrName>style.visibility</p:attrName>
                                        </p:attrNameLst>
                                      </p:cBhvr>
                                      <p:to>
                                        <p:strVal val="visible"/>
                                      </p:to>
                                    </p:set>
                                    <p:animEffect transition="in" filter="fade">
                                      <p:cBhvr>
                                        <p:cTn id="37" dur="500"/>
                                        <p:tgtEl>
                                          <p:spTgt spid="4">
                                            <p:graphicEl>
                                              <a:dgm id="{9752A201-91A1-495D-9665-A112417596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51987" y="154686"/>
            <a:ext cx="1556239" cy="1866425"/>
          </a:xfrm>
          <a:prstGeom prst="rect">
            <a:avLst/>
          </a:prstGeom>
        </p:spPr>
      </p:pic>
      <p:sp>
        <p:nvSpPr>
          <p:cNvPr id="6" name="Rectangle 5"/>
          <p:cNvSpPr/>
          <p:nvPr/>
        </p:nvSpPr>
        <p:spPr>
          <a:xfrm>
            <a:off x="4508226" y="154686"/>
            <a:ext cx="4415853" cy="1136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r>
              <a:rPr lang="hi-IN" sz="4000" dirty="0" smtClean="0"/>
              <a:t> </a:t>
            </a:r>
            <a:r>
              <a:rPr lang="en-US" sz="4000" dirty="0" smtClean="0"/>
              <a:t>GST: raw hides</a:t>
            </a:r>
          </a:p>
          <a:p>
            <a:pPr algn="ctr"/>
            <a:r>
              <a:rPr lang="en-US" sz="4000" dirty="0" smtClean="0"/>
              <a:t>&lt;</a:t>
            </a:r>
            <a:r>
              <a:rPr lang="hi-IN" sz="4000" dirty="0" smtClean="0"/>
              <a:t>paid on input</a:t>
            </a:r>
            <a:r>
              <a:rPr lang="en-US" sz="4000" dirty="0" smtClean="0"/>
              <a:t>&gt;</a:t>
            </a:r>
            <a:endParaRPr lang="en-US" sz="4000"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5122" y="2408883"/>
            <a:ext cx="3090185" cy="1781175"/>
          </a:xfrm>
          <a:prstGeom prst="rect">
            <a:avLst/>
          </a:prstGeom>
        </p:spPr>
      </p:pic>
      <p:sp>
        <p:nvSpPr>
          <p:cNvPr id="9" name="Rectangle 8"/>
          <p:cNvSpPr/>
          <p:nvPr/>
        </p:nvSpPr>
        <p:spPr>
          <a:xfrm>
            <a:off x="7201679" y="2408882"/>
            <a:ext cx="1169377" cy="791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28%</a:t>
            </a:r>
            <a:endParaRPr lang="en-US" sz="4000" dirty="0"/>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408883"/>
            <a:ext cx="2381250" cy="1781175"/>
          </a:xfrm>
          <a:prstGeom prst="rect">
            <a:avLst/>
          </a:prstGeom>
        </p:spPr>
      </p:pic>
      <p:sp>
        <p:nvSpPr>
          <p:cNvPr id="11" name="Rectangle 10"/>
          <p:cNvSpPr/>
          <p:nvPr/>
        </p:nvSpPr>
        <p:spPr>
          <a:xfrm>
            <a:off x="2125460" y="2408883"/>
            <a:ext cx="1169377" cy="7913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5%*</a:t>
            </a:r>
          </a:p>
        </p:txBody>
      </p:sp>
      <p:sp>
        <p:nvSpPr>
          <p:cNvPr id="12" name="Right Arrow 11"/>
          <p:cNvSpPr/>
          <p:nvPr/>
        </p:nvSpPr>
        <p:spPr>
          <a:xfrm rot="7807104">
            <a:off x="1410628" y="1758397"/>
            <a:ext cx="1626577" cy="8704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ight Arrow 12"/>
          <p:cNvSpPr/>
          <p:nvPr/>
        </p:nvSpPr>
        <p:spPr>
          <a:xfrm rot="3159367">
            <a:off x="4601176" y="1828142"/>
            <a:ext cx="1626577" cy="8704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Rectangular Callout 13"/>
          <p:cNvSpPr/>
          <p:nvPr/>
        </p:nvSpPr>
        <p:spPr>
          <a:xfrm>
            <a:off x="5037993" y="4431008"/>
            <a:ext cx="3754315" cy="2134891"/>
          </a:xfrm>
          <a:prstGeom prst="wedgeRectCallout">
            <a:avLst>
              <a:gd name="adj1" fmla="val 11632"/>
              <a:gd name="adj2" fmla="val -9051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u="sng" dirty="0" smtClean="0"/>
              <a:t>Classification Dispute &amp; litigation</a:t>
            </a:r>
          </a:p>
          <a:p>
            <a:pPr algn="ctr"/>
            <a:r>
              <a:rPr lang="en-US" sz="2800" dirty="0"/>
              <a:t>not cigar </a:t>
            </a:r>
            <a:r>
              <a:rPr lang="en-US" sz="2800" dirty="0" smtClean="0"/>
              <a:t>holder</a:t>
            </a:r>
            <a:r>
              <a:rPr lang="hi-IN" sz="2800" dirty="0" smtClean="0"/>
              <a:t> but </a:t>
            </a:r>
            <a:r>
              <a:rPr lang="en-US" sz="2800" dirty="0" smtClean="0"/>
              <a:t>Pen holder</a:t>
            </a:r>
            <a:r>
              <a:rPr lang="hi-IN" sz="2800" dirty="0" smtClean="0"/>
              <a:t>-”Merit good”(</a:t>
            </a:r>
            <a:r>
              <a:rPr lang="en-US" sz="2800" dirty="0" smtClean="0"/>
              <a:t>5</a:t>
            </a:r>
            <a:r>
              <a:rPr lang="hi-IN" sz="2800" dirty="0" smtClean="0"/>
              <a:t>%)</a:t>
            </a:r>
            <a:endParaRPr lang="en-US" sz="2800" dirty="0"/>
          </a:p>
        </p:txBody>
      </p:sp>
      <p:sp>
        <p:nvSpPr>
          <p:cNvPr id="15" name="Rectangular Callout 14"/>
          <p:cNvSpPr/>
          <p:nvPr/>
        </p:nvSpPr>
        <p:spPr>
          <a:xfrm>
            <a:off x="374325" y="3865041"/>
            <a:ext cx="4013850" cy="2700858"/>
          </a:xfrm>
          <a:prstGeom prst="wedgeRectCallout">
            <a:avLst>
              <a:gd name="adj1" fmla="val 4428"/>
              <a:gd name="adj2" fmla="val -70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smtClean="0"/>
              <a:t>Compliance cost</a:t>
            </a:r>
          </a:p>
          <a:p>
            <a:pPr algn="ctr"/>
            <a:r>
              <a:rPr lang="en-US" sz="3200" dirty="0" smtClean="0"/>
              <a:t>Inspector</a:t>
            </a:r>
            <a:r>
              <a:rPr lang="hi-IN" sz="3200" dirty="0" smtClean="0"/>
              <a:t>-RAJ! </a:t>
            </a:r>
            <a:r>
              <a:rPr lang="en-US" sz="3200" dirty="0" smtClean="0"/>
              <a:t>Show records that you’re not selling cigar holders in invoice of </a:t>
            </a:r>
            <a:r>
              <a:rPr lang="en-US" sz="3200" dirty="0" err="1" smtClean="0"/>
              <a:t>chappal</a:t>
            </a:r>
            <a:r>
              <a:rPr lang="en-US" sz="3200" dirty="0" smtClean="0"/>
              <a:t>!</a:t>
            </a:r>
            <a:endParaRPr lang="en-US" sz="3200" dirty="0"/>
          </a:p>
        </p:txBody>
      </p:sp>
    </p:spTree>
    <p:extLst>
      <p:ext uri="{BB962C8B-B14F-4D97-AF65-F5344CB8AC3E}">
        <p14:creationId xmlns:p14="http://schemas.microsoft.com/office/powerpoint/2010/main" val="155022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par>
                                <p:cTn id="29" presetID="26"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80">
                                          <p:stCondLst>
                                            <p:cond delay="0"/>
                                          </p:stCondLst>
                                        </p:cTn>
                                        <p:tgtEl>
                                          <p:spTgt spid="9"/>
                                        </p:tgtEl>
                                      </p:cBhvr>
                                    </p:animEffect>
                                    <p:anim calcmode="lin" valueType="num">
                                      <p:cBhvr>
                                        <p:cTn id="3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7" dur="26">
                                          <p:stCondLst>
                                            <p:cond delay="650"/>
                                          </p:stCondLst>
                                        </p:cTn>
                                        <p:tgtEl>
                                          <p:spTgt spid="9"/>
                                        </p:tgtEl>
                                      </p:cBhvr>
                                      <p:to x="100000" y="60000"/>
                                    </p:animScale>
                                    <p:animScale>
                                      <p:cBhvr>
                                        <p:cTn id="38" dur="166" decel="50000">
                                          <p:stCondLst>
                                            <p:cond delay="676"/>
                                          </p:stCondLst>
                                        </p:cTn>
                                        <p:tgtEl>
                                          <p:spTgt spid="9"/>
                                        </p:tgtEl>
                                      </p:cBhvr>
                                      <p:to x="100000" y="100000"/>
                                    </p:animScale>
                                    <p:animScale>
                                      <p:cBhvr>
                                        <p:cTn id="39" dur="26">
                                          <p:stCondLst>
                                            <p:cond delay="1312"/>
                                          </p:stCondLst>
                                        </p:cTn>
                                        <p:tgtEl>
                                          <p:spTgt spid="9"/>
                                        </p:tgtEl>
                                      </p:cBhvr>
                                      <p:to x="100000" y="80000"/>
                                    </p:animScale>
                                    <p:animScale>
                                      <p:cBhvr>
                                        <p:cTn id="40" dur="166" decel="50000">
                                          <p:stCondLst>
                                            <p:cond delay="1338"/>
                                          </p:stCondLst>
                                        </p:cTn>
                                        <p:tgtEl>
                                          <p:spTgt spid="9"/>
                                        </p:tgtEl>
                                      </p:cBhvr>
                                      <p:to x="100000" y="100000"/>
                                    </p:animScale>
                                    <p:animScale>
                                      <p:cBhvr>
                                        <p:cTn id="41" dur="26">
                                          <p:stCondLst>
                                            <p:cond delay="1642"/>
                                          </p:stCondLst>
                                        </p:cTn>
                                        <p:tgtEl>
                                          <p:spTgt spid="9"/>
                                        </p:tgtEl>
                                      </p:cBhvr>
                                      <p:to x="100000" y="90000"/>
                                    </p:animScale>
                                    <p:animScale>
                                      <p:cBhvr>
                                        <p:cTn id="42" dur="166" decel="50000">
                                          <p:stCondLst>
                                            <p:cond delay="1668"/>
                                          </p:stCondLst>
                                        </p:cTn>
                                        <p:tgtEl>
                                          <p:spTgt spid="9"/>
                                        </p:tgtEl>
                                      </p:cBhvr>
                                      <p:to x="100000" y="100000"/>
                                    </p:animScale>
                                    <p:animScale>
                                      <p:cBhvr>
                                        <p:cTn id="43" dur="26">
                                          <p:stCondLst>
                                            <p:cond delay="1808"/>
                                          </p:stCondLst>
                                        </p:cTn>
                                        <p:tgtEl>
                                          <p:spTgt spid="9"/>
                                        </p:tgtEl>
                                      </p:cBhvr>
                                      <p:to x="100000" y="95000"/>
                                    </p:animScale>
                                    <p:animScale>
                                      <p:cBhvr>
                                        <p:cTn id="44" dur="166" decel="50000">
                                          <p:stCondLst>
                                            <p:cond delay="1834"/>
                                          </p:stCondLst>
                                        </p:cTn>
                                        <p:tgtEl>
                                          <p:spTgt spid="9"/>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75884821"/>
              </p:ext>
            </p:extLst>
          </p:nvPr>
        </p:nvGraphicFramePr>
        <p:xfrm>
          <a:off x="1068388" y="1776046"/>
          <a:ext cx="8743827" cy="4486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5925"/>
            <a:ext cx="9144000" cy="701675"/>
          </a:xfrm>
        </p:spPr>
        <p:txBody>
          <a:bodyPr>
            <a:normAutofit fontScale="90000"/>
          </a:bodyPr>
          <a:lstStyle/>
          <a:p>
            <a:r>
              <a:rPr lang="en-US" sz="2400" dirty="0" smtClean="0"/>
              <a:t>Dealer’s VAT / GST liability to Govt.= Tax received on Output </a:t>
            </a:r>
            <a:r>
              <a:rPr lang="en-US" sz="2400" dirty="0"/>
              <a:t>minus </a:t>
            </a:r>
            <a:r>
              <a:rPr lang="en-US" sz="2400" dirty="0" smtClean="0"/>
              <a:t>Tax paid for Inputs</a:t>
            </a:r>
            <a:endParaRPr lang="en-US" sz="2400"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61971" y="1094847"/>
            <a:ext cx="1602027" cy="1658569"/>
          </a:xfrm>
          <a:prstGeom prst="rect">
            <a:avLst/>
          </a:prstGeom>
        </p:spPr>
      </p:pic>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2277" y="5063062"/>
            <a:ext cx="1363996" cy="1414514"/>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63998" y="849934"/>
            <a:ext cx="1994921" cy="1994921"/>
          </a:xfrm>
          <a:prstGeom prst="rect">
            <a:avLst/>
          </a:prstGeom>
        </p:spPr>
      </p:pic>
      <p:pic>
        <p:nvPicPr>
          <p:cNvPr id="8" name="Picture 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39836" y="1094848"/>
            <a:ext cx="1500465" cy="1662784"/>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33485" y="2834210"/>
            <a:ext cx="1170688" cy="1170688"/>
          </a:xfrm>
          <a:prstGeom prst="rect">
            <a:avLst/>
          </a:prstGeom>
        </p:spPr>
      </p:pic>
      <p:pic>
        <p:nvPicPr>
          <p:cNvPr id="10" name="Picture 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83082" y="3907435"/>
            <a:ext cx="1263191" cy="1263191"/>
          </a:xfrm>
          <a:prstGeom prst="rect">
            <a:avLst/>
          </a:prstGeom>
        </p:spPr>
      </p:pic>
      <p:sp>
        <p:nvSpPr>
          <p:cNvPr id="11" name="Left Arrow 10"/>
          <p:cNvSpPr/>
          <p:nvPr/>
        </p:nvSpPr>
        <p:spPr>
          <a:xfrm rot="2449862">
            <a:off x="6968479" y="4897123"/>
            <a:ext cx="1088525" cy="47445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invoice</a:t>
            </a:r>
            <a:endParaRPr lang="en-US" dirty="0">
              <a:effectLst>
                <a:outerShdw blurRad="38100" dist="38100" dir="2700000" algn="tl">
                  <a:srgbClr val="000000">
                    <a:alpha val="43137"/>
                  </a:srgbClr>
                </a:outerShdw>
              </a:effectLst>
            </a:endParaRPr>
          </a:p>
        </p:txBody>
      </p:sp>
      <p:sp>
        <p:nvSpPr>
          <p:cNvPr id="12" name="Left Arrow 11"/>
          <p:cNvSpPr/>
          <p:nvPr/>
        </p:nvSpPr>
        <p:spPr>
          <a:xfrm rot="2449862">
            <a:off x="5069341" y="3670207"/>
            <a:ext cx="1088525" cy="47445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invoice</a:t>
            </a:r>
            <a:endParaRPr lang="en-US" dirty="0">
              <a:effectLst>
                <a:outerShdw blurRad="38100" dist="38100" dir="2700000" algn="tl">
                  <a:srgbClr val="000000">
                    <a:alpha val="43137"/>
                  </a:srgbClr>
                </a:outerShdw>
              </a:effectLst>
            </a:endParaRPr>
          </a:p>
        </p:txBody>
      </p:sp>
      <p:sp>
        <p:nvSpPr>
          <p:cNvPr id="13" name="Left Arrow 12"/>
          <p:cNvSpPr/>
          <p:nvPr/>
        </p:nvSpPr>
        <p:spPr>
          <a:xfrm rot="16200000">
            <a:off x="4201995" y="4344798"/>
            <a:ext cx="1773577" cy="47445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invoice</a:t>
            </a:r>
            <a:endParaRPr lang="en-US" dirty="0">
              <a:effectLst>
                <a:outerShdw blurRad="38100" dist="38100" dir="2700000" algn="tl">
                  <a:srgbClr val="000000">
                    <a:alpha val="43137"/>
                  </a:srgbClr>
                </a:outerShdw>
              </a:effectLst>
            </a:endParaRPr>
          </a:p>
        </p:txBody>
      </p:sp>
      <p:sp>
        <p:nvSpPr>
          <p:cNvPr id="14" name="Left Arrow 13"/>
          <p:cNvSpPr/>
          <p:nvPr/>
        </p:nvSpPr>
        <p:spPr>
          <a:xfrm rot="16200000">
            <a:off x="5652289" y="5029313"/>
            <a:ext cx="967256" cy="47445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invoice</a:t>
            </a:r>
            <a:endParaRPr lang="en-US" dirty="0">
              <a:effectLst>
                <a:outerShdw blurRad="38100" dist="38100" dir="2700000" algn="tl">
                  <a:srgbClr val="000000">
                    <a:alpha val="43137"/>
                  </a:srgbClr>
                </a:outerShdw>
              </a:effectLst>
            </a:endParaRPr>
          </a:p>
        </p:txBody>
      </p:sp>
      <p:sp>
        <p:nvSpPr>
          <p:cNvPr id="15" name="TextBox 14"/>
          <p:cNvSpPr txBox="1"/>
          <p:nvPr/>
        </p:nvSpPr>
        <p:spPr>
          <a:xfrm>
            <a:off x="4516916" y="793810"/>
            <a:ext cx="1838724" cy="507831"/>
          </a:xfrm>
          <a:prstGeom prst="homePlate">
            <a:avLst/>
          </a:prstGeom>
          <a:ln/>
        </p:spPr>
        <p:style>
          <a:lnRef idx="2">
            <a:schemeClr val="dk1"/>
          </a:lnRef>
          <a:fillRef idx="1">
            <a:schemeClr val="lt1"/>
          </a:fillRef>
          <a:effectRef idx="0">
            <a:schemeClr val="dk1"/>
          </a:effectRef>
          <a:fontRef idx="minor">
            <a:schemeClr val="dk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Rs.10,000</a:t>
            </a:r>
          </a:p>
        </p:txBody>
      </p:sp>
      <p:sp>
        <p:nvSpPr>
          <p:cNvPr id="16" name="TextBox 15"/>
          <p:cNvSpPr txBox="1"/>
          <p:nvPr/>
        </p:nvSpPr>
        <p:spPr>
          <a:xfrm>
            <a:off x="6671284" y="500944"/>
            <a:ext cx="1838724"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smtClean="0">
                <a:solidFill>
                  <a:schemeClr val="bg1"/>
                </a:solidFill>
                <a:latin typeface="Franklin Gothic Demi Cond" panose="020B0706030402020204" pitchFamily="34" charset="0"/>
              </a:rPr>
              <a:t>Rs.10,000</a:t>
            </a:r>
          </a:p>
          <a:p>
            <a:r>
              <a:rPr lang="en-US" sz="2700" dirty="0" smtClean="0">
                <a:solidFill>
                  <a:schemeClr val="bg1"/>
                </a:solidFill>
                <a:latin typeface="Franklin Gothic Demi Cond" panose="020B0706030402020204" pitchFamily="34" charset="0"/>
              </a:rPr>
              <a:t>	   +500</a:t>
            </a:r>
            <a:endParaRPr lang="en-US" sz="2700" dirty="0">
              <a:solidFill>
                <a:schemeClr val="bg1"/>
              </a:solidFill>
              <a:latin typeface="Franklin Gothic Demi Cond" panose="020B0706030402020204" pitchFamily="34" charset="0"/>
            </a:endParaRPr>
          </a:p>
        </p:txBody>
      </p:sp>
      <p:sp>
        <p:nvSpPr>
          <p:cNvPr id="17" name="TextBox 16"/>
          <p:cNvSpPr txBox="1"/>
          <p:nvPr/>
        </p:nvSpPr>
        <p:spPr>
          <a:xfrm>
            <a:off x="2513334" y="805159"/>
            <a:ext cx="1838724" cy="507831"/>
          </a:xfrm>
          <a:prstGeom prst="homePlate">
            <a:avLst/>
          </a:prstGeom>
          <a:ln/>
        </p:spPr>
        <p:style>
          <a:lnRef idx="2">
            <a:schemeClr val="dk1"/>
          </a:lnRef>
          <a:fillRef idx="1">
            <a:schemeClr val="lt1"/>
          </a:fillRef>
          <a:effectRef idx="0">
            <a:schemeClr val="dk1"/>
          </a:effectRef>
          <a:fontRef idx="minor">
            <a:schemeClr val="dk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smtClean="0">
                <a:solidFill>
                  <a:schemeClr val="bg1"/>
                </a:solidFill>
                <a:latin typeface="Franklin Gothic Demi Cond" panose="020B0706030402020204" pitchFamily="34" charset="0"/>
              </a:rPr>
              <a:t>Rs.0</a:t>
            </a:r>
            <a:endParaRPr lang="en-US" sz="2700" dirty="0">
              <a:solidFill>
                <a:schemeClr val="bg1"/>
              </a:solidFill>
              <a:latin typeface="Franklin Gothic Demi Cond" panose="020B0706030402020204" pitchFamily="34" charset="0"/>
            </a:endParaRPr>
          </a:p>
        </p:txBody>
      </p:sp>
      <p:sp>
        <p:nvSpPr>
          <p:cNvPr id="3" name="Freeform 2"/>
          <p:cNvSpPr/>
          <p:nvPr/>
        </p:nvSpPr>
        <p:spPr>
          <a:xfrm>
            <a:off x="6738161" y="1182005"/>
            <a:ext cx="1198842" cy="1941441"/>
          </a:xfrm>
          <a:custGeom>
            <a:avLst/>
            <a:gdLst>
              <a:gd name="connsiteX0" fmla="*/ 1511928 w 1511928"/>
              <a:gd name="connsiteY0" fmla="*/ 459023 h 1817043"/>
              <a:gd name="connsiteX1" fmla="*/ 506994 w 1511928"/>
              <a:gd name="connsiteY1" fmla="*/ 78777 h 1817043"/>
              <a:gd name="connsiteX2" fmla="*/ 0 w 1511928"/>
              <a:gd name="connsiteY2" fmla="*/ 1817043 h 1817043"/>
            </a:gdLst>
            <a:ahLst/>
            <a:cxnLst>
              <a:cxn ang="0">
                <a:pos x="connsiteX0" y="connsiteY0"/>
              </a:cxn>
              <a:cxn ang="0">
                <a:pos x="connsiteX1" y="connsiteY1"/>
              </a:cxn>
              <a:cxn ang="0">
                <a:pos x="connsiteX2" y="connsiteY2"/>
              </a:cxn>
            </a:cxnLst>
            <a:rect l="l" t="t" r="r" b="b"/>
            <a:pathLst>
              <a:path w="1511928" h="1817043">
                <a:moveTo>
                  <a:pt x="1511928" y="459023"/>
                </a:moveTo>
                <a:cubicBezTo>
                  <a:pt x="1135455" y="155731"/>
                  <a:pt x="758982" y="-147560"/>
                  <a:pt x="506994" y="78777"/>
                </a:cubicBezTo>
                <a:cubicBezTo>
                  <a:pt x="255006" y="305114"/>
                  <a:pt x="90535" y="1521297"/>
                  <a:pt x="0" y="181704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769938" y="1215998"/>
            <a:ext cx="1198842" cy="1941441"/>
          </a:xfrm>
          <a:custGeom>
            <a:avLst/>
            <a:gdLst>
              <a:gd name="connsiteX0" fmla="*/ 1511928 w 1511928"/>
              <a:gd name="connsiteY0" fmla="*/ 459023 h 1817043"/>
              <a:gd name="connsiteX1" fmla="*/ 506994 w 1511928"/>
              <a:gd name="connsiteY1" fmla="*/ 78777 h 1817043"/>
              <a:gd name="connsiteX2" fmla="*/ 0 w 1511928"/>
              <a:gd name="connsiteY2" fmla="*/ 1817043 h 1817043"/>
            </a:gdLst>
            <a:ahLst/>
            <a:cxnLst>
              <a:cxn ang="0">
                <a:pos x="connsiteX0" y="connsiteY0"/>
              </a:cxn>
              <a:cxn ang="0">
                <a:pos x="connsiteX1" y="connsiteY1"/>
              </a:cxn>
              <a:cxn ang="0">
                <a:pos x="connsiteX2" y="connsiteY2"/>
              </a:cxn>
            </a:cxnLst>
            <a:rect l="l" t="t" r="r" b="b"/>
            <a:pathLst>
              <a:path w="1511928" h="1817043">
                <a:moveTo>
                  <a:pt x="1511928" y="459023"/>
                </a:moveTo>
                <a:cubicBezTo>
                  <a:pt x="1135455" y="155731"/>
                  <a:pt x="758982" y="-147560"/>
                  <a:pt x="506994" y="78777"/>
                </a:cubicBezTo>
                <a:cubicBezTo>
                  <a:pt x="255006" y="305114"/>
                  <a:pt x="90535" y="1521297"/>
                  <a:pt x="0" y="181704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nt-Up Arrow 18"/>
          <p:cNvSpPr/>
          <p:nvPr/>
        </p:nvSpPr>
        <p:spPr>
          <a:xfrm rot="5400000">
            <a:off x="-2386168" y="3059124"/>
            <a:ext cx="5827430" cy="711069"/>
          </a:xfrm>
          <a:prstGeom prst="bentUpArrow">
            <a:avLst>
              <a:gd name="adj1" fmla="val 16138"/>
              <a:gd name="adj2" fmla="val 25000"/>
              <a:gd name="adj3" fmla="val 2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125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32B14D0-37E6-4716-A428-85669BAB1B7F}"/>
                                            </p:graphicEl>
                                          </p:spTgt>
                                        </p:tgtEl>
                                        <p:attrNameLst>
                                          <p:attrName>style.visibility</p:attrName>
                                        </p:attrNameLst>
                                      </p:cBhvr>
                                      <p:to>
                                        <p:strVal val="visible"/>
                                      </p:to>
                                    </p:set>
                                    <p:animEffect transition="in" filter="fade">
                                      <p:cBhvr>
                                        <p:cTn id="7" dur="500"/>
                                        <p:tgtEl>
                                          <p:spTgt spid="4">
                                            <p:graphicEl>
                                              <a:dgm id="{E32B14D0-37E6-4716-A428-85669BAB1B7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DF4E843-AA96-40FF-8AAF-67D52960A521}"/>
                                            </p:graphicEl>
                                          </p:spTgt>
                                        </p:tgtEl>
                                        <p:attrNameLst>
                                          <p:attrName>style.visibility</p:attrName>
                                        </p:attrNameLst>
                                      </p:cBhvr>
                                      <p:to>
                                        <p:strVal val="visible"/>
                                      </p:to>
                                    </p:set>
                                    <p:animEffect transition="in" filter="fade">
                                      <p:cBhvr>
                                        <p:cTn id="12" dur="500"/>
                                        <p:tgtEl>
                                          <p:spTgt spid="4">
                                            <p:graphicEl>
                                              <a:dgm id="{5DF4E843-AA96-40FF-8AAF-67D52960A52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09889024-8961-4C62-A41F-20A8DA554DFA}"/>
                                            </p:graphicEl>
                                          </p:spTgt>
                                        </p:tgtEl>
                                        <p:attrNameLst>
                                          <p:attrName>style.visibility</p:attrName>
                                        </p:attrNameLst>
                                      </p:cBhvr>
                                      <p:to>
                                        <p:strVal val="visible"/>
                                      </p:to>
                                    </p:set>
                                    <p:animEffect transition="in" filter="fade">
                                      <p:cBhvr>
                                        <p:cTn id="17" dur="500"/>
                                        <p:tgtEl>
                                          <p:spTgt spid="4">
                                            <p:graphicEl>
                                              <a:dgm id="{09889024-8961-4C62-A41F-20A8DA554D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6111BD7-7FD8-446F-B6A6-108A7A535BBA}"/>
                                            </p:graphicEl>
                                          </p:spTgt>
                                        </p:tgtEl>
                                        <p:attrNameLst>
                                          <p:attrName>style.visibility</p:attrName>
                                        </p:attrNameLst>
                                      </p:cBhvr>
                                      <p:to>
                                        <p:strVal val="visible"/>
                                      </p:to>
                                    </p:set>
                                    <p:animEffect transition="in" filter="fade">
                                      <p:cBhvr>
                                        <p:cTn id="22" dur="500"/>
                                        <p:tgtEl>
                                          <p:spTgt spid="4">
                                            <p:graphicEl>
                                              <a:dgm id="{96111BD7-7FD8-446F-B6A6-108A7A535BB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EA7BD54-CB1E-475B-9434-AF3DBEC6FD22}"/>
                                            </p:graphicEl>
                                          </p:spTgt>
                                        </p:tgtEl>
                                        <p:attrNameLst>
                                          <p:attrName>style.visibility</p:attrName>
                                        </p:attrNameLst>
                                      </p:cBhvr>
                                      <p:to>
                                        <p:strVal val="visible"/>
                                      </p:to>
                                    </p:set>
                                    <p:animEffect transition="in" filter="fade">
                                      <p:cBhvr>
                                        <p:cTn id="27" dur="500"/>
                                        <p:tgtEl>
                                          <p:spTgt spid="4">
                                            <p:graphicEl>
                                              <a:dgm id="{AEA7BD54-CB1E-475B-9434-AF3DBEC6FD2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7BE7F622-5A92-4DE7-AB71-1CB02DE38D89}"/>
                                            </p:graphicEl>
                                          </p:spTgt>
                                        </p:tgtEl>
                                        <p:attrNameLst>
                                          <p:attrName>style.visibility</p:attrName>
                                        </p:attrNameLst>
                                      </p:cBhvr>
                                      <p:to>
                                        <p:strVal val="visible"/>
                                      </p:to>
                                    </p:set>
                                    <p:animEffect transition="in" filter="fade">
                                      <p:cBhvr>
                                        <p:cTn id="32" dur="500"/>
                                        <p:tgtEl>
                                          <p:spTgt spid="4">
                                            <p:graphicEl>
                                              <a:dgm id="{7BE7F622-5A92-4DE7-AB71-1CB02DE38D8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41DCC91-0204-4CD9-BF2F-FC205480777D}"/>
                                            </p:graphicEl>
                                          </p:spTgt>
                                        </p:tgtEl>
                                        <p:attrNameLst>
                                          <p:attrName>style.visibility</p:attrName>
                                        </p:attrNameLst>
                                      </p:cBhvr>
                                      <p:to>
                                        <p:strVal val="visible"/>
                                      </p:to>
                                    </p:set>
                                    <p:animEffect transition="in" filter="fade">
                                      <p:cBhvr>
                                        <p:cTn id="37" dur="500"/>
                                        <p:tgtEl>
                                          <p:spTgt spid="4">
                                            <p:graphicEl>
                                              <a:dgm id="{041DCC91-0204-4CD9-BF2F-FC205480777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1464C8C1-E4D7-43DF-8ACD-0C18A3AF395E}"/>
                                            </p:graphicEl>
                                          </p:spTgt>
                                        </p:tgtEl>
                                        <p:attrNameLst>
                                          <p:attrName>style.visibility</p:attrName>
                                        </p:attrNameLst>
                                      </p:cBhvr>
                                      <p:to>
                                        <p:strVal val="visible"/>
                                      </p:to>
                                    </p:set>
                                    <p:animEffect transition="in" filter="fade">
                                      <p:cBhvr>
                                        <p:cTn id="42" dur="500"/>
                                        <p:tgtEl>
                                          <p:spTgt spid="4">
                                            <p:graphicEl>
                                              <a:dgm id="{1464C8C1-E4D7-43DF-8ACD-0C18A3AF395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8C069A79-F3BA-4D80-8732-8CC19DADCC9D}"/>
                                            </p:graphicEl>
                                          </p:spTgt>
                                        </p:tgtEl>
                                        <p:attrNameLst>
                                          <p:attrName>style.visibility</p:attrName>
                                        </p:attrNameLst>
                                      </p:cBhvr>
                                      <p:to>
                                        <p:strVal val="visible"/>
                                      </p:to>
                                    </p:set>
                                    <p:animEffect transition="in" filter="fade">
                                      <p:cBhvr>
                                        <p:cTn id="47" dur="500"/>
                                        <p:tgtEl>
                                          <p:spTgt spid="4">
                                            <p:graphicEl>
                                              <a:dgm id="{8C069A79-F3BA-4D80-8732-8CC19DADCC9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157DABC9-AEFE-4B11-92CF-5093B1B273F8}"/>
                                            </p:graphicEl>
                                          </p:spTgt>
                                        </p:tgtEl>
                                        <p:attrNameLst>
                                          <p:attrName>style.visibility</p:attrName>
                                        </p:attrNameLst>
                                      </p:cBhvr>
                                      <p:to>
                                        <p:strVal val="visible"/>
                                      </p:to>
                                    </p:set>
                                    <p:animEffect transition="in" filter="fade">
                                      <p:cBhvr>
                                        <p:cTn id="52" dur="500"/>
                                        <p:tgtEl>
                                          <p:spTgt spid="4">
                                            <p:graphicEl>
                                              <a:dgm id="{157DABC9-AEFE-4B11-92CF-5093B1B273F8}"/>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CF96CB40-D679-4707-82DB-082FD0C88B0E}"/>
                                            </p:graphicEl>
                                          </p:spTgt>
                                        </p:tgtEl>
                                        <p:attrNameLst>
                                          <p:attrName>style.visibility</p:attrName>
                                        </p:attrNameLst>
                                      </p:cBhvr>
                                      <p:to>
                                        <p:strVal val="visible"/>
                                      </p:to>
                                    </p:set>
                                    <p:animEffect transition="in" filter="fade">
                                      <p:cBhvr>
                                        <p:cTn id="57" dur="500"/>
                                        <p:tgtEl>
                                          <p:spTgt spid="4">
                                            <p:graphicEl>
                                              <a:dgm id="{CF96CB40-D679-4707-82DB-082FD0C88B0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E434C82F-5805-447D-9234-1665A3672663}"/>
                                            </p:graphicEl>
                                          </p:spTgt>
                                        </p:tgtEl>
                                        <p:attrNameLst>
                                          <p:attrName>style.visibility</p:attrName>
                                        </p:attrNameLst>
                                      </p:cBhvr>
                                      <p:to>
                                        <p:strVal val="visible"/>
                                      </p:to>
                                    </p:set>
                                    <p:animEffect transition="in" filter="fade">
                                      <p:cBhvr>
                                        <p:cTn id="62" dur="500"/>
                                        <p:tgtEl>
                                          <p:spTgt spid="4">
                                            <p:graphicEl>
                                              <a:dgm id="{E434C82F-5805-447D-9234-1665A3672663}"/>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graphicEl>
                                              <a:dgm id="{7B1D490A-1337-4980-A2B4-AB771AFB60CC}"/>
                                            </p:graphicEl>
                                          </p:spTgt>
                                        </p:tgtEl>
                                        <p:attrNameLst>
                                          <p:attrName>style.visibility</p:attrName>
                                        </p:attrNameLst>
                                      </p:cBhvr>
                                      <p:to>
                                        <p:strVal val="visible"/>
                                      </p:to>
                                    </p:set>
                                    <p:animEffect transition="in" filter="fade">
                                      <p:cBhvr>
                                        <p:cTn id="67" dur="500"/>
                                        <p:tgtEl>
                                          <p:spTgt spid="4">
                                            <p:graphicEl>
                                              <a:dgm id="{7B1D490A-1337-4980-A2B4-AB771AFB60CC}"/>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graphicEl>
                                              <a:dgm id="{1B70DF1F-9125-4F2B-BC0A-077C06B134C1}"/>
                                            </p:graphicEl>
                                          </p:spTgt>
                                        </p:tgtEl>
                                        <p:attrNameLst>
                                          <p:attrName>style.visibility</p:attrName>
                                        </p:attrNameLst>
                                      </p:cBhvr>
                                      <p:to>
                                        <p:strVal val="visible"/>
                                      </p:to>
                                    </p:set>
                                    <p:animEffect transition="in" filter="fade">
                                      <p:cBhvr>
                                        <p:cTn id="72" dur="500"/>
                                        <p:tgtEl>
                                          <p:spTgt spid="4">
                                            <p:graphicEl>
                                              <a:dgm id="{1B70DF1F-9125-4F2B-BC0A-077C06B134C1}"/>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6FEE0C5D-3C28-4E46-8BA8-62C1F1652BC4}"/>
                                            </p:graphicEl>
                                          </p:spTgt>
                                        </p:tgtEl>
                                        <p:attrNameLst>
                                          <p:attrName>style.visibility</p:attrName>
                                        </p:attrNameLst>
                                      </p:cBhvr>
                                      <p:to>
                                        <p:strVal val="visible"/>
                                      </p:to>
                                    </p:set>
                                    <p:animEffect transition="in" filter="fade">
                                      <p:cBhvr>
                                        <p:cTn id="77" dur="500"/>
                                        <p:tgtEl>
                                          <p:spTgt spid="4">
                                            <p:graphicEl>
                                              <a:dgm id="{6FEE0C5D-3C28-4E46-8BA8-62C1F1652BC4}"/>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E48C59FE-2D92-4BF2-8A31-E24FDA034966}"/>
                                            </p:graphicEl>
                                          </p:spTgt>
                                        </p:tgtEl>
                                        <p:attrNameLst>
                                          <p:attrName>style.visibility</p:attrName>
                                        </p:attrNameLst>
                                      </p:cBhvr>
                                      <p:to>
                                        <p:strVal val="visible"/>
                                      </p:to>
                                    </p:set>
                                    <p:animEffect transition="in" filter="fade">
                                      <p:cBhvr>
                                        <p:cTn id="82" dur="500"/>
                                        <p:tgtEl>
                                          <p:spTgt spid="4">
                                            <p:graphicEl>
                                              <a:dgm id="{E48C59FE-2D92-4BF2-8A31-E24FDA0349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 y="3788228"/>
          <a:ext cx="9143999" cy="3654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smtClean="0"/>
              <a:t>Classification Disputes </a:t>
            </a:r>
            <a:r>
              <a:rPr lang="en-US" dirty="0" smtClean="0">
                <a:sym typeface="Wingdings" panose="05000000000000000000" pitchFamily="2" charset="2"/>
              </a:rPr>
              <a:t> = litigation </a:t>
            </a:r>
            <a:endParaRPr lang="en-US" dirty="0"/>
          </a:p>
        </p:txBody>
      </p:sp>
      <p:pic>
        <p:nvPicPr>
          <p:cNvPr id="3" name="Picture 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366386" y="1513532"/>
            <a:ext cx="4572000" cy="3429000"/>
          </a:xfrm>
          <a:prstGeom prst="rect">
            <a:avLst/>
          </a:prstGeom>
        </p:spPr>
      </p:pic>
      <p:graphicFrame>
        <p:nvGraphicFramePr>
          <p:cNvPr id="2" name="Diagram 1"/>
          <p:cNvGraphicFramePr/>
          <p:nvPr>
            <p:extLst/>
          </p:nvPr>
        </p:nvGraphicFramePr>
        <p:xfrm>
          <a:off x="361740" y="181722"/>
          <a:ext cx="8420519" cy="42203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23990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D7D0C45-AA4D-40D2-9719-4A0391F29518}"/>
                                            </p:graphicEl>
                                          </p:spTgt>
                                        </p:tgtEl>
                                        <p:attrNameLst>
                                          <p:attrName>style.visibility</p:attrName>
                                        </p:attrNameLst>
                                      </p:cBhvr>
                                      <p:to>
                                        <p:strVal val="visible"/>
                                      </p:to>
                                    </p:set>
                                    <p:animEffect transition="in" filter="fade">
                                      <p:cBhvr>
                                        <p:cTn id="7" dur="500"/>
                                        <p:tgtEl>
                                          <p:spTgt spid="4">
                                            <p:graphicEl>
                                              <a:dgm id="{5D7D0C45-AA4D-40D2-9719-4A0391F2951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C8BD0E9-323D-4A0C-8F0C-B11D676188A8}"/>
                                            </p:graphicEl>
                                          </p:spTgt>
                                        </p:tgtEl>
                                        <p:attrNameLst>
                                          <p:attrName>style.visibility</p:attrName>
                                        </p:attrNameLst>
                                      </p:cBhvr>
                                      <p:to>
                                        <p:strVal val="visible"/>
                                      </p:to>
                                    </p:set>
                                    <p:animEffect transition="in" filter="fade">
                                      <p:cBhvr>
                                        <p:cTn id="12" dur="500"/>
                                        <p:tgtEl>
                                          <p:spTgt spid="4">
                                            <p:graphicEl>
                                              <a:dgm id="{8C8BD0E9-323D-4A0C-8F0C-B11D676188A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graphicEl>
                                              <a:dgm id="{5F289D88-1504-499B-B340-20EAF308E6DC}"/>
                                            </p:graphicEl>
                                          </p:spTgt>
                                        </p:tgtEl>
                                        <p:attrNameLst>
                                          <p:attrName>style.visibility</p:attrName>
                                        </p:attrNameLst>
                                      </p:cBhvr>
                                      <p:to>
                                        <p:strVal val="visible"/>
                                      </p:to>
                                    </p:set>
                                    <p:animEffect transition="in" filter="fade">
                                      <p:cBhvr>
                                        <p:cTn id="24" dur="500"/>
                                        <p:tgtEl>
                                          <p:spTgt spid="2">
                                            <p:graphicEl>
                                              <a:dgm id="{5F289D88-1504-499B-B340-20EAF308E6D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graphicEl>
                                              <a:dgm id="{02A7A8C9-40D6-4977-833E-F46348B9FB4E}"/>
                                            </p:graphicEl>
                                          </p:spTgt>
                                        </p:tgtEl>
                                        <p:attrNameLst>
                                          <p:attrName>style.visibility</p:attrName>
                                        </p:attrNameLst>
                                      </p:cBhvr>
                                      <p:to>
                                        <p:strVal val="visible"/>
                                      </p:to>
                                    </p:set>
                                    <p:animEffect transition="in" filter="fade">
                                      <p:cBhvr>
                                        <p:cTn id="29" dur="500"/>
                                        <p:tgtEl>
                                          <p:spTgt spid="2">
                                            <p:graphicEl>
                                              <a:dgm id="{02A7A8C9-40D6-4977-833E-F46348B9FB4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graphicEl>
                                              <a:dgm id="{BC84F425-44DB-4EF5-817B-45E38C0A70A0}"/>
                                            </p:graphicEl>
                                          </p:spTgt>
                                        </p:tgtEl>
                                        <p:attrNameLst>
                                          <p:attrName>style.visibility</p:attrName>
                                        </p:attrNameLst>
                                      </p:cBhvr>
                                      <p:to>
                                        <p:strVal val="visible"/>
                                      </p:to>
                                    </p:set>
                                    <p:animEffect transition="in" filter="fade">
                                      <p:cBhvr>
                                        <p:cTn id="32" dur="500"/>
                                        <p:tgtEl>
                                          <p:spTgt spid="2">
                                            <p:graphicEl>
                                              <a:dgm id="{BC84F425-44DB-4EF5-817B-45E38C0A70A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FCF990E5-C49A-4083-8F3E-2EA04E6A3591}"/>
                                            </p:graphicEl>
                                          </p:spTgt>
                                        </p:tgtEl>
                                        <p:attrNameLst>
                                          <p:attrName>style.visibility</p:attrName>
                                        </p:attrNameLst>
                                      </p:cBhvr>
                                      <p:to>
                                        <p:strVal val="visible"/>
                                      </p:to>
                                    </p:set>
                                    <p:animEffect transition="in" filter="fade">
                                      <p:cBhvr>
                                        <p:cTn id="37" dur="500"/>
                                        <p:tgtEl>
                                          <p:spTgt spid="2">
                                            <p:graphicEl>
                                              <a:dgm id="{FCF990E5-C49A-4083-8F3E-2EA04E6A3591}"/>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4440690A-C474-44CE-9EC1-2F7E4F99482F}"/>
                                            </p:graphicEl>
                                          </p:spTgt>
                                        </p:tgtEl>
                                        <p:attrNameLst>
                                          <p:attrName>style.visibility</p:attrName>
                                        </p:attrNameLst>
                                      </p:cBhvr>
                                      <p:to>
                                        <p:strVal val="visible"/>
                                      </p:to>
                                    </p:set>
                                    <p:animEffect transition="in" filter="fade">
                                      <p:cBhvr>
                                        <p:cTn id="40" dur="500"/>
                                        <p:tgtEl>
                                          <p:spTgt spid="2">
                                            <p:graphicEl>
                                              <a:dgm id="{4440690A-C474-44CE-9EC1-2F7E4F99482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2"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692289853"/>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1552232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6401" y="1181937"/>
            <a:ext cx="7010401" cy="5712488"/>
          </a:xfrm>
          <a:prstGeom prst="rect">
            <a:avLst/>
          </a:prstGeom>
        </p:spPr>
      </p:pic>
      <p:sp>
        <p:nvSpPr>
          <p:cNvPr id="3" name="Rectangular Callout 2"/>
          <p:cNvSpPr/>
          <p:nvPr/>
        </p:nvSpPr>
        <p:spPr>
          <a:xfrm>
            <a:off x="1" y="795523"/>
            <a:ext cx="7697036" cy="386414"/>
          </a:xfrm>
          <a:prstGeom prst="wedgeRectCallout">
            <a:avLst>
              <a:gd name="adj1" fmla="val -35292"/>
              <a:gd name="adj2" fmla="val 1368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VAT returns each 3 months. I could do myself!</a:t>
            </a:r>
            <a:endParaRPr lang="en-US" sz="3200" dirty="0">
              <a:effectLst>
                <a:outerShdw blurRad="38100" dist="38100" dir="2700000" algn="tl">
                  <a:srgbClr val="000000">
                    <a:alpha val="43137"/>
                  </a:srgbClr>
                </a:outerShdw>
              </a:effectLst>
            </a:endParaRPr>
          </a:p>
        </p:txBody>
      </p:sp>
      <p:sp>
        <p:nvSpPr>
          <p:cNvPr id="4" name="Title 3"/>
          <p:cNvSpPr>
            <a:spLocks noGrp="1"/>
          </p:cNvSpPr>
          <p:nvPr>
            <p:ph type="title"/>
          </p:nvPr>
        </p:nvSpPr>
        <p:spPr/>
        <p:txBody>
          <a:bodyPr>
            <a:normAutofit fontScale="90000"/>
          </a:bodyPr>
          <a:lstStyle/>
          <a:p>
            <a:r>
              <a:rPr lang="en-US" dirty="0" smtClean="0"/>
              <a:t>GST “compliance” is expensive to MSME </a:t>
            </a:r>
            <a:r>
              <a:rPr lang="en-US" dirty="0" smtClean="0">
                <a:sym typeface="Wingdings" panose="05000000000000000000" pitchFamily="2" charset="2"/>
              </a:rPr>
              <a:t></a:t>
            </a:r>
            <a:br>
              <a:rPr lang="en-US" dirty="0" smtClean="0">
                <a:sym typeface="Wingdings" panose="05000000000000000000" pitchFamily="2" charset="2"/>
              </a:rPr>
            </a:br>
            <a:r>
              <a:rPr lang="en-US" sz="3200" dirty="0"/>
              <a:t>although DIY automated apps, portals being </a:t>
            </a:r>
            <a:r>
              <a:rPr lang="en-US" sz="3200" dirty="0" smtClean="0"/>
              <a:t>designed </a:t>
            </a:r>
            <a:r>
              <a:rPr lang="en-US" sz="3200" dirty="0" smtClean="0">
                <a:sym typeface="Wingdings" panose="05000000000000000000" pitchFamily="2" charset="2"/>
              </a:rPr>
              <a:t></a:t>
            </a:r>
            <a:endParaRPr lang="en-US" dirty="0"/>
          </a:p>
        </p:txBody>
      </p:sp>
      <p:sp>
        <p:nvSpPr>
          <p:cNvPr id="5" name="Rectangular Callout 4"/>
          <p:cNvSpPr/>
          <p:nvPr/>
        </p:nvSpPr>
        <p:spPr>
          <a:xfrm>
            <a:off x="1" y="5242944"/>
            <a:ext cx="4648200" cy="1615056"/>
          </a:xfrm>
          <a:prstGeom prst="wedgeRectCallout">
            <a:avLst>
              <a:gd name="adj1" fmla="val 31885"/>
              <a:gd name="adj2" fmla="val -103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GST: thrice each month!</a:t>
            </a:r>
          </a:p>
          <a:p>
            <a:pPr algn="ctr"/>
            <a:r>
              <a:rPr lang="en-US" sz="2400" dirty="0" smtClean="0">
                <a:effectLst>
                  <a:outerShdw blurRad="38100" dist="38100" dir="2700000" algn="tl">
                    <a:srgbClr val="000000">
                      <a:alpha val="43137"/>
                    </a:srgbClr>
                  </a:outerShdw>
                </a:effectLst>
              </a:rPr>
              <a:t>(10, 15, 20</a:t>
            </a:r>
            <a:r>
              <a:rPr lang="en-US" sz="2400" baseline="30000" dirty="0" smtClean="0">
                <a:effectLst>
                  <a:outerShdw blurRad="38100" dist="38100" dir="2700000" algn="tl">
                    <a:srgbClr val="000000">
                      <a:alpha val="43137"/>
                    </a:srgbClr>
                  </a:outerShdw>
                </a:effectLst>
              </a:rPr>
              <a:t>th</a:t>
            </a:r>
            <a:r>
              <a:rPr lang="en-US" sz="2400" dirty="0" smtClean="0">
                <a:effectLst>
                  <a:outerShdw blurRad="38100" dist="38100" dir="2700000" algn="tl">
                    <a:srgbClr val="000000">
                      <a:alpha val="43137"/>
                    </a:srgbClr>
                  </a:outerShdw>
                </a:effectLst>
              </a:rPr>
              <a:t>) = have to hire a full time accountant! </a:t>
            </a:r>
            <a:r>
              <a:rPr lang="hi-IN" sz="2400" dirty="0">
                <a:effectLst>
                  <a:outerShdw blurRad="38100" dist="38100" dir="2700000" algn="tl">
                    <a:srgbClr val="000000">
                      <a:alpha val="43137"/>
                    </a:srgbClr>
                  </a:outerShdw>
                </a:effectLst>
              </a:rPr>
              <a:t>या तो सेठजी मेरी पगार बढानी पड़ेगी!</a:t>
            </a:r>
            <a:endParaRPr lang="en-US" sz="2400" dirty="0">
              <a:effectLst>
                <a:outerShdw blurRad="38100" dist="38100" dir="2700000" algn="tl">
                  <a:srgbClr val="000000">
                    <a:alpha val="43137"/>
                  </a:srgbClr>
                </a:outerShdw>
              </a:effectLst>
            </a:endParaRPr>
          </a:p>
        </p:txBody>
      </p:sp>
      <p:sp>
        <p:nvSpPr>
          <p:cNvPr id="6" name="Rectangular Callout 5"/>
          <p:cNvSpPr/>
          <p:nvPr/>
        </p:nvSpPr>
        <p:spPr>
          <a:xfrm>
            <a:off x="5576836" y="3848519"/>
            <a:ext cx="3366197" cy="2914022"/>
          </a:xfrm>
          <a:prstGeom prst="wedgeRectCallout">
            <a:avLst>
              <a:gd name="adj1" fmla="val -27118"/>
              <a:gd name="adj2" fmla="val -64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effectLst>
                  <a:outerShdw blurRad="38100" dist="38100" dir="2700000" algn="tl">
                    <a:srgbClr val="000000">
                      <a:alpha val="43137"/>
                    </a:srgbClr>
                  </a:outerShdw>
                </a:effectLst>
              </a:rPr>
              <a:t>AC sold= VAT</a:t>
            </a:r>
          </a:p>
          <a:p>
            <a:r>
              <a:rPr lang="en-US" sz="2400" dirty="0" smtClean="0">
                <a:effectLst>
                  <a:outerShdw blurRad="38100" dist="38100" dir="2700000" algn="tl">
                    <a:srgbClr val="000000">
                      <a:alpha val="43137"/>
                    </a:srgbClr>
                  </a:outerShdw>
                </a:effectLst>
              </a:rPr>
              <a:t>AC service = !service tax (turnover &lt;10 lakh) but here composite cap: &gt;20 lakh turnover (ordinary state)</a:t>
            </a:r>
          </a:p>
          <a:p>
            <a:r>
              <a:rPr lang="en-US" sz="2400" dirty="0" smtClean="0">
                <a:effectLst>
                  <a:outerShdw blurRad="38100" dist="38100" dir="2700000" algn="tl">
                    <a:srgbClr val="000000">
                      <a:alpha val="43137"/>
                    </a:srgbClr>
                  </a:outerShdw>
                </a:effectLst>
              </a:rPr>
              <a:t>DBM, accounting </a:t>
            </a:r>
            <a:r>
              <a:rPr lang="en-US" sz="2400" dirty="0" smtClean="0">
                <a:effectLst>
                  <a:outerShdw blurRad="38100" dist="38100" dir="2700000" algn="tl">
                    <a:srgbClr val="000000">
                      <a:alpha val="43137"/>
                    </a:srgbClr>
                  </a:outerShdw>
                </a:effectLst>
                <a:sym typeface="Wingdings" panose="05000000000000000000" pitchFamily="2" charset="2"/>
              </a:rPr>
              <a:t></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8851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MSME: Excise: turnover </a:t>
            </a:r>
            <a:r>
              <a:rPr lang="en-US" dirty="0" err="1" smtClean="0"/>
              <a:t>upto</a:t>
            </a:r>
            <a:r>
              <a:rPr lang="en-US" dirty="0" smtClean="0"/>
              <a:t> 1.5 cr.  No need;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00583"/>
            <a:ext cx="9144000" cy="5143500"/>
          </a:xfrm>
          <a:prstGeom prst="rect">
            <a:avLst/>
          </a:prstGeom>
        </p:spPr>
      </p:pic>
      <p:sp>
        <p:nvSpPr>
          <p:cNvPr id="4" name="Rectangle 3"/>
          <p:cNvSpPr/>
          <p:nvPr/>
        </p:nvSpPr>
        <p:spPr>
          <a:xfrm>
            <a:off x="0" y="795523"/>
            <a:ext cx="690612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3600" dirty="0" smtClean="0"/>
              <a:t>GST turnover</a:t>
            </a:r>
          </a:p>
          <a:p>
            <a:r>
              <a:rPr lang="en-US" sz="3600" dirty="0" smtClean="0"/>
              <a:t>&gt;10 lakh (sp. Cat. States as Art. 279-A)</a:t>
            </a:r>
          </a:p>
          <a:p>
            <a:r>
              <a:rPr lang="en-US" sz="3600" dirty="0" smtClean="0"/>
              <a:t>&gt;20 lakh (ordinary states)</a:t>
            </a:r>
            <a:endParaRPr lang="en-US" sz="3600" dirty="0"/>
          </a:p>
        </p:txBody>
      </p:sp>
      <p:graphicFrame>
        <p:nvGraphicFramePr>
          <p:cNvPr id="5" name="Diagram 4"/>
          <p:cNvGraphicFramePr/>
          <p:nvPr>
            <p:extLst>
              <p:ext uri="{D42A27DB-BD31-4B8C-83A1-F6EECF244321}">
                <p14:modId xmlns:p14="http://schemas.microsoft.com/office/powerpoint/2010/main" val="3158483233"/>
              </p:ext>
            </p:extLst>
          </p:nvPr>
        </p:nvGraphicFramePr>
        <p:xfrm>
          <a:off x="2706356" y="2471895"/>
          <a:ext cx="6096000" cy="4498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452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F953BCB5-F42C-4673-A757-80A093F21004}"/>
                                            </p:graphicEl>
                                          </p:spTgt>
                                        </p:tgtEl>
                                        <p:attrNameLst>
                                          <p:attrName>style.visibility</p:attrName>
                                        </p:attrNameLst>
                                      </p:cBhvr>
                                      <p:to>
                                        <p:strVal val="visible"/>
                                      </p:to>
                                    </p:set>
                                    <p:animEffect transition="in" filter="fade">
                                      <p:cBhvr>
                                        <p:cTn id="12" dur="500"/>
                                        <p:tgtEl>
                                          <p:spTgt spid="5">
                                            <p:graphicEl>
                                              <a:dgm id="{F953BCB5-F42C-4673-A757-80A093F2100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7D23421-1709-48D3-83D3-A2FF1CBA1B06}"/>
                                            </p:graphicEl>
                                          </p:spTgt>
                                        </p:tgtEl>
                                        <p:attrNameLst>
                                          <p:attrName>style.visibility</p:attrName>
                                        </p:attrNameLst>
                                      </p:cBhvr>
                                      <p:to>
                                        <p:strVal val="visible"/>
                                      </p:to>
                                    </p:set>
                                    <p:animEffect transition="in" filter="fade">
                                      <p:cBhvr>
                                        <p:cTn id="17" dur="500"/>
                                        <p:tgtEl>
                                          <p:spTgt spid="5">
                                            <p:graphicEl>
                                              <a:dgm id="{77D23421-1709-48D3-83D3-A2FF1CBA1B06}"/>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64C37BDA-14F5-4A63-B140-6E69276A2AB5}"/>
                                            </p:graphicEl>
                                          </p:spTgt>
                                        </p:tgtEl>
                                        <p:attrNameLst>
                                          <p:attrName>style.visibility</p:attrName>
                                        </p:attrNameLst>
                                      </p:cBhvr>
                                      <p:to>
                                        <p:strVal val="visible"/>
                                      </p:to>
                                    </p:set>
                                    <p:animEffect transition="in" filter="fade">
                                      <p:cBhvr>
                                        <p:cTn id="20" dur="500"/>
                                        <p:tgtEl>
                                          <p:spTgt spid="5">
                                            <p:graphicEl>
                                              <a:dgm id="{64C37BDA-14F5-4A63-B140-6E69276A2AB5}"/>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9F20F2D3-019E-49FF-9E33-20912695CE19}"/>
                                            </p:graphicEl>
                                          </p:spTgt>
                                        </p:tgtEl>
                                        <p:attrNameLst>
                                          <p:attrName>style.visibility</p:attrName>
                                        </p:attrNameLst>
                                      </p:cBhvr>
                                      <p:to>
                                        <p:strVal val="visible"/>
                                      </p:to>
                                    </p:set>
                                    <p:animEffect transition="in" filter="fade">
                                      <p:cBhvr>
                                        <p:cTn id="25" dur="500"/>
                                        <p:tgtEl>
                                          <p:spTgt spid="5">
                                            <p:graphicEl>
                                              <a:dgm id="{9F20F2D3-019E-49FF-9E33-20912695CE19}"/>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D51951F5-8C08-4974-BD2C-E277A5618EF7}"/>
                                            </p:graphicEl>
                                          </p:spTgt>
                                        </p:tgtEl>
                                        <p:attrNameLst>
                                          <p:attrName>style.visibility</p:attrName>
                                        </p:attrNameLst>
                                      </p:cBhvr>
                                      <p:to>
                                        <p:strVal val="visible"/>
                                      </p:to>
                                    </p:set>
                                    <p:animEffect transition="in" filter="fade">
                                      <p:cBhvr>
                                        <p:cTn id="28" dur="500"/>
                                        <p:tgtEl>
                                          <p:spTgt spid="5">
                                            <p:graphicEl>
                                              <a:dgm id="{D51951F5-8C08-4974-BD2C-E277A5618EF7}"/>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8A955F33-4A1F-481B-8503-9B286FC73640}"/>
                                            </p:graphicEl>
                                          </p:spTgt>
                                        </p:tgtEl>
                                        <p:attrNameLst>
                                          <p:attrName>style.visibility</p:attrName>
                                        </p:attrNameLst>
                                      </p:cBhvr>
                                      <p:to>
                                        <p:strVal val="visible"/>
                                      </p:to>
                                    </p:set>
                                    <p:animEffect transition="in" filter="fade">
                                      <p:cBhvr>
                                        <p:cTn id="33" dur="500"/>
                                        <p:tgtEl>
                                          <p:spTgt spid="5">
                                            <p:graphicEl>
                                              <a:dgm id="{8A955F33-4A1F-481B-8503-9B286FC73640}"/>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87654E78-F8DA-4042-B60D-C81B6CED734B}"/>
                                            </p:graphicEl>
                                          </p:spTgt>
                                        </p:tgtEl>
                                        <p:attrNameLst>
                                          <p:attrName>style.visibility</p:attrName>
                                        </p:attrNameLst>
                                      </p:cBhvr>
                                      <p:to>
                                        <p:strVal val="visible"/>
                                      </p:to>
                                    </p:set>
                                    <p:animEffect transition="in" filter="fade">
                                      <p:cBhvr>
                                        <p:cTn id="36" dur="500"/>
                                        <p:tgtEl>
                                          <p:spTgt spid="5">
                                            <p:graphicEl>
                                              <a:dgm id="{87654E78-F8DA-4042-B60D-C81B6CED734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p:bldSub>
          <a:bldDgm bld="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9986" y="1787494"/>
            <a:ext cx="3602033" cy="2026144"/>
          </a:xfrm>
          <a:prstGeom prst="rect">
            <a:avLst/>
          </a:prstGeom>
        </p:spPr>
      </p:pic>
      <p:sp>
        <p:nvSpPr>
          <p:cNvPr id="2" name="Title 1"/>
          <p:cNvSpPr>
            <a:spLocks noGrp="1"/>
          </p:cNvSpPr>
          <p:nvPr>
            <p:ph type="title"/>
          </p:nvPr>
        </p:nvSpPr>
        <p:spPr/>
        <p:txBody>
          <a:bodyPr/>
          <a:lstStyle/>
          <a:p>
            <a:pPr algn="l"/>
            <a:r>
              <a:rPr lang="en-US" dirty="0" smtClean="0"/>
              <a:t>GST implementation: “e-Commerce”</a:t>
            </a:r>
            <a:endParaRPr lang="en-US"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9510" y="2472899"/>
            <a:ext cx="4820166" cy="2594188"/>
          </a:xfrm>
          <a:prstGeom prst="rect">
            <a:avLst/>
          </a:prstGeom>
        </p:spPr>
      </p:pic>
      <p:sp>
        <p:nvSpPr>
          <p:cNvPr id="4" name="Pentagon 3"/>
          <p:cNvSpPr/>
          <p:nvPr/>
        </p:nvSpPr>
        <p:spPr>
          <a:xfrm rot="371412">
            <a:off x="2563310" y="5310964"/>
            <a:ext cx="4832731" cy="1172412"/>
          </a:xfrm>
          <a:prstGeom prst="homePlate">
            <a:avLst>
              <a:gd name="adj" fmla="val 2963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but  “30 days returns” are high (10-30%)</a:t>
            </a:r>
            <a:endParaRPr lang="en-US" sz="3600" dirty="0">
              <a:effectLst>
                <a:outerShdw blurRad="38100" dist="38100" dir="2700000" algn="tl">
                  <a:srgbClr val="000000">
                    <a:alpha val="43137"/>
                  </a:srgbClr>
                </a:outerShdw>
              </a:effectLst>
            </a:endParaRPr>
          </a:p>
        </p:txBody>
      </p:sp>
      <p:sp>
        <p:nvSpPr>
          <p:cNvPr id="6" name="Rectangle 5"/>
          <p:cNvSpPr/>
          <p:nvPr/>
        </p:nvSpPr>
        <p:spPr>
          <a:xfrm>
            <a:off x="5917813" y="556820"/>
            <a:ext cx="3054699" cy="1179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To check on Evasion, data analytics-Wholesaler, Supplier’s PAN card</a:t>
            </a:r>
            <a:endParaRPr lang="en-US" sz="2000" dirty="0"/>
          </a:p>
        </p:txBody>
      </p:sp>
      <p:sp>
        <p:nvSpPr>
          <p:cNvPr id="5" name="Pentagon 4"/>
          <p:cNvSpPr/>
          <p:nvPr/>
        </p:nvSpPr>
        <p:spPr>
          <a:xfrm rot="19015959">
            <a:off x="4333842" y="1668776"/>
            <a:ext cx="1917153" cy="694955"/>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TCS: 2% </a:t>
            </a:r>
            <a:endParaRPr lang="en-US" sz="3600" dirty="0">
              <a:effectLst>
                <a:outerShdw blurRad="38100" dist="38100" dir="2700000" algn="tl">
                  <a:srgbClr val="000000">
                    <a:alpha val="43137"/>
                  </a:srgbClr>
                </a:outerShdw>
              </a:effectLst>
            </a:endParaRPr>
          </a:p>
        </p:txBody>
      </p:sp>
      <p:sp>
        <p:nvSpPr>
          <p:cNvPr id="8" name="Rectangle 7"/>
          <p:cNvSpPr/>
          <p:nvPr/>
        </p:nvSpPr>
        <p:spPr>
          <a:xfrm>
            <a:off x="6952216" y="3855630"/>
            <a:ext cx="2260880" cy="406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Market place model</a:t>
            </a:r>
            <a:endParaRPr lang="en-US"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560" y="4560507"/>
            <a:ext cx="1814696" cy="2166747"/>
          </a:xfrm>
          <a:prstGeom prst="rect">
            <a:avLst/>
          </a:prstGeom>
        </p:spPr>
      </p:pic>
      <p:sp>
        <p:nvSpPr>
          <p:cNvPr id="10" name="Pentagon 9"/>
          <p:cNvSpPr/>
          <p:nvPr/>
        </p:nvSpPr>
        <p:spPr>
          <a:xfrm>
            <a:off x="4572000" y="3595180"/>
            <a:ext cx="2612571" cy="1210429"/>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Payment to supplier</a:t>
            </a:r>
            <a:endParaRPr 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7683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E-way bill for all transit &gt;Rs. 50k.[be in inter/ intra state]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762000"/>
            <a:ext cx="9144000" cy="6096000"/>
          </a:xfrm>
          <a:prstGeom prst="rect">
            <a:avLst/>
          </a:prstGeom>
        </p:spPr>
      </p:pic>
      <p:graphicFrame>
        <p:nvGraphicFramePr>
          <p:cNvPr id="7" name="Diagram 6"/>
          <p:cNvGraphicFramePr/>
          <p:nvPr/>
        </p:nvGraphicFramePr>
        <p:xfrm>
          <a:off x="298101" y="1132079"/>
          <a:ext cx="205321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p:cNvGraphicFramePr/>
          <p:nvPr>
            <p:extLst>
              <p:ext uri="{D42A27DB-BD31-4B8C-83A1-F6EECF244321}">
                <p14:modId xmlns:p14="http://schemas.microsoft.com/office/powerpoint/2010/main" val="270568980"/>
              </p:ext>
            </p:extLst>
          </p:nvPr>
        </p:nvGraphicFramePr>
        <p:xfrm>
          <a:off x="5074418" y="673241"/>
          <a:ext cx="3969098" cy="60792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57261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4B0A783-1AE2-4FE4-8D15-E618C891AB1D}"/>
                                            </p:graphicEl>
                                          </p:spTgt>
                                        </p:tgtEl>
                                        <p:attrNameLst>
                                          <p:attrName>style.visibility</p:attrName>
                                        </p:attrNameLst>
                                      </p:cBhvr>
                                      <p:to>
                                        <p:strVal val="visible"/>
                                      </p:to>
                                    </p:set>
                                    <p:animEffect transition="in" filter="fade">
                                      <p:cBhvr>
                                        <p:cTn id="7" dur="500"/>
                                        <p:tgtEl>
                                          <p:spTgt spid="7">
                                            <p:graphicEl>
                                              <a:dgm id="{34B0A783-1AE2-4FE4-8D15-E618C891AB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5F5C3FC0-ED6D-41E2-86DB-148774E713DA}"/>
                                            </p:graphicEl>
                                          </p:spTgt>
                                        </p:tgtEl>
                                        <p:attrNameLst>
                                          <p:attrName>style.visibility</p:attrName>
                                        </p:attrNameLst>
                                      </p:cBhvr>
                                      <p:to>
                                        <p:strVal val="visible"/>
                                      </p:to>
                                    </p:set>
                                    <p:animEffect transition="in" filter="fade">
                                      <p:cBhvr>
                                        <p:cTn id="12" dur="500"/>
                                        <p:tgtEl>
                                          <p:spTgt spid="7">
                                            <p:graphicEl>
                                              <a:dgm id="{5F5C3FC0-ED6D-41E2-86DB-148774E713D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736CDDD6-E2B0-40D5-BB76-3FF721F14428}"/>
                                            </p:graphicEl>
                                          </p:spTgt>
                                        </p:tgtEl>
                                        <p:attrNameLst>
                                          <p:attrName>style.visibility</p:attrName>
                                        </p:attrNameLst>
                                      </p:cBhvr>
                                      <p:to>
                                        <p:strVal val="visible"/>
                                      </p:to>
                                    </p:set>
                                    <p:animEffect transition="in" filter="fade">
                                      <p:cBhvr>
                                        <p:cTn id="15" dur="500"/>
                                        <p:tgtEl>
                                          <p:spTgt spid="7">
                                            <p:graphicEl>
                                              <a:dgm id="{736CDDD6-E2B0-40D5-BB76-3FF721F1442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71AC295A-A783-4289-B0DA-482D744BEE86}"/>
                                            </p:graphicEl>
                                          </p:spTgt>
                                        </p:tgtEl>
                                        <p:attrNameLst>
                                          <p:attrName>style.visibility</p:attrName>
                                        </p:attrNameLst>
                                      </p:cBhvr>
                                      <p:to>
                                        <p:strVal val="visible"/>
                                      </p:to>
                                    </p:set>
                                    <p:animEffect transition="in" filter="fade">
                                      <p:cBhvr>
                                        <p:cTn id="20" dur="500"/>
                                        <p:tgtEl>
                                          <p:spTgt spid="7">
                                            <p:graphicEl>
                                              <a:dgm id="{71AC295A-A783-4289-B0DA-482D744BEE8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09D768EA-D1EE-4364-8CA3-8AECE4DE6192}"/>
                                            </p:graphicEl>
                                          </p:spTgt>
                                        </p:tgtEl>
                                        <p:attrNameLst>
                                          <p:attrName>style.visibility</p:attrName>
                                        </p:attrNameLst>
                                      </p:cBhvr>
                                      <p:to>
                                        <p:strVal val="visible"/>
                                      </p:to>
                                    </p:set>
                                    <p:animEffect transition="in" filter="fade">
                                      <p:cBhvr>
                                        <p:cTn id="23" dur="500"/>
                                        <p:tgtEl>
                                          <p:spTgt spid="7">
                                            <p:graphicEl>
                                              <a:dgm id="{09D768EA-D1EE-4364-8CA3-8AECE4DE619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68234056-0E74-4D02-BF5D-EA98012A9B89}"/>
                                            </p:graphicEl>
                                          </p:spTgt>
                                        </p:tgtEl>
                                        <p:attrNameLst>
                                          <p:attrName>style.visibility</p:attrName>
                                        </p:attrNameLst>
                                      </p:cBhvr>
                                      <p:to>
                                        <p:strVal val="visible"/>
                                      </p:to>
                                    </p:set>
                                    <p:animEffect transition="in" filter="fade">
                                      <p:cBhvr>
                                        <p:cTn id="28" dur="500"/>
                                        <p:tgtEl>
                                          <p:spTgt spid="8">
                                            <p:graphicEl>
                                              <a:dgm id="{68234056-0E74-4D02-BF5D-EA98012A9B89}"/>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C8A1D75B-C168-4326-B21B-1674F1F715C7}"/>
                                            </p:graphicEl>
                                          </p:spTgt>
                                        </p:tgtEl>
                                        <p:attrNameLst>
                                          <p:attrName>style.visibility</p:attrName>
                                        </p:attrNameLst>
                                      </p:cBhvr>
                                      <p:to>
                                        <p:strVal val="visible"/>
                                      </p:to>
                                    </p:set>
                                    <p:animEffect transition="in" filter="fade">
                                      <p:cBhvr>
                                        <p:cTn id="33" dur="500"/>
                                        <p:tgtEl>
                                          <p:spTgt spid="8">
                                            <p:graphicEl>
                                              <a:dgm id="{C8A1D75B-C168-4326-B21B-1674F1F715C7}"/>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graphicEl>
                                              <a:dgm id="{0E54986B-80F7-42F3-88DD-57610BCA6786}"/>
                                            </p:graphicEl>
                                          </p:spTgt>
                                        </p:tgtEl>
                                        <p:attrNameLst>
                                          <p:attrName>style.visibility</p:attrName>
                                        </p:attrNameLst>
                                      </p:cBhvr>
                                      <p:to>
                                        <p:strVal val="visible"/>
                                      </p:to>
                                    </p:set>
                                    <p:animEffect transition="in" filter="fade">
                                      <p:cBhvr>
                                        <p:cTn id="38" dur="500"/>
                                        <p:tgtEl>
                                          <p:spTgt spid="8">
                                            <p:graphicEl>
                                              <a:dgm id="{0E54986B-80F7-42F3-88DD-57610BCA67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Graphic spid="8" grpId="0">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965552761"/>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spTree>
    <p:extLst>
      <p:ext uri="{BB962C8B-B14F-4D97-AF65-F5344CB8AC3E}">
        <p14:creationId xmlns:p14="http://schemas.microsoft.com/office/powerpoint/2010/main" val="6337126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95568505"/>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Who has to get what?</a:t>
            </a:r>
            <a:endParaRPr lang="en-US" dirty="0"/>
          </a:p>
        </p:txBody>
      </p:sp>
    </p:spTree>
    <p:extLst>
      <p:ext uri="{BB962C8B-B14F-4D97-AF65-F5344CB8AC3E}">
        <p14:creationId xmlns:p14="http://schemas.microsoft.com/office/powerpoint/2010/main" val="332032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1342292-2176-4B2B-BEF1-9A61EAC6634C}"/>
                                            </p:graphicEl>
                                          </p:spTgt>
                                        </p:tgtEl>
                                        <p:attrNameLst>
                                          <p:attrName>style.visibility</p:attrName>
                                        </p:attrNameLst>
                                      </p:cBhvr>
                                      <p:to>
                                        <p:strVal val="visible"/>
                                      </p:to>
                                    </p:set>
                                    <p:animEffect transition="in" filter="fade">
                                      <p:cBhvr>
                                        <p:cTn id="7" dur="500"/>
                                        <p:tgtEl>
                                          <p:spTgt spid="8">
                                            <p:graphicEl>
                                              <a:dgm id="{41342292-2176-4B2B-BEF1-9A61EAC6634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9AA7F8B3-1425-4F14-BF6F-F2FEC40FB096}"/>
                                            </p:graphicEl>
                                          </p:spTgt>
                                        </p:tgtEl>
                                        <p:attrNameLst>
                                          <p:attrName>style.visibility</p:attrName>
                                        </p:attrNameLst>
                                      </p:cBhvr>
                                      <p:to>
                                        <p:strVal val="visible"/>
                                      </p:to>
                                    </p:set>
                                    <p:animEffect transition="in" filter="fade">
                                      <p:cBhvr>
                                        <p:cTn id="12" dur="500"/>
                                        <p:tgtEl>
                                          <p:spTgt spid="8">
                                            <p:graphicEl>
                                              <a:dgm id="{9AA7F8B3-1425-4F14-BF6F-F2FEC40FB0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11AAA0C3-A2AE-4DB7-AB13-7EED5F80329B}"/>
                                            </p:graphicEl>
                                          </p:spTgt>
                                        </p:tgtEl>
                                        <p:attrNameLst>
                                          <p:attrName>style.visibility</p:attrName>
                                        </p:attrNameLst>
                                      </p:cBhvr>
                                      <p:to>
                                        <p:strVal val="visible"/>
                                      </p:to>
                                    </p:set>
                                    <p:animEffect transition="in" filter="fade">
                                      <p:cBhvr>
                                        <p:cTn id="17" dur="500"/>
                                        <p:tgtEl>
                                          <p:spTgt spid="8">
                                            <p:graphicEl>
                                              <a:dgm id="{11AAA0C3-A2AE-4DB7-AB13-7EED5F80329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E314FF5D-1A99-4163-903B-AC3FC738799C}"/>
                                            </p:graphicEl>
                                          </p:spTgt>
                                        </p:tgtEl>
                                        <p:attrNameLst>
                                          <p:attrName>style.visibility</p:attrName>
                                        </p:attrNameLst>
                                      </p:cBhvr>
                                      <p:to>
                                        <p:strVal val="visible"/>
                                      </p:to>
                                    </p:set>
                                    <p:animEffect transition="in" filter="fade">
                                      <p:cBhvr>
                                        <p:cTn id="22" dur="500"/>
                                        <p:tgtEl>
                                          <p:spTgt spid="8">
                                            <p:graphicEl>
                                              <a:dgm id="{E314FF5D-1A99-4163-903B-AC3FC738799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B9C9D33C-473D-4877-BE16-9B0C03B8D1E9}"/>
                                            </p:graphicEl>
                                          </p:spTgt>
                                        </p:tgtEl>
                                        <p:attrNameLst>
                                          <p:attrName>style.visibility</p:attrName>
                                        </p:attrNameLst>
                                      </p:cBhvr>
                                      <p:to>
                                        <p:strVal val="visible"/>
                                      </p:to>
                                    </p:set>
                                    <p:animEffect transition="in" filter="fade">
                                      <p:cBhvr>
                                        <p:cTn id="27" dur="500"/>
                                        <p:tgtEl>
                                          <p:spTgt spid="8">
                                            <p:graphicEl>
                                              <a:dgm id="{B9C9D33C-473D-4877-BE16-9B0C03B8D1E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E3148EF1-4A49-4330-BB0A-288D8991F1BA}"/>
                                            </p:graphicEl>
                                          </p:spTgt>
                                        </p:tgtEl>
                                        <p:attrNameLst>
                                          <p:attrName>style.visibility</p:attrName>
                                        </p:attrNameLst>
                                      </p:cBhvr>
                                      <p:to>
                                        <p:strVal val="visible"/>
                                      </p:to>
                                    </p:set>
                                    <p:animEffect transition="in" filter="fade">
                                      <p:cBhvr>
                                        <p:cTn id="32" dur="500"/>
                                        <p:tgtEl>
                                          <p:spTgt spid="8">
                                            <p:graphicEl>
                                              <a:dgm id="{E3148EF1-4A49-4330-BB0A-288D8991F1B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A7EC48CB-3A21-4841-8A00-F7E478BC3EEE}"/>
                                            </p:graphicEl>
                                          </p:spTgt>
                                        </p:tgtEl>
                                        <p:attrNameLst>
                                          <p:attrName>style.visibility</p:attrName>
                                        </p:attrNameLst>
                                      </p:cBhvr>
                                      <p:to>
                                        <p:strVal val="visible"/>
                                      </p:to>
                                    </p:set>
                                    <p:animEffect transition="in" filter="fade">
                                      <p:cBhvr>
                                        <p:cTn id="37" dur="500"/>
                                        <p:tgtEl>
                                          <p:spTgt spid="8">
                                            <p:graphicEl>
                                              <a:dgm id="{A7EC48CB-3A21-4841-8A00-F7E478BC3EE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93A38D4D-77C0-471B-A79D-FE998F13FD73}"/>
                                            </p:graphicEl>
                                          </p:spTgt>
                                        </p:tgtEl>
                                        <p:attrNameLst>
                                          <p:attrName>style.visibility</p:attrName>
                                        </p:attrNameLst>
                                      </p:cBhvr>
                                      <p:to>
                                        <p:strVal val="visible"/>
                                      </p:to>
                                    </p:set>
                                    <p:animEffect transition="in" filter="fade">
                                      <p:cBhvr>
                                        <p:cTn id="42" dur="500"/>
                                        <p:tgtEl>
                                          <p:spTgt spid="8">
                                            <p:graphicEl>
                                              <a:dgm id="{93A38D4D-77C0-471B-A79D-FE998F13FD7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C74731E5-CF0C-4781-BF63-AE2BA83202F5}"/>
                                            </p:graphicEl>
                                          </p:spTgt>
                                        </p:tgtEl>
                                        <p:attrNameLst>
                                          <p:attrName>style.visibility</p:attrName>
                                        </p:attrNameLst>
                                      </p:cBhvr>
                                      <p:to>
                                        <p:strVal val="visible"/>
                                      </p:to>
                                    </p:set>
                                    <p:animEffect transition="in" filter="fade">
                                      <p:cBhvr>
                                        <p:cTn id="47" dur="500"/>
                                        <p:tgtEl>
                                          <p:spTgt spid="8">
                                            <p:graphicEl>
                                              <a:dgm id="{C74731E5-CF0C-4781-BF63-AE2BA83202F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85B2FDD6-FE7E-41E9-A517-F5C7EFC38971}"/>
                                            </p:graphicEl>
                                          </p:spTgt>
                                        </p:tgtEl>
                                        <p:attrNameLst>
                                          <p:attrName>style.visibility</p:attrName>
                                        </p:attrNameLst>
                                      </p:cBhvr>
                                      <p:to>
                                        <p:strVal val="visible"/>
                                      </p:to>
                                    </p:set>
                                    <p:animEffect transition="in" filter="fade">
                                      <p:cBhvr>
                                        <p:cTn id="52" dur="500"/>
                                        <p:tgtEl>
                                          <p:spTgt spid="8">
                                            <p:graphicEl>
                                              <a:dgm id="{85B2FDD6-FE7E-41E9-A517-F5C7EFC3897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FF302BB6-814B-4D2D-8DBE-DDE75B4BDB5C}"/>
                                            </p:graphicEl>
                                          </p:spTgt>
                                        </p:tgtEl>
                                        <p:attrNameLst>
                                          <p:attrName>style.visibility</p:attrName>
                                        </p:attrNameLst>
                                      </p:cBhvr>
                                      <p:to>
                                        <p:strVal val="visible"/>
                                      </p:to>
                                    </p:set>
                                    <p:animEffect transition="in" filter="fade">
                                      <p:cBhvr>
                                        <p:cTn id="57" dur="500"/>
                                        <p:tgtEl>
                                          <p:spTgt spid="8">
                                            <p:graphicEl>
                                              <a:dgm id="{FF302BB6-814B-4D2D-8DBE-DDE75B4BDB5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graphicEl>
                                              <a:dgm id="{DE98B598-21B6-4CF7-A066-B2EC36EA6929}"/>
                                            </p:graphicEl>
                                          </p:spTgt>
                                        </p:tgtEl>
                                        <p:attrNameLst>
                                          <p:attrName>style.visibility</p:attrName>
                                        </p:attrNameLst>
                                      </p:cBhvr>
                                      <p:to>
                                        <p:strVal val="visible"/>
                                      </p:to>
                                    </p:set>
                                    <p:animEffect transition="in" filter="fade">
                                      <p:cBhvr>
                                        <p:cTn id="62" dur="500"/>
                                        <p:tgtEl>
                                          <p:spTgt spid="8">
                                            <p:graphicEl>
                                              <a:dgm id="{DE98B598-21B6-4CF7-A066-B2EC36EA692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005379658"/>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Who has to get what?</a:t>
            </a:r>
            <a:endParaRPr lang="en-US" dirty="0"/>
          </a:p>
        </p:txBody>
      </p:sp>
    </p:spTree>
    <p:extLst>
      <p:ext uri="{BB962C8B-B14F-4D97-AF65-F5344CB8AC3E}">
        <p14:creationId xmlns:p14="http://schemas.microsoft.com/office/powerpoint/2010/main" val="262663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9F5BAC2A-4D66-4AC0-8D33-1F8BC5F48DFF}"/>
                                            </p:graphicEl>
                                          </p:spTgt>
                                        </p:tgtEl>
                                        <p:attrNameLst>
                                          <p:attrName>style.visibility</p:attrName>
                                        </p:attrNameLst>
                                      </p:cBhvr>
                                      <p:to>
                                        <p:strVal val="visible"/>
                                      </p:to>
                                    </p:set>
                                    <p:animEffect transition="in" filter="fade">
                                      <p:cBhvr>
                                        <p:cTn id="7" dur="500"/>
                                        <p:tgtEl>
                                          <p:spTgt spid="8">
                                            <p:graphicEl>
                                              <a:dgm id="{9F5BAC2A-4D66-4AC0-8D33-1F8BC5F48DF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21B1CD4D-9517-4ABD-B459-763E2B1EFF2B}"/>
                                            </p:graphicEl>
                                          </p:spTgt>
                                        </p:tgtEl>
                                        <p:attrNameLst>
                                          <p:attrName>style.visibility</p:attrName>
                                        </p:attrNameLst>
                                      </p:cBhvr>
                                      <p:to>
                                        <p:strVal val="visible"/>
                                      </p:to>
                                    </p:set>
                                    <p:animEffect transition="in" filter="fade">
                                      <p:cBhvr>
                                        <p:cTn id="12" dur="500"/>
                                        <p:tgtEl>
                                          <p:spTgt spid="8">
                                            <p:graphicEl>
                                              <a:dgm id="{21B1CD4D-9517-4ABD-B459-763E2B1EFF2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A09ABE5F-8D47-4336-BCD5-B225F84D0184}"/>
                                            </p:graphicEl>
                                          </p:spTgt>
                                        </p:tgtEl>
                                        <p:attrNameLst>
                                          <p:attrName>style.visibility</p:attrName>
                                        </p:attrNameLst>
                                      </p:cBhvr>
                                      <p:to>
                                        <p:strVal val="visible"/>
                                      </p:to>
                                    </p:set>
                                    <p:animEffect transition="in" filter="fade">
                                      <p:cBhvr>
                                        <p:cTn id="17" dur="500"/>
                                        <p:tgtEl>
                                          <p:spTgt spid="8">
                                            <p:graphicEl>
                                              <a:dgm id="{A09ABE5F-8D47-4336-BCD5-B225F84D018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621EC0C1-7E32-46C9-8DD8-6AE617CD2870}"/>
                                            </p:graphicEl>
                                          </p:spTgt>
                                        </p:tgtEl>
                                        <p:attrNameLst>
                                          <p:attrName>style.visibility</p:attrName>
                                        </p:attrNameLst>
                                      </p:cBhvr>
                                      <p:to>
                                        <p:strVal val="visible"/>
                                      </p:to>
                                    </p:set>
                                    <p:animEffect transition="in" filter="fade">
                                      <p:cBhvr>
                                        <p:cTn id="22" dur="500"/>
                                        <p:tgtEl>
                                          <p:spTgt spid="8">
                                            <p:graphicEl>
                                              <a:dgm id="{621EC0C1-7E32-46C9-8DD8-6AE617CD287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DE3586B6-AEB7-4C3F-9278-8416AA0E1F37}"/>
                                            </p:graphicEl>
                                          </p:spTgt>
                                        </p:tgtEl>
                                        <p:attrNameLst>
                                          <p:attrName>style.visibility</p:attrName>
                                        </p:attrNameLst>
                                      </p:cBhvr>
                                      <p:to>
                                        <p:strVal val="visible"/>
                                      </p:to>
                                    </p:set>
                                    <p:animEffect transition="in" filter="fade">
                                      <p:cBhvr>
                                        <p:cTn id="27" dur="500"/>
                                        <p:tgtEl>
                                          <p:spTgt spid="8">
                                            <p:graphicEl>
                                              <a:dgm id="{DE3586B6-AEB7-4C3F-9278-8416AA0E1F3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5C3FF614-25A5-4AAE-88EA-1F8FC33CF7A2}"/>
                                            </p:graphicEl>
                                          </p:spTgt>
                                        </p:tgtEl>
                                        <p:attrNameLst>
                                          <p:attrName>style.visibility</p:attrName>
                                        </p:attrNameLst>
                                      </p:cBhvr>
                                      <p:to>
                                        <p:strVal val="visible"/>
                                      </p:to>
                                    </p:set>
                                    <p:animEffect transition="in" filter="fade">
                                      <p:cBhvr>
                                        <p:cTn id="32" dur="500"/>
                                        <p:tgtEl>
                                          <p:spTgt spid="8">
                                            <p:graphicEl>
                                              <a:dgm id="{5C3FF614-25A5-4AAE-88EA-1F8FC33CF7A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ECB32929-4A58-4A6D-A58B-8415C577E8E5}"/>
                                            </p:graphicEl>
                                          </p:spTgt>
                                        </p:tgtEl>
                                        <p:attrNameLst>
                                          <p:attrName>style.visibility</p:attrName>
                                        </p:attrNameLst>
                                      </p:cBhvr>
                                      <p:to>
                                        <p:strVal val="visible"/>
                                      </p:to>
                                    </p:set>
                                    <p:animEffect transition="in" filter="fade">
                                      <p:cBhvr>
                                        <p:cTn id="37" dur="500"/>
                                        <p:tgtEl>
                                          <p:spTgt spid="8">
                                            <p:graphicEl>
                                              <a:dgm id="{ECB32929-4A58-4A6D-A58B-8415C577E8E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BFC84BB8-BA74-4AA8-BF42-CDCCDCEACB4E}"/>
                                            </p:graphicEl>
                                          </p:spTgt>
                                        </p:tgtEl>
                                        <p:attrNameLst>
                                          <p:attrName>style.visibility</p:attrName>
                                        </p:attrNameLst>
                                      </p:cBhvr>
                                      <p:to>
                                        <p:strVal val="visible"/>
                                      </p:to>
                                    </p:set>
                                    <p:animEffect transition="in" filter="fade">
                                      <p:cBhvr>
                                        <p:cTn id="42" dur="500"/>
                                        <p:tgtEl>
                                          <p:spTgt spid="8">
                                            <p:graphicEl>
                                              <a:dgm id="{BFC84BB8-BA74-4AA8-BF42-CDCCDCEACB4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E37805D0-4D27-478B-B2EE-476308377837}"/>
                                            </p:graphicEl>
                                          </p:spTgt>
                                        </p:tgtEl>
                                        <p:attrNameLst>
                                          <p:attrName>style.visibility</p:attrName>
                                        </p:attrNameLst>
                                      </p:cBhvr>
                                      <p:to>
                                        <p:strVal val="visible"/>
                                      </p:to>
                                    </p:set>
                                    <p:animEffect transition="in" filter="fade">
                                      <p:cBhvr>
                                        <p:cTn id="47" dur="500"/>
                                        <p:tgtEl>
                                          <p:spTgt spid="8">
                                            <p:graphicEl>
                                              <a:dgm id="{E37805D0-4D27-478B-B2EE-47630837783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p:cNvGraphicFramePr>
            <a:graphicFrameLocks noGrp="1"/>
          </p:cNvGraphicFramePr>
          <p:nvPr>
            <p:ph idx="1"/>
            <p:extLst/>
          </p:nvPr>
        </p:nvGraphicFramePr>
        <p:xfrm>
          <a:off x="153988" y="914401"/>
          <a:ext cx="8797925" cy="3024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Yes, but who has to get this number? </a:t>
            </a:r>
            <a:r>
              <a:rPr lang="en-US" strike="sngStrike" dirty="0" smtClean="0"/>
              <a:t>Final customer</a:t>
            </a:r>
            <a:endParaRPr lang="en-US" strike="sngStrike" dirty="0"/>
          </a:p>
        </p:txBody>
      </p:sp>
      <p:sp>
        <p:nvSpPr>
          <p:cNvPr id="14" name="Flowchart: Magnetic Disk 13"/>
          <p:cNvSpPr/>
          <p:nvPr/>
        </p:nvSpPr>
        <p:spPr>
          <a:xfrm>
            <a:off x="659423" y="2479028"/>
            <a:ext cx="1943100" cy="72096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smtClean="0"/>
              <a:t>GST-IN</a:t>
            </a:r>
            <a:endParaRPr lang="en-US" sz="4000" dirty="0"/>
          </a:p>
        </p:txBody>
      </p:sp>
      <p:sp>
        <p:nvSpPr>
          <p:cNvPr id="15" name="Flowchart: Magnetic Disk 14"/>
          <p:cNvSpPr/>
          <p:nvPr/>
        </p:nvSpPr>
        <p:spPr>
          <a:xfrm>
            <a:off x="3600450" y="2479026"/>
            <a:ext cx="1943100" cy="72096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a:t>GST-IN</a:t>
            </a:r>
          </a:p>
        </p:txBody>
      </p:sp>
      <p:sp>
        <p:nvSpPr>
          <p:cNvPr id="16" name="Flowchart: Magnetic Disk 15"/>
          <p:cNvSpPr/>
          <p:nvPr/>
        </p:nvSpPr>
        <p:spPr>
          <a:xfrm>
            <a:off x="6778869" y="2479027"/>
            <a:ext cx="1943100" cy="72096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a:t>GST-IN</a:t>
            </a:r>
          </a:p>
        </p:txBody>
      </p:sp>
      <p:sp>
        <p:nvSpPr>
          <p:cNvPr id="18" name="Rectangle 17"/>
          <p:cNvSpPr/>
          <p:nvPr/>
        </p:nvSpPr>
        <p:spPr>
          <a:xfrm>
            <a:off x="70338" y="3275763"/>
            <a:ext cx="8881575" cy="338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u="sng" dirty="0" smtClean="0"/>
              <a:t>Goods |/Services “SUPPLY”: Annual turnover:</a:t>
            </a:r>
          </a:p>
          <a:p>
            <a:pPr marL="514350" indent="-514350">
              <a:buAutoNum type="arabicPeriod"/>
            </a:pPr>
            <a:r>
              <a:rPr lang="en-US" sz="3200" dirty="0" smtClean="0"/>
              <a:t>Special category states: Rs. 10 lakh &gt; [hill states, NE]</a:t>
            </a:r>
          </a:p>
          <a:p>
            <a:pPr marL="514350" indent="-514350">
              <a:buAutoNum type="arabicPeriod"/>
            </a:pPr>
            <a:r>
              <a:rPr lang="en-US" sz="3200" dirty="0" smtClean="0"/>
              <a:t>Ordinary states: Rs. 20 lakh &gt;</a:t>
            </a:r>
          </a:p>
          <a:p>
            <a:pPr marL="514350" indent="-514350">
              <a:buAutoNum type="arabicPeriod"/>
            </a:pPr>
            <a:r>
              <a:rPr lang="en-US" sz="3200" dirty="0" smtClean="0"/>
              <a:t>No input credit or compounding: Rs. 50 lakh &lt; [flat rate]</a:t>
            </a:r>
          </a:p>
          <a:p>
            <a:pPr marL="514350" indent="-514350">
              <a:buAutoNum type="arabicPeriod"/>
            </a:pPr>
            <a:r>
              <a:rPr lang="en-US" sz="3200" dirty="0" smtClean="0"/>
              <a:t>+ exemptions, caveats to certain product categories. </a:t>
            </a:r>
            <a:endParaRPr lang="en-US" sz="3200" dirty="0"/>
          </a:p>
        </p:txBody>
      </p:sp>
      <p:sp>
        <p:nvSpPr>
          <p:cNvPr id="3" name="Right Arrow 2"/>
          <p:cNvSpPr/>
          <p:nvPr/>
        </p:nvSpPr>
        <p:spPr>
          <a:xfrm>
            <a:off x="5102448" y="4400368"/>
            <a:ext cx="3737987" cy="728504"/>
          </a:xfrm>
          <a:prstGeom prst="rightArrow">
            <a:avLst>
              <a:gd name="adj1" fmla="val 69529"/>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Earlier EXCISE: </a:t>
            </a:r>
            <a:r>
              <a:rPr lang="en-US" dirty="0" err="1" smtClean="0"/>
              <a:t>upto</a:t>
            </a:r>
            <a:r>
              <a:rPr lang="en-US" dirty="0" smtClean="0"/>
              <a:t> 1.5 cr exempt (would not get input credit)</a:t>
            </a:r>
            <a:endParaRPr lang="en-US" dirty="0"/>
          </a:p>
        </p:txBody>
      </p:sp>
    </p:spTree>
    <p:extLst>
      <p:ext uri="{BB962C8B-B14F-4D97-AF65-F5344CB8AC3E}">
        <p14:creationId xmlns:p14="http://schemas.microsoft.com/office/powerpoint/2010/main" val="866740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graphicEl>
                                              <a:dgm id="{B8DD4DAC-37C6-43EA-AC0A-A47035FB6FE1}"/>
                                            </p:graphicEl>
                                          </p:spTgt>
                                        </p:tgtEl>
                                        <p:attrNameLst>
                                          <p:attrName>style.visibility</p:attrName>
                                        </p:attrNameLst>
                                      </p:cBhvr>
                                      <p:to>
                                        <p:strVal val="visible"/>
                                      </p:to>
                                    </p:set>
                                    <p:animEffect transition="in" filter="fade">
                                      <p:cBhvr>
                                        <p:cTn id="7" dur="500"/>
                                        <p:tgtEl>
                                          <p:spTgt spid="17">
                                            <p:graphicEl>
                                              <a:dgm id="{B8DD4DAC-37C6-43EA-AC0A-A47035FB6FE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graphicEl>
                                              <a:dgm id="{80586232-2CD1-4D60-8EE0-446C7B215480}"/>
                                            </p:graphicEl>
                                          </p:spTgt>
                                        </p:tgtEl>
                                        <p:attrNameLst>
                                          <p:attrName>style.visibility</p:attrName>
                                        </p:attrNameLst>
                                      </p:cBhvr>
                                      <p:to>
                                        <p:strVal val="visible"/>
                                      </p:to>
                                    </p:set>
                                    <p:animEffect transition="in" filter="fade">
                                      <p:cBhvr>
                                        <p:cTn id="10" dur="500"/>
                                        <p:tgtEl>
                                          <p:spTgt spid="17">
                                            <p:graphicEl>
                                              <a:dgm id="{80586232-2CD1-4D60-8EE0-446C7B21548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graphicEl>
                                              <a:dgm id="{9862C4BA-5199-40CD-8B63-C089BB7F609F}"/>
                                            </p:graphicEl>
                                          </p:spTgt>
                                        </p:tgtEl>
                                        <p:attrNameLst>
                                          <p:attrName>style.visibility</p:attrName>
                                        </p:attrNameLst>
                                      </p:cBhvr>
                                      <p:to>
                                        <p:strVal val="visible"/>
                                      </p:to>
                                    </p:set>
                                    <p:animEffect transition="in" filter="fade">
                                      <p:cBhvr>
                                        <p:cTn id="15" dur="500"/>
                                        <p:tgtEl>
                                          <p:spTgt spid="17">
                                            <p:graphicEl>
                                              <a:dgm id="{9862C4BA-5199-40CD-8B63-C089BB7F609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graphicEl>
                                              <a:dgm id="{7A6CA522-83E8-474F-B128-655312E84697}"/>
                                            </p:graphicEl>
                                          </p:spTgt>
                                        </p:tgtEl>
                                        <p:attrNameLst>
                                          <p:attrName>style.visibility</p:attrName>
                                        </p:attrNameLst>
                                      </p:cBhvr>
                                      <p:to>
                                        <p:strVal val="visible"/>
                                      </p:to>
                                    </p:set>
                                    <p:animEffect transition="in" filter="fade">
                                      <p:cBhvr>
                                        <p:cTn id="18" dur="500"/>
                                        <p:tgtEl>
                                          <p:spTgt spid="17">
                                            <p:graphicEl>
                                              <a:dgm id="{7A6CA522-83E8-474F-B128-655312E8469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graphicEl>
                                              <a:dgm id="{E48EDFDF-D7D6-4383-A949-9778D268A008}"/>
                                            </p:graphicEl>
                                          </p:spTgt>
                                        </p:tgtEl>
                                        <p:attrNameLst>
                                          <p:attrName>style.visibility</p:attrName>
                                        </p:attrNameLst>
                                      </p:cBhvr>
                                      <p:to>
                                        <p:strVal val="visible"/>
                                      </p:to>
                                    </p:set>
                                    <p:animEffect transition="in" filter="fade">
                                      <p:cBhvr>
                                        <p:cTn id="23" dur="500"/>
                                        <p:tgtEl>
                                          <p:spTgt spid="17">
                                            <p:graphicEl>
                                              <a:dgm id="{E48EDFDF-D7D6-4383-A949-9778D268A00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graphicEl>
                                              <a:dgm id="{49BE4914-D4DE-47F9-BEB6-39364370B7CA}"/>
                                            </p:graphicEl>
                                          </p:spTgt>
                                        </p:tgtEl>
                                        <p:attrNameLst>
                                          <p:attrName>style.visibility</p:attrName>
                                        </p:attrNameLst>
                                      </p:cBhvr>
                                      <p:to>
                                        <p:strVal val="visible"/>
                                      </p:to>
                                    </p:set>
                                    <p:animEffect transition="in" filter="fade">
                                      <p:cBhvr>
                                        <p:cTn id="26" dur="500"/>
                                        <p:tgtEl>
                                          <p:spTgt spid="17">
                                            <p:graphicEl>
                                              <a:dgm id="{49BE4914-D4DE-47F9-BEB6-39364370B7C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bg/>
                                          </p:spTgt>
                                        </p:tgtEl>
                                        <p:attrNameLst>
                                          <p:attrName>style.visibility</p:attrName>
                                        </p:attrNameLst>
                                      </p:cBhvr>
                                      <p:to>
                                        <p:strVal val="visible"/>
                                      </p:to>
                                    </p:set>
                                    <p:animEffect transition="in" filter="fade">
                                      <p:cBhvr>
                                        <p:cTn id="42" dur="500"/>
                                        <p:tgtEl>
                                          <p:spTgt spid="18">
                                            <p:bg/>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fade">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xEl>
                                              <p:pRg st="1" end="1"/>
                                            </p:txEl>
                                          </p:spTgt>
                                        </p:tgtEl>
                                        <p:attrNameLst>
                                          <p:attrName>style.visibility</p:attrName>
                                        </p:attrNameLst>
                                      </p:cBhvr>
                                      <p:to>
                                        <p:strVal val="visible"/>
                                      </p:to>
                                    </p:set>
                                    <p:animEffect transition="in" filter="fade">
                                      <p:cBhvr>
                                        <p:cTn id="52" dur="500"/>
                                        <p:tgtEl>
                                          <p:spTgt spid="1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Effect transition="in" filter="fade">
                                      <p:cBhvr>
                                        <p:cTn id="57" dur="500"/>
                                        <p:tgtEl>
                                          <p:spTgt spid="18">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xEl>
                                              <p:pRg st="3" end="3"/>
                                            </p:txEl>
                                          </p:spTgt>
                                        </p:tgtEl>
                                        <p:attrNameLst>
                                          <p:attrName>style.visibility</p:attrName>
                                        </p:attrNameLst>
                                      </p:cBhvr>
                                      <p:to>
                                        <p:strVal val="visible"/>
                                      </p:to>
                                    </p:set>
                                    <p:animEffect transition="in" filter="fade">
                                      <p:cBhvr>
                                        <p:cTn id="62" dur="500"/>
                                        <p:tgtEl>
                                          <p:spTgt spid="18">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xEl>
                                              <p:pRg st="4" end="4"/>
                                            </p:txEl>
                                          </p:spTgt>
                                        </p:tgtEl>
                                        <p:attrNameLst>
                                          <p:attrName>style.visibility</p:attrName>
                                        </p:attrNameLst>
                                      </p:cBhvr>
                                      <p:to>
                                        <p:strVal val="visible"/>
                                      </p:to>
                                    </p:set>
                                    <p:animEffect transition="in" filter="fade">
                                      <p:cBhvr>
                                        <p:cTn id="6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P spid="14" grpId="0" animBg="1"/>
      <p:bldP spid="15" grpId="0" animBg="1"/>
      <p:bldP spid="16" grpId="0" animBg="1"/>
      <p:bldP spid="18"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5915" y="5229728"/>
            <a:ext cx="1724145" cy="2058629"/>
          </a:xfrm>
          <a:prstGeom prst="rect">
            <a:avLst/>
          </a:prstGeom>
        </p:spPr>
      </p:pic>
      <p:sp>
        <p:nvSpPr>
          <p:cNvPr id="3" name="Title 2"/>
          <p:cNvSpPr>
            <a:spLocks noGrp="1"/>
          </p:cNvSpPr>
          <p:nvPr>
            <p:ph type="title"/>
          </p:nvPr>
        </p:nvSpPr>
        <p:spPr/>
        <p:txBody>
          <a:bodyPr/>
          <a:lstStyle/>
          <a:p>
            <a:pPr algn="l"/>
            <a:r>
              <a:rPr lang="en-US" dirty="0" smtClean="0"/>
              <a:t>Input tax credit [input minus output] </a:t>
            </a:r>
            <a:endParaRPr lang="en-US" dirty="0"/>
          </a:p>
        </p:txBody>
      </p:sp>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5267" y="491554"/>
            <a:ext cx="1724145" cy="2058629"/>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475" y="593474"/>
            <a:ext cx="2011405" cy="1991291"/>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244635061"/>
              </p:ext>
            </p:extLst>
          </p:nvPr>
        </p:nvGraphicFramePr>
        <p:xfrm>
          <a:off x="365004" y="1934309"/>
          <a:ext cx="6484204" cy="3437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07519" y="1118822"/>
            <a:ext cx="1630973" cy="1630973"/>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79129" y="714775"/>
            <a:ext cx="1255954" cy="1300282"/>
          </a:xfrm>
          <a:prstGeom prst="rect">
            <a:avLst/>
          </a:prstGeom>
        </p:spPr>
      </p:pic>
      <p:sp>
        <p:nvSpPr>
          <p:cNvPr id="8" name="Rectangle 7"/>
          <p:cNvSpPr/>
          <p:nvPr/>
        </p:nvSpPr>
        <p:spPr>
          <a:xfrm>
            <a:off x="7253654" y="2382715"/>
            <a:ext cx="1784838" cy="69037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+6000</a:t>
            </a:r>
            <a:endParaRPr lang="en-US" sz="3600" dirty="0">
              <a:effectLst>
                <a:outerShdw blurRad="38100" dist="38100" dir="2700000" algn="tl">
                  <a:srgbClr val="000000">
                    <a:alpha val="43137"/>
                  </a:srgbClr>
                </a:outerShdw>
              </a:effectLst>
            </a:endParaRPr>
          </a:p>
        </p:txBody>
      </p:sp>
      <p:sp>
        <p:nvSpPr>
          <p:cNvPr id="9" name="Rectangle 8"/>
          <p:cNvSpPr/>
          <p:nvPr/>
        </p:nvSpPr>
        <p:spPr>
          <a:xfrm>
            <a:off x="7253654" y="4453302"/>
            <a:ext cx="1784838" cy="10682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1000 remain</a:t>
            </a:r>
            <a:endParaRPr lang="en-US" sz="3600" dirty="0">
              <a:effectLst>
                <a:outerShdw blurRad="38100" dist="38100" dir="2700000" algn="tl">
                  <a:srgbClr val="000000">
                    <a:alpha val="43137"/>
                  </a:srgbClr>
                </a:outerShdw>
              </a:effectLst>
            </a:endParaRPr>
          </a:p>
        </p:txBody>
      </p:sp>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30586" y="3068080"/>
            <a:ext cx="1630973" cy="1630973"/>
          </a:xfrm>
          <a:prstGeom prst="rect">
            <a:avLst/>
          </a:prstGeom>
        </p:spPr>
      </p:pic>
      <p:sp>
        <p:nvSpPr>
          <p:cNvPr id="12" name="Rectangular Callout 11"/>
          <p:cNvSpPr/>
          <p:nvPr/>
        </p:nvSpPr>
        <p:spPr>
          <a:xfrm>
            <a:off x="4914900" y="3743143"/>
            <a:ext cx="1784838" cy="362865"/>
          </a:xfrm>
          <a:prstGeom prst="wedgeRectCallout">
            <a:avLst>
              <a:gd name="adj1" fmla="val -3099"/>
              <a:gd name="adj2" fmla="val -780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Stock unsold</a:t>
            </a:r>
            <a:endParaRPr lang="en-US" dirty="0"/>
          </a:p>
        </p:txBody>
      </p:sp>
      <p:sp>
        <p:nvSpPr>
          <p:cNvPr id="13" name="Rectangular Callout 12"/>
          <p:cNvSpPr/>
          <p:nvPr/>
        </p:nvSpPr>
        <p:spPr>
          <a:xfrm>
            <a:off x="2611315" y="4962894"/>
            <a:ext cx="1784838" cy="362865"/>
          </a:xfrm>
          <a:prstGeom prst="wedgeRectCallout">
            <a:avLst>
              <a:gd name="adj1" fmla="val -3099"/>
              <a:gd name="adj2" fmla="val -780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new stock</a:t>
            </a:r>
            <a:endParaRPr lang="en-US" dirty="0"/>
          </a:p>
        </p:txBody>
      </p:sp>
      <p:sp>
        <p:nvSpPr>
          <p:cNvPr id="2" name="Right Arrow 1"/>
          <p:cNvSpPr/>
          <p:nvPr/>
        </p:nvSpPr>
        <p:spPr>
          <a:xfrm rot="19301211">
            <a:off x="6332461" y="2965946"/>
            <a:ext cx="1055077" cy="182790"/>
          </a:xfrm>
          <a:prstGeom prst="rightArrow">
            <a:avLst/>
          </a:prstGeom>
          <a:solidFill>
            <a:schemeClr val="accent2"/>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7055050">
            <a:off x="6074436" y="3792172"/>
            <a:ext cx="1832703" cy="182790"/>
          </a:xfrm>
          <a:prstGeom prst="rightArrow">
            <a:avLst/>
          </a:prstGeom>
          <a:solidFill>
            <a:schemeClr val="accent2"/>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517066">
            <a:off x="6407818" y="4927273"/>
            <a:ext cx="1042348" cy="184160"/>
          </a:xfrm>
          <a:prstGeom prst="rightArrow">
            <a:avLst/>
          </a:prstGeom>
          <a:solidFill>
            <a:schemeClr val="accent2"/>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p:cNvSpPr/>
          <p:nvPr/>
        </p:nvSpPr>
        <p:spPr>
          <a:xfrm>
            <a:off x="4866027" y="5009236"/>
            <a:ext cx="1784838" cy="362865"/>
          </a:xfrm>
          <a:prstGeom prst="wedgeRectCallout">
            <a:avLst>
              <a:gd name="adj1" fmla="val -3099"/>
              <a:gd name="adj2" fmla="val -780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Stock unsold</a:t>
            </a:r>
            <a:endParaRPr lang="en-US" dirty="0"/>
          </a:p>
        </p:txBody>
      </p:sp>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99193" y="2725704"/>
            <a:ext cx="585344" cy="585344"/>
          </a:xfrm>
          <a:prstGeom prst="rect">
            <a:avLst/>
          </a:prstGeom>
        </p:spPr>
      </p:pic>
      <p:pic>
        <p:nvPicPr>
          <p:cNvPr id="19" name="Picture 1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681507" y="2717584"/>
            <a:ext cx="631595" cy="631595"/>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53654" y="2428908"/>
            <a:ext cx="585344" cy="585344"/>
          </a:xfrm>
          <a:prstGeom prst="rect">
            <a:avLst/>
          </a:prstGeom>
        </p:spPr>
      </p:pic>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683533" y="4074802"/>
            <a:ext cx="631595" cy="631595"/>
          </a:xfrm>
          <a:prstGeom prst="rect">
            <a:avLst/>
          </a:prstGeom>
        </p:spPr>
      </p:pic>
      <p:sp>
        <p:nvSpPr>
          <p:cNvPr id="17" name="Flowchart: Process 16"/>
          <p:cNvSpPr/>
          <p:nvPr/>
        </p:nvSpPr>
        <p:spPr>
          <a:xfrm>
            <a:off x="63374" y="4137411"/>
            <a:ext cx="7133734" cy="123469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ular Callout 5"/>
          <p:cNvSpPr/>
          <p:nvPr/>
        </p:nvSpPr>
        <p:spPr>
          <a:xfrm>
            <a:off x="6183517" y="52736"/>
            <a:ext cx="3051018" cy="1348452"/>
          </a:xfrm>
          <a:prstGeom prst="wedgeRectCallout">
            <a:avLst>
              <a:gd name="adj1" fmla="val 23303"/>
              <a:gd name="adj2" fmla="val 87294"/>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2400" dirty="0" err="1" smtClean="0">
                <a:solidFill>
                  <a:schemeClr val="bg1"/>
                </a:solidFill>
                <a:latin typeface="Franklin Gothic Demi Cond" panose="020B0706030402020204" pitchFamily="34" charset="0"/>
              </a:rPr>
              <a:t>Paytm</a:t>
            </a:r>
            <a:r>
              <a:rPr lang="en-US" sz="2400" dirty="0" smtClean="0">
                <a:solidFill>
                  <a:schemeClr val="bg1"/>
                </a:solidFill>
                <a:latin typeface="Franklin Gothic Demi Cond" panose="020B0706030402020204" pitchFamily="34" charset="0"/>
              </a:rPr>
              <a:t> wallet: mobile #</a:t>
            </a:r>
          </a:p>
          <a:p>
            <a:r>
              <a:rPr lang="en-US" sz="2400" dirty="0" smtClean="0">
                <a:solidFill>
                  <a:schemeClr val="bg1"/>
                </a:solidFill>
                <a:latin typeface="Franklin Gothic Demi Cond" panose="020B0706030402020204" pitchFamily="34" charset="0"/>
              </a:rPr>
              <a:t>VAT: “TIN Account #”</a:t>
            </a:r>
          </a:p>
          <a:p>
            <a:r>
              <a:rPr lang="en-US" sz="2400" dirty="0" smtClean="0">
                <a:solidFill>
                  <a:schemeClr val="bg1"/>
                </a:solidFill>
                <a:latin typeface="Franklin Gothic Demi Cond" panose="020B0706030402020204" pitchFamily="34" charset="0"/>
              </a:rPr>
              <a:t>GST: “GST-IN Account #”</a:t>
            </a:r>
            <a:endParaRPr lang="en-US" sz="2400" dirty="0">
              <a:solidFill>
                <a:schemeClr val="bg1"/>
              </a:solidFill>
              <a:latin typeface="Franklin Gothic Demi Cond" panose="020B0706030402020204" pitchFamily="34" charset="0"/>
            </a:endParaRPr>
          </a:p>
        </p:txBody>
      </p:sp>
      <p:sp>
        <p:nvSpPr>
          <p:cNvPr id="11" name="Rectangle 10"/>
          <p:cNvSpPr/>
          <p:nvPr/>
        </p:nvSpPr>
        <p:spPr>
          <a:xfrm>
            <a:off x="0" y="4881928"/>
            <a:ext cx="9038493" cy="173868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dirty="0" smtClean="0"/>
              <a:t>Dealer gets credit on taxes already paid on inputs.</a:t>
            </a:r>
          </a:p>
          <a:p>
            <a:r>
              <a:rPr lang="en-US" sz="2800" dirty="0" smtClean="0"/>
              <a:t>And later, these input credits can be used to offset TAX liabilities</a:t>
            </a:r>
          </a:p>
          <a:p>
            <a:r>
              <a:rPr lang="en-US" sz="2800" dirty="0" smtClean="0"/>
              <a:t>But invoice is must, Tax collection </a:t>
            </a:r>
            <a:r>
              <a:rPr lang="en-US" sz="2800" dirty="0" smtClean="0">
                <a:latin typeface="Franklin Gothic Medium Cond" panose="020B0606030402020204" pitchFamily="34" charset="0"/>
              </a:rPr>
              <a:t>▲,</a:t>
            </a:r>
            <a:r>
              <a:rPr lang="en-US" sz="2800" dirty="0">
                <a:latin typeface="Franklin Gothic Medium Cond" panose="020B0606030402020204" pitchFamily="34" charset="0"/>
              </a:rPr>
              <a:t> </a:t>
            </a:r>
            <a:r>
              <a:rPr lang="en-US" sz="2800" dirty="0" smtClean="0">
                <a:latin typeface="Franklin Gothic Medium Cond" panose="020B0606030402020204" pitchFamily="34" charset="0"/>
              </a:rPr>
              <a:t>inspector raj ▼, </a:t>
            </a:r>
            <a:r>
              <a:rPr lang="en-US" sz="2800" dirty="0"/>
              <a:t>“self-policing”</a:t>
            </a:r>
          </a:p>
        </p:txBody>
      </p:sp>
    </p:spTree>
    <p:extLst>
      <p:ext uri="{BB962C8B-B14F-4D97-AF65-F5344CB8AC3E}">
        <p14:creationId xmlns:p14="http://schemas.microsoft.com/office/powerpoint/2010/main" val="192487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BB6A464-18F5-41DC-BD33-FACE5431D276}"/>
                                            </p:graphicEl>
                                          </p:spTgt>
                                        </p:tgtEl>
                                        <p:attrNameLst>
                                          <p:attrName>style.visibility</p:attrName>
                                        </p:attrNameLst>
                                      </p:cBhvr>
                                      <p:to>
                                        <p:strVal val="visible"/>
                                      </p:to>
                                    </p:set>
                                    <p:animEffect transition="in" filter="fade">
                                      <p:cBhvr>
                                        <p:cTn id="7" dur="500"/>
                                        <p:tgtEl>
                                          <p:spTgt spid="4">
                                            <p:graphicEl>
                                              <a:dgm id="{ABB6A464-18F5-41DC-BD33-FACE5431D2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9D25181-F27C-4919-BFCB-4AE3E57A3AB0}"/>
                                            </p:graphicEl>
                                          </p:spTgt>
                                        </p:tgtEl>
                                        <p:attrNameLst>
                                          <p:attrName>style.visibility</p:attrName>
                                        </p:attrNameLst>
                                      </p:cBhvr>
                                      <p:to>
                                        <p:strVal val="visible"/>
                                      </p:to>
                                    </p:set>
                                    <p:animEffect transition="in" filter="fade">
                                      <p:cBhvr>
                                        <p:cTn id="10" dur="500"/>
                                        <p:tgtEl>
                                          <p:spTgt spid="4">
                                            <p:graphicEl>
                                              <a:dgm id="{A9D25181-F27C-4919-BFCB-4AE3E57A3AB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29F1DD7-1C8E-41BC-996B-F4E3BA436883}"/>
                                            </p:graphicEl>
                                          </p:spTgt>
                                        </p:tgtEl>
                                        <p:attrNameLst>
                                          <p:attrName>style.visibility</p:attrName>
                                        </p:attrNameLst>
                                      </p:cBhvr>
                                      <p:to>
                                        <p:strVal val="visible"/>
                                      </p:to>
                                    </p:set>
                                    <p:animEffect transition="in" filter="fade">
                                      <p:cBhvr>
                                        <p:cTn id="13" dur="500"/>
                                        <p:tgtEl>
                                          <p:spTgt spid="4">
                                            <p:graphicEl>
                                              <a:dgm id="{529F1DD7-1C8E-41BC-996B-F4E3BA436883}"/>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D68F7754-A0A4-4A80-9642-36F04BB65179}"/>
                                            </p:graphicEl>
                                          </p:spTgt>
                                        </p:tgtEl>
                                        <p:attrNameLst>
                                          <p:attrName>style.visibility</p:attrName>
                                        </p:attrNameLst>
                                      </p:cBhvr>
                                      <p:to>
                                        <p:strVal val="visible"/>
                                      </p:to>
                                    </p:set>
                                    <p:animEffect transition="in" filter="fade">
                                      <p:cBhvr>
                                        <p:cTn id="18" dur="500"/>
                                        <p:tgtEl>
                                          <p:spTgt spid="4">
                                            <p:graphicEl>
                                              <a:dgm id="{D68F7754-A0A4-4A80-9642-36F04BB65179}"/>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12DC8EE1-D2F1-440D-B453-C736BC076805}"/>
                                            </p:graphicEl>
                                          </p:spTgt>
                                        </p:tgtEl>
                                        <p:attrNameLst>
                                          <p:attrName>style.visibility</p:attrName>
                                        </p:attrNameLst>
                                      </p:cBhvr>
                                      <p:to>
                                        <p:strVal val="visible"/>
                                      </p:to>
                                    </p:set>
                                    <p:animEffect transition="in" filter="fade">
                                      <p:cBhvr>
                                        <p:cTn id="21" dur="500"/>
                                        <p:tgtEl>
                                          <p:spTgt spid="4">
                                            <p:graphicEl>
                                              <a:dgm id="{12DC8EE1-D2F1-440D-B453-C736BC07680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6B31FA28-E1CF-49BD-9B08-CB74DA3C53BD}"/>
                                            </p:graphicEl>
                                          </p:spTgt>
                                        </p:tgtEl>
                                        <p:attrNameLst>
                                          <p:attrName>style.visibility</p:attrName>
                                        </p:attrNameLst>
                                      </p:cBhvr>
                                      <p:to>
                                        <p:strVal val="visible"/>
                                      </p:to>
                                    </p:set>
                                    <p:animEffect transition="in" filter="fade">
                                      <p:cBhvr>
                                        <p:cTn id="24" dur="500"/>
                                        <p:tgtEl>
                                          <p:spTgt spid="4">
                                            <p:graphicEl>
                                              <a:dgm id="{6B31FA28-E1CF-49BD-9B08-CB74DA3C53BD}"/>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graphicEl>
                                              <a:dgm id="{CC11B6DB-499A-4FB5-9657-7AAB1949C18D}"/>
                                            </p:graphicEl>
                                          </p:spTgt>
                                        </p:tgtEl>
                                        <p:attrNameLst>
                                          <p:attrName>style.visibility</p:attrName>
                                        </p:attrNameLst>
                                      </p:cBhvr>
                                      <p:to>
                                        <p:strVal val="visible"/>
                                      </p:to>
                                    </p:set>
                                    <p:animEffect transition="in" filter="fade">
                                      <p:cBhvr>
                                        <p:cTn id="27" dur="500"/>
                                        <p:tgtEl>
                                          <p:spTgt spid="4">
                                            <p:graphicEl>
                                              <a:dgm id="{CC11B6DB-499A-4FB5-9657-7AAB1949C18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16F963D6-A271-436A-9291-860FC43B5C65}"/>
                                            </p:graphicEl>
                                          </p:spTgt>
                                        </p:tgtEl>
                                        <p:attrNameLst>
                                          <p:attrName>style.visibility</p:attrName>
                                        </p:attrNameLst>
                                      </p:cBhvr>
                                      <p:to>
                                        <p:strVal val="visible"/>
                                      </p:to>
                                    </p:set>
                                    <p:animEffect transition="in" filter="fade">
                                      <p:cBhvr>
                                        <p:cTn id="30" dur="500"/>
                                        <p:tgtEl>
                                          <p:spTgt spid="4">
                                            <p:graphicEl>
                                              <a:dgm id="{16F963D6-A271-436A-9291-860FC43B5C65}"/>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D88D8F81-F82D-4DC9-A97C-3C9E82681720}"/>
                                            </p:graphicEl>
                                          </p:spTgt>
                                        </p:tgtEl>
                                        <p:attrNameLst>
                                          <p:attrName>style.visibility</p:attrName>
                                        </p:attrNameLst>
                                      </p:cBhvr>
                                      <p:to>
                                        <p:strVal val="visible"/>
                                      </p:to>
                                    </p:set>
                                    <p:animEffect transition="in" filter="fade">
                                      <p:cBhvr>
                                        <p:cTn id="33" dur="500"/>
                                        <p:tgtEl>
                                          <p:spTgt spid="4">
                                            <p:graphicEl>
                                              <a:dgm id="{D88D8F81-F82D-4DC9-A97C-3C9E82681720}"/>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1)">
                                      <p:cBhvr>
                                        <p:cTn id="38" dur="20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xit" presetSubtype="10" fill="hold" grpId="0" nodeType="clickEffect">
                                  <p:stCondLst>
                                    <p:cond delay="0"/>
                                  </p:stCondLst>
                                  <p:childTnLst>
                                    <p:animEffect transition="out" filter="randombar(horizontal)">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inVertic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arn(inVertical)">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P spid="8" grpId="0" animBg="1"/>
      <p:bldP spid="9" grpId="0" animBg="1"/>
      <p:bldP spid="14" grpId="0" animBg="1"/>
      <p:bldP spid="15" grpId="0" animBg="1"/>
      <p:bldP spid="17"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058830428"/>
              </p:ext>
            </p:extLst>
          </p:nvPr>
        </p:nvGraphicFramePr>
        <p:xfrm>
          <a:off x="-276958" y="865861"/>
          <a:ext cx="4888523" cy="56007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But where to get this GST-IN number?</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741376"/>
            <a:ext cx="9223131" cy="950022"/>
          </a:xfrm>
          <a:prstGeom prst="rect">
            <a:avLst/>
          </a:prstGeom>
        </p:spPr>
      </p:pic>
      <p:graphicFrame>
        <p:nvGraphicFramePr>
          <p:cNvPr id="8" name="Diagram 7"/>
          <p:cNvGraphicFramePr/>
          <p:nvPr>
            <p:extLst>
              <p:ext uri="{D42A27DB-BD31-4B8C-83A1-F6EECF244321}">
                <p14:modId xmlns:p14="http://schemas.microsoft.com/office/powerpoint/2010/main" val="206479957"/>
              </p:ext>
            </p:extLst>
          </p:nvPr>
        </p:nvGraphicFramePr>
        <p:xfrm>
          <a:off x="4611565" y="647936"/>
          <a:ext cx="4418135" cy="49458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72862" y="2316668"/>
            <a:ext cx="1567542" cy="1581102"/>
          </a:xfrm>
          <a:prstGeom prst="rect">
            <a:avLst/>
          </a:prstGeom>
        </p:spPr>
      </p:pic>
      <p:sp>
        <p:nvSpPr>
          <p:cNvPr id="9" name="Rectangle 8"/>
          <p:cNvSpPr/>
          <p:nvPr/>
        </p:nvSpPr>
        <p:spPr>
          <a:xfrm>
            <a:off x="0" y="5064369"/>
            <a:ext cx="4325815" cy="778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Special purpose Vehicle (SPV)</a:t>
            </a:r>
          </a:p>
          <a:p>
            <a:pPr algn="ctr"/>
            <a:r>
              <a:rPr lang="en-US" sz="2800" dirty="0" smtClean="0"/>
              <a:t>2013, Chidambaram</a:t>
            </a:r>
          </a:p>
        </p:txBody>
      </p:sp>
    </p:spTree>
    <p:extLst>
      <p:ext uri="{BB962C8B-B14F-4D97-AF65-F5344CB8AC3E}">
        <p14:creationId xmlns:p14="http://schemas.microsoft.com/office/powerpoint/2010/main" val="155080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2" dur="500"/>
                                        <p:tgtEl>
                                          <p:spTgt spid="6">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7" dur="500"/>
                                        <p:tgtEl>
                                          <p:spTgt spid="6">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22" dur="500"/>
                                        <p:tgtEl>
                                          <p:spTgt spid="6">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27" dur="500"/>
                                        <p:tgtEl>
                                          <p:spTgt spid="6">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fade">
                                      <p:cBhvr>
                                        <p:cTn id="32" dur="500"/>
                                        <p:tgtEl>
                                          <p:spTgt spid="6">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fade">
                                      <p:cBhvr>
                                        <p:cTn id="37" dur="500"/>
                                        <p:tgtEl>
                                          <p:spTgt spid="6">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C3460915-3F30-4998-9A5F-F200B136DDD1}"/>
                                            </p:graphicEl>
                                          </p:spTgt>
                                        </p:tgtEl>
                                        <p:attrNameLst>
                                          <p:attrName>style.visibility</p:attrName>
                                        </p:attrNameLst>
                                      </p:cBhvr>
                                      <p:to>
                                        <p:strVal val="visible"/>
                                      </p:to>
                                    </p:set>
                                    <p:animEffect transition="in" filter="fade">
                                      <p:cBhvr>
                                        <p:cTn id="42" dur="500"/>
                                        <p:tgtEl>
                                          <p:spTgt spid="8">
                                            <p:graphicEl>
                                              <a:dgm id="{C3460915-3F30-4998-9A5F-F200B136DDD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FBDB2725-48E7-48F4-9C0D-0DB5439D6821}"/>
                                            </p:graphicEl>
                                          </p:spTgt>
                                        </p:tgtEl>
                                        <p:attrNameLst>
                                          <p:attrName>style.visibility</p:attrName>
                                        </p:attrNameLst>
                                      </p:cBhvr>
                                      <p:to>
                                        <p:strVal val="visible"/>
                                      </p:to>
                                    </p:set>
                                    <p:animEffect transition="in" filter="fade">
                                      <p:cBhvr>
                                        <p:cTn id="47" dur="500"/>
                                        <p:tgtEl>
                                          <p:spTgt spid="8">
                                            <p:graphicEl>
                                              <a:dgm id="{FBDB2725-48E7-48F4-9C0D-0DB5439D682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4F29EFA0-EEC5-4EA2-BF97-B1F2B21D57FC}"/>
                                            </p:graphicEl>
                                          </p:spTgt>
                                        </p:tgtEl>
                                        <p:attrNameLst>
                                          <p:attrName>style.visibility</p:attrName>
                                        </p:attrNameLst>
                                      </p:cBhvr>
                                      <p:to>
                                        <p:strVal val="visible"/>
                                      </p:to>
                                    </p:set>
                                    <p:animEffect transition="in" filter="fade">
                                      <p:cBhvr>
                                        <p:cTn id="52" dur="500"/>
                                        <p:tgtEl>
                                          <p:spTgt spid="8">
                                            <p:graphicEl>
                                              <a:dgm id="{4F29EFA0-EEC5-4EA2-BF97-B1F2B21D57F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1ECC3A8B-D063-4984-8961-0A3590542CFA}"/>
                                            </p:graphicEl>
                                          </p:spTgt>
                                        </p:tgtEl>
                                        <p:attrNameLst>
                                          <p:attrName>style.visibility</p:attrName>
                                        </p:attrNameLst>
                                      </p:cBhvr>
                                      <p:to>
                                        <p:strVal val="visible"/>
                                      </p:to>
                                    </p:set>
                                    <p:animEffect transition="in" filter="fade">
                                      <p:cBhvr>
                                        <p:cTn id="57" dur="500"/>
                                        <p:tgtEl>
                                          <p:spTgt spid="8">
                                            <p:graphicEl>
                                              <a:dgm id="{1ECC3A8B-D063-4984-8961-0A3590542CF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graphicEl>
                                              <a:dgm id="{8D4BDF52-5993-46B8-9A93-ED39CBAEA63C}"/>
                                            </p:graphicEl>
                                          </p:spTgt>
                                        </p:tgtEl>
                                        <p:attrNameLst>
                                          <p:attrName>style.visibility</p:attrName>
                                        </p:attrNameLst>
                                      </p:cBhvr>
                                      <p:to>
                                        <p:strVal val="visible"/>
                                      </p:to>
                                    </p:set>
                                    <p:animEffect transition="in" filter="fade">
                                      <p:cBhvr>
                                        <p:cTn id="62" dur="500"/>
                                        <p:tgtEl>
                                          <p:spTgt spid="8">
                                            <p:graphicEl>
                                              <a:dgm id="{8D4BDF52-5993-46B8-9A93-ED39CBAEA63C}"/>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graphicEl>
                                              <a:dgm id="{1FDD8D7B-D22C-40A7-AF0E-296FC92AEE9A}"/>
                                            </p:graphicEl>
                                          </p:spTgt>
                                        </p:tgtEl>
                                        <p:attrNameLst>
                                          <p:attrName>style.visibility</p:attrName>
                                        </p:attrNameLst>
                                      </p:cBhvr>
                                      <p:to>
                                        <p:strVal val="visible"/>
                                      </p:to>
                                    </p:set>
                                    <p:animEffect transition="in" filter="fade">
                                      <p:cBhvr>
                                        <p:cTn id="67" dur="500"/>
                                        <p:tgtEl>
                                          <p:spTgt spid="8">
                                            <p:graphicEl>
                                              <a:dgm id="{1FDD8D7B-D22C-40A7-AF0E-296FC92AEE9A}"/>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graphicEl>
                                              <a:dgm id="{03D6A6B1-E317-4BF8-96F2-F2C0F331439B}"/>
                                            </p:graphicEl>
                                          </p:spTgt>
                                        </p:tgtEl>
                                        <p:attrNameLst>
                                          <p:attrName>style.visibility</p:attrName>
                                        </p:attrNameLst>
                                      </p:cBhvr>
                                      <p:to>
                                        <p:strVal val="visible"/>
                                      </p:to>
                                    </p:set>
                                    <p:animEffect transition="in" filter="fade">
                                      <p:cBhvr>
                                        <p:cTn id="72" dur="500"/>
                                        <p:tgtEl>
                                          <p:spTgt spid="8">
                                            <p:graphicEl>
                                              <a:dgm id="{03D6A6B1-E317-4BF8-96F2-F2C0F331439B}"/>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graphicEl>
                                              <a:dgm id="{B7389419-D69E-4CBA-9072-1C4FC14E1471}"/>
                                            </p:graphicEl>
                                          </p:spTgt>
                                        </p:tgtEl>
                                        <p:attrNameLst>
                                          <p:attrName>style.visibility</p:attrName>
                                        </p:attrNameLst>
                                      </p:cBhvr>
                                      <p:to>
                                        <p:strVal val="visible"/>
                                      </p:to>
                                    </p:set>
                                    <p:animEffect transition="in" filter="fade">
                                      <p:cBhvr>
                                        <p:cTn id="77" dur="500"/>
                                        <p:tgtEl>
                                          <p:spTgt spid="8">
                                            <p:graphicEl>
                                              <a:dgm id="{B7389419-D69E-4CBA-9072-1C4FC14E14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Graphic spid="8"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Functions of GSTN SPV</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99948"/>
            <a:ext cx="9144000" cy="5958052"/>
          </a:xfrm>
          <a:prstGeom prst="rect">
            <a:avLst/>
          </a:prstGeom>
        </p:spPr>
      </p:pic>
      <p:sp>
        <p:nvSpPr>
          <p:cNvPr id="8" name="Rectangle 7"/>
          <p:cNvSpPr/>
          <p:nvPr/>
        </p:nvSpPr>
        <p:spPr>
          <a:xfrm>
            <a:off x="3552092" y="1028700"/>
            <a:ext cx="2039816" cy="844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Infosys develops the software</a:t>
            </a:r>
            <a:endParaRPr lang="en-US" sz="2400" dirty="0"/>
          </a:p>
        </p:txBody>
      </p:sp>
    </p:spTree>
    <p:extLst>
      <p:ext uri="{BB962C8B-B14F-4D97-AF65-F5344CB8AC3E}">
        <p14:creationId xmlns:p14="http://schemas.microsoft.com/office/powerpoint/2010/main" val="392937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73045"/>
            <a:ext cx="6620407" cy="5115255"/>
          </a:xfrm>
          <a:prstGeom prst="rect">
            <a:avLst/>
          </a:prstGeom>
        </p:spPr>
      </p:pic>
      <p:sp>
        <p:nvSpPr>
          <p:cNvPr id="2" name="Title 1"/>
          <p:cNvSpPr>
            <a:spLocks noGrp="1"/>
          </p:cNvSpPr>
          <p:nvPr>
            <p:ph type="title"/>
          </p:nvPr>
        </p:nvSpPr>
        <p:spPr/>
        <p:txBody>
          <a:bodyPr/>
          <a:lstStyle/>
          <a:p>
            <a:r>
              <a:rPr lang="en-US" dirty="0" smtClean="0"/>
              <a:t>DATA privacy issue….BUT</a:t>
            </a:r>
            <a:endParaRPr lang="en-US" dirty="0"/>
          </a:p>
        </p:txBody>
      </p:sp>
      <p:graphicFrame>
        <p:nvGraphicFramePr>
          <p:cNvPr id="4" name="Diagram 3"/>
          <p:cNvGraphicFramePr/>
          <p:nvPr>
            <p:extLst>
              <p:ext uri="{D42A27DB-BD31-4B8C-83A1-F6EECF244321}">
                <p14:modId xmlns:p14="http://schemas.microsoft.com/office/powerpoint/2010/main" val="484403827"/>
              </p:ext>
            </p:extLst>
          </p:nvPr>
        </p:nvGraphicFramePr>
        <p:xfrm>
          <a:off x="2855407" y="2688212"/>
          <a:ext cx="6096000" cy="4169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98787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EB04D35-A235-4AFA-A287-0DA4904733A8}"/>
                                            </p:graphicEl>
                                          </p:spTgt>
                                        </p:tgtEl>
                                        <p:attrNameLst>
                                          <p:attrName>style.visibility</p:attrName>
                                        </p:attrNameLst>
                                      </p:cBhvr>
                                      <p:to>
                                        <p:strVal val="visible"/>
                                      </p:to>
                                    </p:set>
                                    <p:animEffect transition="in" filter="fade">
                                      <p:cBhvr>
                                        <p:cTn id="7" dur="500"/>
                                        <p:tgtEl>
                                          <p:spTgt spid="4">
                                            <p:graphicEl>
                                              <a:dgm id="{7EB04D35-A235-4AFA-A287-0DA4904733A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6D4F30A-4266-4519-B7D1-8176CF6E24B6}"/>
                                            </p:graphicEl>
                                          </p:spTgt>
                                        </p:tgtEl>
                                        <p:attrNameLst>
                                          <p:attrName>style.visibility</p:attrName>
                                        </p:attrNameLst>
                                      </p:cBhvr>
                                      <p:to>
                                        <p:strVal val="visible"/>
                                      </p:to>
                                    </p:set>
                                    <p:animEffect transition="in" filter="fade">
                                      <p:cBhvr>
                                        <p:cTn id="12" dur="500"/>
                                        <p:tgtEl>
                                          <p:spTgt spid="4">
                                            <p:graphicEl>
                                              <a:dgm id="{86D4F30A-4266-4519-B7D1-8176CF6E24B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199E9C6-7386-40D4-B6A2-6A748A7BC59D}"/>
                                            </p:graphicEl>
                                          </p:spTgt>
                                        </p:tgtEl>
                                        <p:attrNameLst>
                                          <p:attrName>style.visibility</p:attrName>
                                        </p:attrNameLst>
                                      </p:cBhvr>
                                      <p:to>
                                        <p:strVal val="visible"/>
                                      </p:to>
                                    </p:set>
                                    <p:animEffect transition="in" filter="fade">
                                      <p:cBhvr>
                                        <p:cTn id="17" dur="500"/>
                                        <p:tgtEl>
                                          <p:spTgt spid="4">
                                            <p:graphicEl>
                                              <a:dgm id="{D199E9C6-7386-40D4-B6A2-6A748A7BC59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992704F-2366-49B5-B81D-1503117D0962}"/>
                                            </p:graphicEl>
                                          </p:spTgt>
                                        </p:tgtEl>
                                        <p:attrNameLst>
                                          <p:attrName>style.visibility</p:attrName>
                                        </p:attrNameLst>
                                      </p:cBhvr>
                                      <p:to>
                                        <p:strVal val="visible"/>
                                      </p:to>
                                    </p:set>
                                    <p:animEffect transition="in" filter="fade">
                                      <p:cBhvr>
                                        <p:cTn id="22" dur="500"/>
                                        <p:tgtEl>
                                          <p:spTgt spid="4">
                                            <p:graphicEl>
                                              <a:dgm id="{B992704F-2366-49B5-B81D-1503117D09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GST-IN number: 15 alpha-numeric</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76" y="795523"/>
            <a:ext cx="9078648" cy="2851667"/>
          </a:xfrm>
          <a:prstGeom prst="rect">
            <a:avLst/>
          </a:prstGeom>
        </p:spPr>
      </p:pic>
      <p:sp>
        <p:nvSpPr>
          <p:cNvPr id="8" name="Rectangle 7"/>
          <p:cNvSpPr/>
          <p:nvPr/>
        </p:nvSpPr>
        <p:spPr>
          <a:xfrm>
            <a:off x="1708220" y="2637692"/>
            <a:ext cx="3628711" cy="80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PAN CARD is prerequisite</a:t>
            </a:r>
          </a:p>
          <a:p>
            <a:pPr algn="ctr"/>
            <a:r>
              <a:rPr lang="en-US" sz="2400" dirty="0" smtClean="0">
                <a:effectLst>
                  <a:outerShdw blurRad="38100" dist="38100" dir="2700000" algn="tl">
                    <a:srgbClr val="000000">
                      <a:alpha val="43137"/>
                    </a:srgbClr>
                  </a:outerShdw>
                </a:effectLst>
              </a:rPr>
              <a:t>“10 digit” alphanumeric code</a:t>
            </a:r>
            <a:endParaRPr lang="en-US" sz="2400" dirty="0">
              <a:effectLst>
                <a:outerShdw blurRad="38100" dist="38100" dir="2700000" algn="tl">
                  <a:srgbClr val="000000">
                    <a:alpha val="43137"/>
                  </a:srgbClr>
                </a:outerShdw>
              </a:effectLst>
            </a:endParaRPr>
          </a:p>
        </p:txBody>
      </p:sp>
      <p:sp>
        <p:nvSpPr>
          <p:cNvPr id="9" name="Rectangular Callout 8"/>
          <p:cNvSpPr/>
          <p:nvPr/>
        </p:nvSpPr>
        <p:spPr>
          <a:xfrm>
            <a:off x="167054" y="3130063"/>
            <a:ext cx="1283677" cy="800100"/>
          </a:xfrm>
          <a:prstGeom prst="wedgeRectCallout">
            <a:avLst>
              <a:gd name="adj1" fmla="val -9874"/>
              <a:gd name="adj2" fmla="val -65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CENSUS code</a:t>
            </a:r>
            <a:endParaRPr lang="en-US" sz="2400" dirty="0"/>
          </a:p>
        </p:txBody>
      </p:sp>
      <p:sp>
        <p:nvSpPr>
          <p:cNvPr id="10" name="Rectangular Callout 9"/>
          <p:cNvSpPr/>
          <p:nvPr/>
        </p:nvSpPr>
        <p:spPr>
          <a:xfrm>
            <a:off x="5468815" y="3647190"/>
            <a:ext cx="1283677" cy="545303"/>
          </a:xfrm>
          <a:prstGeom prst="wedgeRectCallout">
            <a:avLst>
              <a:gd name="adj1" fmla="val -9874"/>
              <a:gd name="adj2" fmla="val -65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1-9, A-Z</a:t>
            </a:r>
            <a:endParaRPr lang="en-US" sz="2800" dirty="0"/>
          </a:p>
        </p:txBody>
      </p:sp>
      <p:graphicFrame>
        <p:nvGraphicFramePr>
          <p:cNvPr id="11" name="Diagram 10"/>
          <p:cNvGraphicFramePr/>
          <p:nvPr>
            <p:extLst>
              <p:ext uri="{D42A27DB-BD31-4B8C-83A1-F6EECF244321}">
                <p14:modId xmlns:p14="http://schemas.microsoft.com/office/powerpoint/2010/main" val="11678951"/>
              </p:ext>
            </p:extLst>
          </p:nvPr>
        </p:nvGraphicFramePr>
        <p:xfrm>
          <a:off x="2807678" y="4192493"/>
          <a:ext cx="5852746" cy="25937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4691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B4A33D36-6A60-4C6F-BFD9-8C593B055606}"/>
                                            </p:graphicEl>
                                          </p:spTgt>
                                        </p:tgtEl>
                                        <p:attrNameLst>
                                          <p:attrName>style.visibility</p:attrName>
                                        </p:attrNameLst>
                                      </p:cBhvr>
                                      <p:to>
                                        <p:strVal val="visible"/>
                                      </p:to>
                                    </p:set>
                                    <p:animEffect transition="in" filter="fade">
                                      <p:cBhvr>
                                        <p:cTn id="22" dur="500"/>
                                        <p:tgtEl>
                                          <p:spTgt spid="11">
                                            <p:graphicEl>
                                              <a:dgm id="{B4A33D36-6A60-4C6F-BFD9-8C593B05560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dgm id="{60D08D6C-1ADD-4177-8DB1-F7B53A0C3E51}"/>
                                            </p:graphicEl>
                                          </p:spTgt>
                                        </p:tgtEl>
                                        <p:attrNameLst>
                                          <p:attrName>style.visibility</p:attrName>
                                        </p:attrNameLst>
                                      </p:cBhvr>
                                      <p:to>
                                        <p:strVal val="visible"/>
                                      </p:to>
                                    </p:set>
                                    <p:animEffect transition="in" filter="fade">
                                      <p:cBhvr>
                                        <p:cTn id="27" dur="500"/>
                                        <p:tgtEl>
                                          <p:spTgt spid="11">
                                            <p:graphicEl>
                                              <a:dgm id="{60D08D6C-1ADD-4177-8DB1-F7B53A0C3E51}"/>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graphicEl>
                                              <a:dgm id="{520207B3-E6E4-42D3-9B81-A944AF669D9B}"/>
                                            </p:graphicEl>
                                          </p:spTgt>
                                        </p:tgtEl>
                                        <p:attrNameLst>
                                          <p:attrName>style.visibility</p:attrName>
                                        </p:attrNameLst>
                                      </p:cBhvr>
                                      <p:to>
                                        <p:strVal val="visible"/>
                                      </p:to>
                                    </p:set>
                                    <p:animEffect transition="in" filter="fade">
                                      <p:cBhvr>
                                        <p:cTn id="30" dur="500"/>
                                        <p:tgtEl>
                                          <p:spTgt spid="11">
                                            <p:graphicEl>
                                              <a:dgm id="{520207B3-E6E4-42D3-9B81-A944AF669D9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graphicEl>
                                              <a:dgm id="{F1CEFBB1-5C7A-40F8-B466-11B7F6A29BCF}"/>
                                            </p:graphicEl>
                                          </p:spTgt>
                                        </p:tgtEl>
                                        <p:attrNameLst>
                                          <p:attrName>style.visibility</p:attrName>
                                        </p:attrNameLst>
                                      </p:cBhvr>
                                      <p:to>
                                        <p:strVal val="visible"/>
                                      </p:to>
                                    </p:set>
                                    <p:animEffect transition="in" filter="fade">
                                      <p:cBhvr>
                                        <p:cTn id="35" dur="500"/>
                                        <p:tgtEl>
                                          <p:spTgt spid="11">
                                            <p:graphicEl>
                                              <a:dgm id="{F1CEFBB1-5C7A-40F8-B466-11B7F6A29BCF}"/>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graphicEl>
                                              <a:dgm id="{D6A91AE1-C467-4AFA-80DE-5F9FAC3A8034}"/>
                                            </p:graphicEl>
                                          </p:spTgt>
                                        </p:tgtEl>
                                        <p:attrNameLst>
                                          <p:attrName>style.visibility</p:attrName>
                                        </p:attrNameLst>
                                      </p:cBhvr>
                                      <p:to>
                                        <p:strVal val="visible"/>
                                      </p:to>
                                    </p:set>
                                    <p:animEffect transition="in" filter="fade">
                                      <p:cBhvr>
                                        <p:cTn id="38" dur="500"/>
                                        <p:tgtEl>
                                          <p:spTgt spid="11">
                                            <p:graphicEl>
                                              <a:dgm id="{D6A91AE1-C467-4AFA-80DE-5F9FAC3A8034}"/>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graphicEl>
                                              <a:dgm id="{000EDFC7-AB58-4021-A76F-0709BEAA053B}"/>
                                            </p:graphicEl>
                                          </p:spTgt>
                                        </p:tgtEl>
                                        <p:attrNameLst>
                                          <p:attrName>style.visibility</p:attrName>
                                        </p:attrNameLst>
                                      </p:cBhvr>
                                      <p:to>
                                        <p:strVal val="visible"/>
                                      </p:to>
                                    </p:set>
                                    <p:animEffect transition="in" filter="fade">
                                      <p:cBhvr>
                                        <p:cTn id="43" dur="500"/>
                                        <p:tgtEl>
                                          <p:spTgt spid="11">
                                            <p:graphicEl>
                                              <a:dgm id="{000EDFC7-AB58-4021-A76F-0709BEAA053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graphicEl>
                                              <a:dgm id="{D004DE14-2339-4883-916C-9B47E7B6D397}"/>
                                            </p:graphicEl>
                                          </p:spTgt>
                                        </p:tgtEl>
                                        <p:attrNameLst>
                                          <p:attrName>style.visibility</p:attrName>
                                        </p:attrNameLst>
                                      </p:cBhvr>
                                      <p:to>
                                        <p:strVal val="visible"/>
                                      </p:to>
                                    </p:set>
                                    <p:animEffect transition="in" filter="fade">
                                      <p:cBhvr>
                                        <p:cTn id="46" dur="500"/>
                                        <p:tgtEl>
                                          <p:spTgt spid="11">
                                            <p:graphicEl>
                                              <a:dgm id="{D004DE14-2339-4883-916C-9B47E7B6D397}"/>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graphicEl>
                                              <a:dgm id="{8322D8CD-0006-414A-AC14-3B6EAB459152}"/>
                                            </p:graphicEl>
                                          </p:spTgt>
                                        </p:tgtEl>
                                        <p:attrNameLst>
                                          <p:attrName>style.visibility</p:attrName>
                                        </p:attrNameLst>
                                      </p:cBhvr>
                                      <p:to>
                                        <p:strVal val="visible"/>
                                      </p:to>
                                    </p:set>
                                    <p:animEffect transition="in" filter="fade">
                                      <p:cBhvr>
                                        <p:cTn id="51" dur="500"/>
                                        <p:tgtEl>
                                          <p:spTgt spid="11">
                                            <p:graphicEl>
                                              <a:dgm id="{8322D8CD-0006-414A-AC14-3B6EAB459152}"/>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graphicEl>
                                              <a:dgm id="{2021DA23-0F61-4052-BD44-E0EBF68FD80D}"/>
                                            </p:graphicEl>
                                          </p:spTgt>
                                        </p:tgtEl>
                                        <p:attrNameLst>
                                          <p:attrName>style.visibility</p:attrName>
                                        </p:attrNameLst>
                                      </p:cBhvr>
                                      <p:to>
                                        <p:strVal val="visible"/>
                                      </p:to>
                                    </p:set>
                                    <p:animEffect transition="in" filter="fade">
                                      <p:cBhvr>
                                        <p:cTn id="54" dur="500"/>
                                        <p:tgtEl>
                                          <p:spTgt spid="11">
                                            <p:graphicEl>
                                              <a:dgm id="{2021DA23-0F61-4052-BD44-E0EBF68FD80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Graphic spid="11" grpId="0">
        <p:bldSub>
          <a:bldDgm bld="lvlOne"/>
        </p:bldSub>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a:ext>
            </a:extLst>
          </a:blip>
          <a:srcRect l="8901" r="5550"/>
          <a:stretch/>
        </p:blipFill>
        <p:spPr>
          <a:xfrm>
            <a:off x="0" y="857250"/>
            <a:ext cx="9126416" cy="6000750"/>
          </a:xfrm>
          <a:prstGeom prst="rect">
            <a:avLst/>
          </a:prstGeom>
        </p:spPr>
      </p:pic>
      <p:graphicFrame>
        <p:nvGraphicFramePr>
          <p:cNvPr id="4" name="Content Placeholder 3"/>
          <p:cNvGraphicFramePr>
            <a:graphicFrameLocks noGrp="1"/>
          </p:cNvGraphicFramePr>
          <p:nvPr>
            <p:ph idx="1"/>
            <p:extLst/>
          </p:nvPr>
        </p:nvGraphicFramePr>
        <p:xfrm>
          <a:off x="-167053" y="958362"/>
          <a:ext cx="5130189" cy="53133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p:cNvSpPr>
            <a:spLocks noGrp="1"/>
          </p:cNvSpPr>
          <p:nvPr>
            <p:ph type="title"/>
          </p:nvPr>
        </p:nvSpPr>
        <p:spPr/>
        <p:txBody>
          <a:bodyPr>
            <a:normAutofit/>
          </a:bodyPr>
          <a:lstStyle/>
          <a:p>
            <a:r>
              <a:rPr lang="en-US" dirty="0" smtClean="0"/>
              <a:t>Administrative control over “</a:t>
            </a:r>
            <a:r>
              <a:rPr lang="en-US" b="1" dirty="0" smtClean="0"/>
              <a:t>assesse” (IT)| “Supplier” GST </a:t>
            </a:r>
            <a:r>
              <a:rPr lang="en-US" dirty="0" smtClean="0"/>
              <a:t> </a:t>
            </a:r>
            <a:endParaRPr lang="en-US" dirty="0"/>
          </a:p>
        </p:txBody>
      </p:sp>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54951" y="958362"/>
            <a:ext cx="2362280" cy="2382715"/>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54951" y="3857625"/>
            <a:ext cx="2362280" cy="2382715"/>
          </a:xfrm>
          <a:prstGeom prst="rect">
            <a:avLst/>
          </a:prstGeom>
        </p:spPr>
      </p:pic>
      <p:sp>
        <p:nvSpPr>
          <p:cNvPr id="8" name="Rectangle 7"/>
          <p:cNvSpPr/>
          <p:nvPr/>
        </p:nvSpPr>
        <p:spPr>
          <a:xfrm>
            <a:off x="7436091" y="5653454"/>
            <a:ext cx="1181140"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90%</a:t>
            </a:r>
            <a:endParaRPr lang="en-US" sz="2800" dirty="0"/>
          </a:p>
        </p:txBody>
      </p:sp>
      <p:sp>
        <p:nvSpPr>
          <p:cNvPr id="9" name="Rectangle 8"/>
          <p:cNvSpPr/>
          <p:nvPr/>
        </p:nvSpPr>
        <p:spPr>
          <a:xfrm>
            <a:off x="6159643" y="2733308"/>
            <a:ext cx="1181140"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50%</a:t>
            </a:r>
            <a:endParaRPr lang="en-US" sz="2800" dirty="0"/>
          </a:p>
        </p:txBody>
      </p:sp>
      <p:sp>
        <p:nvSpPr>
          <p:cNvPr id="10" name="Rectangle 9"/>
          <p:cNvSpPr/>
          <p:nvPr/>
        </p:nvSpPr>
        <p:spPr>
          <a:xfrm>
            <a:off x="7451458" y="2747596"/>
            <a:ext cx="1181140"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50%</a:t>
            </a:r>
            <a:endParaRPr lang="en-US" sz="2800" dirty="0"/>
          </a:p>
        </p:txBody>
      </p:sp>
      <p:sp>
        <p:nvSpPr>
          <p:cNvPr id="11" name="Rectangle 10"/>
          <p:cNvSpPr/>
          <p:nvPr/>
        </p:nvSpPr>
        <p:spPr>
          <a:xfrm>
            <a:off x="6199614" y="5653454"/>
            <a:ext cx="1181140"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r>
              <a:rPr lang="en-US" sz="2800" dirty="0" smtClean="0"/>
              <a:t>0%</a:t>
            </a:r>
            <a:endParaRPr lang="en-US" sz="2800" dirty="0"/>
          </a:p>
        </p:txBody>
      </p:sp>
    </p:spTree>
    <p:extLst>
      <p:ext uri="{BB962C8B-B14F-4D97-AF65-F5344CB8AC3E}">
        <p14:creationId xmlns:p14="http://schemas.microsoft.com/office/powerpoint/2010/main" val="387206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D4C63FB-CD04-4F5A-99B4-A8734AB95120}"/>
                                            </p:graphicEl>
                                          </p:spTgt>
                                        </p:tgtEl>
                                        <p:attrNameLst>
                                          <p:attrName>style.visibility</p:attrName>
                                        </p:attrNameLst>
                                      </p:cBhvr>
                                      <p:to>
                                        <p:strVal val="visible"/>
                                      </p:to>
                                    </p:set>
                                    <p:animEffect transition="in" filter="fade">
                                      <p:cBhvr>
                                        <p:cTn id="7" dur="500"/>
                                        <p:tgtEl>
                                          <p:spTgt spid="4">
                                            <p:graphicEl>
                                              <a:dgm id="{8D4C63FB-CD04-4F5A-99B4-A8734AB9512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53F5F14-29CD-42BE-A011-F6B4A78C1EC3}"/>
                                            </p:graphicEl>
                                          </p:spTgt>
                                        </p:tgtEl>
                                        <p:attrNameLst>
                                          <p:attrName>style.visibility</p:attrName>
                                        </p:attrNameLst>
                                      </p:cBhvr>
                                      <p:to>
                                        <p:strVal val="visible"/>
                                      </p:to>
                                    </p:set>
                                    <p:animEffect transition="in" filter="fade">
                                      <p:cBhvr>
                                        <p:cTn id="10" dur="500"/>
                                        <p:tgtEl>
                                          <p:spTgt spid="4">
                                            <p:graphicEl>
                                              <a:dgm id="{953F5F14-29CD-42BE-A011-F6B4A78C1EC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BADAFED6-9442-454B-8D5E-30D5A4DE9934}"/>
                                            </p:graphicEl>
                                          </p:spTgt>
                                        </p:tgtEl>
                                        <p:attrNameLst>
                                          <p:attrName>style.visibility</p:attrName>
                                        </p:attrNameLst>
                                      </p:cBhvr>
                                      <p:to>
                                        <p:strVal val="visible"/>
                                      </p:to>
                                    </p:set>
                                    <p:animEffect transition="in" filter="fade">
                                      <p:cBhvr>
                                        <p:cTn id="15" dur="500"/>
                                        <p:tgtEl>
                                          <p:spTgt spid="4">
                                            <p:graphicEl>
                                              <a:dgm id="{BADAFED6-9442-454B-8D5E-30D5A4DE993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BE1A8FD-BCD4-4C8C-ACDC-7E0A18C73105}"/>
                                            </p:graphicEl>
                                          </p:spTgt>
                                        </p:tgtEl>
                                        <p:attrNameLst>
                                          <p:attrName>style.visibility</p:attrName>
                                        </p:attrNameLst>
                                      </p:cBhvr>
                                      <p:to>
                                        <p:strVal val="visible"/>
                                      </p:to>
                                    </p:set>
                                    <p:animEffect transition="in" filter="fade">
                                      <p:cBhvr>
                                        <p:cTn id="18" dur="500"/>
                                        <p:tgtEl>
                                          <p:spTgt spid="4">
                                            <p:graphicEl>
                                              <a:dgm id="{2BE1A8FD-BCD4-4C8C-ACDC-7E0A18C7310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0035898"/>
              </p:ext>
            </p:extLst>
          </p:nvPr>
        </p:nvGraphicFramePr>
        <p:xfrm>
          <a:off x="-291401" y="1110335"/>
          <a:ext cx="9756948" cy="5330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3200" dirty="0" smtClean="0"/>
              <a:t>GST framework: </a:t>
            </a:r>
            <a:r>
              <a:rPr lang="hi-IN" sz="3200" dirty="0" smtClean="0"/>
              <a:t>Administrative &amp; Personnel challanges</a:t>
            </a:r>
            <a:endParaRPr lang="en-US" sz="3200" dirty="0"/>
          </a:p>
        </p:txBody>
      </p:sp>
      <p:sp>
        <p:nvSpPr>
          <p:cNvPr id="8" name="Rectangular Callout 7"/>
          <p:cNvSpPr/>
          <p:nvPr/>
        </p:nvSpPr>
        <p:spPr>
          <a:xfrm>
            <a:off x="3432173" y="795523"/>
            <a:ext cx="2300412" cy="844062"/>
          </a:xfrm>
          <a:prstGeom prst="wedgeRectCallout">
            <a:avLst>
              <a:gd name="adj1" fmla="val -12758"/>
              <a:gd name="adj2" fmla="val 729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hi-IN" dirty="0" smtClean="0"/>
              <a:t>हमारी नोकरी पे खतरा आया तो इंट से इंट बजा देंगे!</a:t>
            </a:r>
            <a:endParaRPr lang="en-US" dirty="0"/>
          </a:p>
        </p:txBody>
      </p:sp>
      <p:sp>
        <p:nvSpPr>
          <p:cNvPr id="9" name="Rectangular Callout 8"/>
          <p:cNvSpPr/>
          <p:nvPr/>
        </p:nvSpPr>
        <p:spPr>
          <a:xfrm>
            <a:off x="-46770" y="795523"/>
            <a:ext cx="3106494" cy="844062"/>
          </a:xfrm>
          <a:prstGeom prst="wedgeRectCallout">
            <a:avLst>
              <a:gd name="adj1" fmla="val -12448"/>
              <a:gd name="adj2" fmla="val 729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hi-IN" dirty="0" smtClean="0"/>
              <a:t>बच्चा यादव, ज्यादा </a:t>
            </a:r>
            <a:r>
              <a:rPr lang="en-US" dirty="0" smtClean="0"/>
              <a:t>Left-right </a:t>
            </a:r>
            <a:r>
              <a:rPr lang="hi-IN" dirty="0" smtClean="0"/>
              <a:t>करने की  जरूरत नही. डिपार्टमेंट अकेला आप से नही चलता है.</a:t>
            </a:r>
            <a:endParaRPr lang="en-US" dirty="0"/>
          </a:p>
        </p:txBody>
      </p:sp>
      <p:sp>
        <p:nvSpPr>
          <p:cNvPr id="6" name="Rectangular Callout 5"/>
          <p:cNvSpPr/>
          <p:nvPr/>
        </p:nvSpPr>
        <p:spPr>
          <a:xfrm>
            <a:off x="6172200" y="795523"/>
            <a:ext cx="2848708" cy="844062"/>
          </a:xfrm>
          <a:prstGeom prst="wedgeRectCallout">
            <a:avLst>
              <a:gd name="adj1" fmla="val -12758"/>
              <a:gd name="adj2" fmla="val 7291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hi-IN" dirty="0" smtClean="0"/>
              <a:t>सर,डीजल </a:t>
            </a:r>
            <a:r>
              <a:rPr lang="hi-IN" dirty="0"/>
              <a:t>फंड में भी पैसा नही, और हफ्तेभर बिजली और </a:t>
            </a:r>
            <a:r>
              <a:rPr lang="en-US" dirty="0"/>
              <a:t>Broadband </a:t>
            </a:r>
            <a:r>
              <a:rPr lang="hi-IN" dirty="0"/>
              <a:t>की बंध है!</a:t>
            </a:r>
            <a:endParaRPr lang="en-US" dirty="0"/>
          </a:p>
        </p:txBody>
      </p:sp>
      <p:sp>
        <p:nvSpPr>
          <p:cNvPr id="2" name="Rectangle 1"/>
          <p:cNvSpPr/>
          <p:nvPr/>
        </p:nvSpPr>
        <p:spPr>
          <a:xfrm>
            <a:off x="3406100" y="5324342"/>
            <a:ext cx="4652969" cy="707886"/>
          </a:xfrm>
          <a:prstGeom prst="rect">
            <a:avLst/>
          </a:prstGeom>
          <a:solidFill>
            <a:schemeClr val="accent2"/>
          </a:solidFill>
        </p:spPr>
        <p:txBody>
          <a:bodyPr wrap="square">
            <a:spAutoFit/>
          </a:bodyPr>
          <a:lstStyle/>
          <a:p>
            <a:pPr fontAlgn="ctr"/>
            <a:r>
              <a:rPr lang="en-US" sz="4000" dirty="0"/>
              <a:t>Rename: CBEC-&gt; CBIT</a:t>
            </a:r>
          </a:p>
        </p:txBody>
      </p:sp>
    </p:spTree>
    <p:extLst>
      <p:ext uri="{BB962C8B-B14F-4D97-AF65-F5344CB8AC3E}">
        <p14:creationId xmlns:p14="http://schemas.microsoft.com/office/powerpoint/2010/main" val="595201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CD730BAD-CFAB-481E-A2E8-FE25A41E6F66}"/>
                                            </p:graphicEl>
                                          </p:spTgt>
                                        </p:tgtEl>
                                        <p:attrNameLst>
                                          <p:attrName>style.visibility</p:attrName>
                                        </p:attrNameLst>
                                      </p:cBhvr>
                                      <p:to>
                                        <p:strVal val="visible"/>
                                      </p:to>
                                    </p:set>
                                    <p:animEffect transition="in" filter="fade">
                                      <p:cBhvr>
                                        <p:cTn id="7" dur="500"/>
                                        <p:tgtEl>
                                          <p:spTgt spid="7">
                                            <p:graphicEl>
                                              <a:dgm id="{CD730BAD-CFAB-481E-A2E8-FE25A41E6F6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8DC64EC4-D0BF-4823-A766-55A6C0236966}"/>
                                            </p:graphicEl>
                                          </p:spTgt>
                                        </p:tgtEl>
                                        <p:attrNameLst>
                                          <p:attrName>style.visibility</p:attrName>
                                        </p:attrNameLst>
                                      </p:cBhvr>
                                      <p:to>
                                        <p:strVal val="visible"/>
                                      </p:to>
                                    </p:set>
                                    <p:animEffect transition="in" filter="fade">
                                      <p:cBhvr>
                                        <p:cTn id="10" dur="500"/>
                                        <p:tgtEl>
                                          <p:spTgt spid="7">
                                            <p:graphicEl>
                                              <a:dgm id="{8DC64EC4-D0BF-4823-A766-55A6C023696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F953DAC9-13CD-49D0-8F81-5650FAB99C69}"/>
                                            </p:graphicEl>
                                          </p:spTgt>
                                        </p:tgtEl>
                                        <p:attrNameLst>
                                          <p:attrName>style.visibility</p:attrName>
                                        </p:attrNameLst>
                                      </p:cBhvr>
                                      <p:to>
                                        <p:strVal val="visible"/>
                                      </p:to>
                                    </p:set>
                                    <p:animEffect transition="in" filter="fade">
                                      <p:cBhvr>
                                        <p:cTn id="13" dur="500"/>
                                        <p:tgtEl>
                                          <p:spTgt spid="7">
                                            <p:graphicEl>
                                              <a:dgm id="{F953DAC9-13CD-49D0-8F81-5650FAB99C6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3BBA59D8-4CBE-408A-85BA-B40F82A561E6}"/>
                                            </p:graphicEl>
                                          </p:spTgt>
                                        </p:tgtEl>
                                        <p:attrNameLst>
                                          <p:attrName>style.visibility</p:attrName>
                                        </p:attrNameLst>
                                      </p:cBhvr>
                                      <p:to>
                                        <p:strVal val="visible"/>
                                      </p:to>
                                    </p:set>
                                    <p:animEffect transition="in" filter="fade">
                                      <p:cBhvr>
                                        <p:cTn id="18" dur="500"/>
                                        <p:tgtEl>
                                          <p:spTgt spid="7">
                                            <p:graphicEl>
                                              <a:dgm id="{3BBA59D8-4CBE-408A-85BA-B40F82A561E6}"/>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C5426D46-A948-4744-A3B9-19F60CC1C80F}"/>
                                            </p:graphicEl>
                                          </p:spTgt>
                                        </p:tgtEl>
                                        <p:attrNameLst>
                                          <p:attrName>style.visibility</p:attrName>
                                        </p:attrNameLst>
                                      </p:cBhvr>
                                      <p:to>
                                        <p:strVal val="visible"/>
                                      </p:to>
                                    </p:set>
                                    <p:animEffect transition="in" filter="fade">
                                      <p:cBhvr>
                                        <p:cTn id="21" dur="500"/>
                                        <p:tgtEl>
                                          <p:spTgt spid="7">
                                            <p:graphicEl>
                                              <a:dgm id="{C5426D46-A948-4744-A3B9-19F60CC1C80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CBC8C6AD-1D32-4D3A-90DA-BC6C973BDD17}"/>
                                            </p:graphicEl>
                                          </p:spTgt>
                                        </p:tgtEl>
                                        <p:attrNameLst>
                                          <p:attrName>style.visibility</p:attrName>
                                        </p:attrNameLst>
                                      </p:cBhvr>
                                      <p:to>
                                        <p:strVal val="visible"/>
                                      </p:to>
                                    </p:set>
                                    <p:animEffect transition="in" filter="fade">
                                      <p:cBhvr>
                                        <p:cTn id="24" dur="500"/>
                                        <p:tgtEl>
                                          <p:spTgt spid="7">
                                            <p:graphicEl>
                                              <a:dgm id="{CBC8C6AD-1D32-4D3A-90DA-BC6C973BDD1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A6C81E9A-2B80-4621-AB1C-BCCE50AA1D73}"/>
                                            </p:graphicEl>
                                          </p:spTgt>
                                        </p:tgtEl>
                                        <p:attrNameLst>
                                          <p:attrName>style.visibility</p:attrName>
                                        </p:attrNameLst>
                                      </p:cBhvr>
                                      <p:to>
                                        <p:strVal val="visible"/>
                                      </p:to>
                                    </p:set>
                                    <p:animEffect transition="in" filter="fade">
                                      <p:cBhvr>
                                        <p:cTn id="29" dur="500"/>
                                        <p:tgtEl>
                                          <p:spTgt spid="7">
                                            <p:graphicEl>
                                              <a:dgm id="{A6C81E9A-2B80-4621-AB1C-BCCE50AA1D73}"/>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6A015A88-7D75-40BD-94FE-BB1BD03A5D43}"/>
                                            </p:graphicEl>
                                          </p:spTgt>
                                        </p:tgtEl>
                                        <p:attrNameLst>
                                          <p:attrName>style.visibility</p:attrName>
                                        </p:attrNameLst>
                                      </p:cBhvr>
                                      <p:to>
                                        <p:strVal val="visible"/>
                                      </p:to>
                                    </p:set>
                                    <p:animEffect transition="in" filter="fade">
                                      <p:cBhvr>
                                        <p:cTn id="32" dur="500"/>
                                        <p:tgtEl>
                                          <p:spTgt spid="7">
                                            <p:graphicEl>
                                              <a:dgm id="{6A015A88-7D75-40BD-94FE-BB1BD03A5D4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477633CA-6266-4896-919E-2099F9905642}"/>
                                            </p:graphicEl>
                                          </p:spTgt>
                                        </p:tgtEl>
                                        <p:attrNameLst>
                                          <p:attrName>style.visibility</p:attrName>
                                        </p:attrNameLst>
                                      </p:cBhvr>
                                      <p:to>
                                        <p:strVal val="visible"/>
                                      </p:to>
                                    </p:set>
                                    <p:animEffect transition="in" filter="fade">
                                      <p:cBhvr>
                                        <p:cTn id="35" dur="500"/>
                                        <p:tgtEl>
                                          <p:spTgt spid="7">
                                            <p:graphicEl>
                                              <a:dgm id="{477633CA-6266-4896-919E-2099F990564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299931"/>
            <a:ext cx="2305050" cy="2510800"/>
          </a:xfrm>
          <a:prstGeom prst="rect">
            <a:avLst/>
          </a:prstGeom>
        </p:spPr>
      </p:pic>
      <p:sp>
        <p:nvSpPr>
          <p:cNvPr id="3" name="Content Placeholder 2"/>
          <p:cNvSpPr>
            <a:spLocks noGrp="1"/>
          </p:cNvSpPr>
          <p:nvPr>
            <p:ph idx="1"/>
          </p:nvPr>
        </p:nvSpPr>
        <p:spPr/>
        <p:txBody>
          <a:bodyPr>
            <a:normAutofit/>
          </a:bodyPr>
          <a:lstStyle/>
          <a:p>
            <a:pPr fontAlgn="ctr"/>
            <a:r>
              <a:rPr lang="en-US" dirty="0">
                <a:solidFill>
                  <a:srgbClr val="FFC000"/>
                </a:solidFill>
              </a:rPr>
              <a:t>Project SAKSHAM</a:t>
            </a:r>
            <a:r>
              <a:rPr lang="en-US" dirty="0"/>
              <a:t>: for CBEC tax integration (GST+  custom), ease of </a:t>
            </a:r>
            <a:r>
              <a:rPr lang="en-US" dirty="0" smtClean="0"/>
              <a:t>doing, online interface</a:t>
            </a:r>
            <a:endParaRPr lang="en-US" dirty="0"/>
          </a:p>
          <a:p>
            <a:pPr fontAlgn="ctr"/>
            <a:r>
              <a:rPr lang="en-US" dirty="0"/>
              <a:t> </a:t>
            </a:r>
            <a:r>
              <a:rPr lang="en-US" dirty="0">
                <a:solidFill>
                  <a:srgbClr val="FFC000"/>
                </a:solidFill>
              </a:rPr>
              <a:t>4 tier training </a:t>
            </a:r>
            <a:r>
              <a:rPr lang="en-US" dirty="0"/>
              <a:t>program for all</a:t>
            </a:r>
          </a:p>
          <a:p>
            <a:pPr fontAlgn="ctr"/>
            <a:r>
              <a:rPr lang="en-US" dirty="0" smtClean="0"/>
              <a:t>Officers would have “</a:t>
            </a:r>
            <a:r>
              <a:rPr lang="en-US" dirty="0" smtClean="0">
                <a:solidFill>
                  <a:srgbClr val="FFC000"/>
                </a:solidFill>
              </a:rPr>
              <a:t>restrictive</a:t>
            </a:r>
            <a:r>
              <a:rPr lang="en-US" dirty="0" smtClean="0"/>
              <a:t>” </a:t>
            </a:r>
            <a:r>
              <a:rPr lang="en-US" dirty="0"/>
              <a:t>powers of inspection, search, seizure and arrest</a:t>
            </a:r>
            <a:r>
              <a:rPr lang="en-US" dirty="0" smtClean="0"/>
              <a:t>.</a:t>
            </a:r>
          </a:p>
          <a:p>
            <a:pPr fontAlgn="ctr"/>
            <a:r>
              <a:rPr lang="en-US" dirty="0">
                <a:solidFill>
                  <a:srgbClr val="FFC000"/>
                </a:solidFill>
              </a:rPr>
              <a:t>Anti-profiteering </a:t>
            </a:r>
            <a:r>
              <a:rPr lang="en-US" dirty="0"/>
              <a:t>clause has been provided in order to ensure that business passes on the benefit of </a:t>
            </a:r>
            <a:r>
              <a:rPr lang="en-US" dirty="0">
                <a:solidFill>
                  <a:srgbClr val="FFC000"/>
                </a:solidFill>
              </a:rPr>
              <a:t>reduced tax incidence </a:t>
            </a:r>
            <a:r>
              <a:rPr lang="en-US" dirty="0" smtClean="0"/>
              <a:t>to </a:t>
            </a:r>
            <a:r>
              <a:rPr lang="en-US" dirty="0"/>
              <a:t>the </a:t>
            </a:r>
            <a:r>
              <a:rPr lang="en-US" dirty="0" smtClean="0"/>
              <a:t>consumers</a:t>
            </a:r>
          </a:p>
        </p:txBody>
      </p:sp>
      <p:sp>
        <p:nvSpPr>
          <p:cNvPr id="4" name="Title 3"/>
          <p:cNvSpPr>
            <a:spLocks noGrp="1"/>
          </p:cNvSpPr>
          <p:nvPr>
            <p:ph type="title"/>
          </p:nvPr>
        </p:nvSpPr>
        <p:spPr/>
        <p:txBody>
          <a:bodyPr/>
          <a:lstStyle/>
          <a:p>
            <a:r>
              <a:rPr lang="en-US" dirty="0" smtClean="0"/>
              <a:t>Inspector raj?</a:t>
            </a:r>
            <a:endParaRPr lang="en-US" dirty="0"/>
          </a:p>
        </p:txBody>
      </p:sp>
      <p:sp>
        <p:nvSpPr>
          <p:cNvPr id="5" name="Text Placeholder 4"/>
          <p:cNvSpPr>
            <a:spLocks noGrp="1"/>
          </p:cNvSpPr>
          <p:nvPr>
            <p:ph type="body" sz="quarter" idx="13"/>
          </p:nvPr>
        </p:nvSpPr>
        <p:spPr/>
        <p:txBody>
          <a:bodyPr/>
          <a:lstStyle/>
          <a:p>
            <a:r>
              <a:rPr lang="en-US" dirty="0" smtClean="0"/>
              <a:t>GST</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40249" y="5508646"/>
            <a:ext cx="4302673" cy="668424"/>
          </a:xfrm>
          <a:prstGeom prst="rect">
            <a:avLst/>
          </a:prstGeom>
        </p:spPr>
      </p:pic>
    </p:spTree>
    <p:extLst>
      <p:ext uri="{BB962C8B-B14F-4D97-AF65-F5344CB8AC3E}">
        <p14:creationId xmlns:p14="http://schemas.microsoft.com/office/powerpoint/2010/main" val="182341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22937"/>
            <a:ext cx="9144000" cy="7280937"/>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13732437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GST Challenges (not negative points) </a:t>
            </a:r>
            <a:r>
              <a:rPr lang="en-US" dirty="0" err="1" smtClean="0"/>
              <a:t>baaki</a:t>
            </a:r>
            <a:r>
              <a:rPr lang="en-US" dirty="0" smtClean="0"/>
              <a:t> long term benefits </a:t>
            </a:r>
            <a:endParaRPr lang="en-US" dirty="0"/>
          </a:p>
        </p:txBody>
      </p:sp>
    </p:spTree>
    <p:extLst>
      <p:ext uri="{BB962C8B-B14F-4D97-AF65-F5344CB8AC3E}">
        <p14:creationId xmlns:p14="http://schemas.microsoft.com/office/powerpoint/2010/main" val="209392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A7415EFF-76EE-4458-AABF-B3AE703E62C9}"/>
                                            </p:graphicEl>
                                          </p:spTgt>
                                        </p:tgtEl>
                                        <p:attrNameLst>
                                          <p:attrName>style.visibility</p:attrName>
                                        </p:attrNameLst>
                                      </p:cBhvr>
                                      <p:to>
                                        <p:strVal val="visible"/>
                                      </p:to>
                                    </p:set>
                                    <p:animEffect transition="in" filter="fade">
                                      <p:cBhvr>
                                        <p:cTn id="7" dur="500"/>
                                        <p:tgtEl>
                                          <p:spTgt spid="8">
                                            <p:graphicEl>
                                              <a:dgm id="{A7415EFF-76EE-4458-AABF-B3AE703E62C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47F4686A-F137-4A4D-9441-8B914696B5E9}"/>
                                            </p:graphicEl>
                                          </p:spTgt>
                                        </p:tgtEl>
                                        <p:attrNameLst>
                                          <p:attrName>style.visibility</p:attrName>
                                        </p:attrNameLst>
                                      </p:cBhvr>
                                      <p:to>
                                        <p:strVal val="visible"/>
                                      </p:to>
                                    </p:set>
                                    <p:animEffect transition="in" filter="fade">
                                      <p:cBhvr>
                                        <p:cTn id="12" dur="500"/>
                                        <p:tgtEl>
                                          <p:spTgt spid="8">
                                            <p:graphicEl>
                                              <a:dgm id="{47F4686A-F137-4A4D-9441-8B914696B5E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77C12678-BC70-4D2E-9AD6-76E0953135ED}"/>
                                            </p:graphicEl>
                                          </p:spTgt>
                                        </p:tgtEl>
                                        <p:attrNameLst>
                                          <p:attrName>style.visibility</p:attrName>
                                        </p:attrNameLst>
                                      </p:cBhvr>
                                      <p:to>
                                        <p:strVal val="visible"/>
                                      </p:to>
                                    </p:set>
                                    <p:animEffect transition="in" filter="fade">
                                      <p:cBhvr>
                                        <p:cTn id="17" dur="500"/>
                                        <p:tgtEl>
                                          <p:spTgt spid="8">
                                            <p:graphicEl>
                                              <a:dgm id="{77C12678-BC70-4D2E-9AD6-76E0953135E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FE212F94-1567-4240-853A-595ED16A21A5}"/>
                                            </p:graphicEl>
                                          </p:spTgt>
                                        </p:tgtEl>
                                        <p:attrNameLst>
                                          <p:attrName>style.visibility</p:attrName>
                                        </p:attrNameLst>
                                      </p:cBhvr>
                                      <p:to>
                                        <p:strVal val="visible"/>
                                      </p:to>
                                    </p:set>
                                    <p:animEffect transition="in" filter="fade">
                                      <p:cBhvr>
                                        <p:cTn id="22" dur="500"/>
                                        <p:tgtEl>
                                          <p:spTgt spid="8">
                                            <p:graphicEl>
                                              <a:dgm id="{FE212F94-1567-4240-853A-595ED16A21A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E2CF2F95-1243-411B-A37B-68A6340C4476}"/>
                                            </p:graphicEl>
                                          </p:spTgt>
                                        </p:tgtEl>
                                        <p:attrNameLst>
                                          <p:attrName>style.visibility</p:attrName>
                                        </p:attrNameLst>
                                      </p:cBhvr>
                                      <p:to>
                                        <p:strVal val="visible"/>
                                      </p:to>
                                    </p:set>
                                    <p:animEffect transition="in" filter="fade">
                                      <p:cBhvr>
                                        <p:cTn id="27" dur="500"/>
                                        <p:tgtEl>
                                          <p:spTgt spid="8">
                                            <p:graphicEl>
                                              <a:dgm id="{E2CF2F95-1243-411B-A37B-68A6340C447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992D2DE0-02A1-4736-90D3-5C86B5C0CD6C}"/>
                                            </p:graphicEl>
                                          </p:spTgt>
                                        </p:tgtEl>
                                        <p:attrNameLst>
                                          <p:attrName>style.visibility</p:attrName>
                                        </p:attrNameLst>
                                      </p:cBhvr>
                                      <p:to>
                                        <p:strVal val="visible"/>
                                      </p:to>
                                    </p:set>
                                    <p:animEffect transition="in" filter="fade">
                                      <p:cBhvr>
                                        <p:cTn id="32" dur="500"/>
                                        <p:tgtEl>
                                          <p:spTgt spid="8">
                                            <p:graphicEl>
                                              <a:dgm id="{992D2DE0-02A1-4736-90D3-5C86B5C0CD6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GST Introduction: Define </a:t>
            </a:r>
            <a:endParaRPr lang="en-US" dirty="0"/>
          </a:p>
        </p:txBody>
      </p:sp>
      <p:sp>
        <p:nvSpPr>
          <p:cNvPr id="6" name="Content Placeholder 5"/>
          <p:cNvSpPr>
            <a:spLocks noGrp="1"/>
          </p:cNvSpPr>
          <p:nvPr>
            <p:ph idx="1"/>
          </p:nvPr>
        </p:nvSpPr>
        <p:spPr/>
        <p:txBody>
          <a:bodyPr>
            <a:normAutofit lnSpcReduction="10000"/>
          </a:bodyPr>
          <a:lstStyle/>
          <a:p>
            <a:pPr marL="0" indent="0">
              <a:buNone/>
            </a:pPr>
            <a:r>
              <a:rPr lang="en-US" sz="4000" b="1" u="sng" dirty="0" smtClean="0"/>
              <a:t>(Define) GST is a….</a:t>
            </a:r>
          </a:p>
          <a:p>
            <a:r>
              <a:rPr lang="en-US" sz="4000" dirty="0" smtClean="0"/>
              <a:t>Destination based [excise, CST “origin”]</a:t>
            </a:r>
          </a:p>
          <a:p>
            <a:r>
              <a:rPr lang="en-US" sz="4000" dirty="0" smtClean="0"/>
              <a:t>Indirect tax</a:t>
            </a:r>
          </a:p>
          <a:p>
            <a:r>
              <a:rPr lang="en-US" sz="4000" dirty="0" smtClean="0"/>
              <a:t>on consumption.</a:t>
            </a:r>
          </a:p>
          <a:p>
            <a:endParaRPr lang="en-US" sz="4000" dirty="0"/>
          </a:p>
          <a:p>
            <a:pPr marL="0" indent="0">
              <a:buNone/>
            </a:pPr>
            <a:r>
              <a:rPr lang="en-US" sz="4000" dirty="0" smtClean="0"/>
              <a:t>GST applies on “SUPPLY” of….</a:t>
            </a:r>
          </a:p>
          <a:p>
            <a:pPr marL="0" indent="0">
              <a:buNone/>
            </a:pPr>
            <a:r>
              <a:rPr lang="en-US" sz="4000" strike="sngStrike" dirty="0" smtClean="0"/>
              <a:t>Excise = </a:t>
            </a:r>
            <a:r>
              <a:rPr lang="en-US" sz="4000" strike="sngStrike" dirty="0" err="1" smtClean="0"/>
              <a:t>Mfg</a:t>
            </a:r>
            <a:endParaRPr lang="en-US" sz="4000" strike="sngStrike" dirty="0" smtClean="0"/>
          </a:p>
          <a:p>
            <a:pPr marL="0" indent="0">
              <a:buNone/>
            </a:pPr>
            <a:r>
              <a:rPr lang="en-US" sz="4000" strike="sngStrike" dirty="0" smtClean="0"/>
              <a:t>VAT = Sale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9170" y="2684566"/>
            <a:ext cx="1914829" cy="128844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8299" y="782594"/>
            <a:ext cx="1876569" cy="12524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09370" y="4622533"/>
            <a:ext cx="1554430" cy="1554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 name="Straight Arrow Connector 2"/>
          <p:cNvCxnSpPr/>
          <p:nvPr/>
        </p:nvCxnSpPr>
        <p:spPr>
          <a:xfrm>
            <a:off x="4317023" y="1758462"/>
            <a:ext cx="2912147" cy="356088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7" idx="2"/>
          </p:cNvCxnSpPr>
          <p:nvPr/>
        </p:nvCxnSpPr>
        <p:spPr>
          <a:xfrm flipV="1">
            <a:off x="3400558" y="1408820"/>
            <a:ext cx="3847741" cy="91234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1"/>
          </p:cNvCxnSpPr>
          <p:nvPr/>
        </p:nvCxnSpPr>
        <p:spPr>
          <a:xfrm>
            <a:off x="3948890" y="3077961"/>
            <a:ext cx="3280280" cy="250828"/>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46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summary / </a:t>
            </a:r>
            <a:r>
              <a:rPr lang="en-US" dirty="0" err="1" smtClean="0"/>
              <a:t>finding..x</a:t>
            </a:r>
            <a:r>
              <a:rPr lang="en-US" dirty="0" smtClean="0"/>
              <a:t> +ve NOTE.</a:t>
            </a:r>
            <a:endParaRPr lang="en-US" dirty="0"/>
          </a:p>
        </p:txBody>
      </p:sp>
      <p:sp>
        <p:nvSpPr>
          <p:cNvPr id="3" name="Content Placeholder 2"/>
          <p:cNvSpPr>
            <a:spLocks noGrp="1"/>
          </p:cNvSpPr>
          <p:nvPr>
            <p:ph idx="1"/>
          </p:nvPr>
        </p:nvSpPr>
        <p:spPr>
          <a:xfrm>
            <a:off x="105508" y="624254"/>
            <a:ext cx="7761627" cy="5460677"/>
          </a:xfrm>
        </p:spPr>
        <p:txBody>
          <a:bodyPr>
            <a:noAutofit/>
          </a:bodyPr>
          <a:lstStyle/>
          <a:p>
            <a:r>
              <a:rPr lang="en-US" sz="3600" dirty="0" smtClean="0"/>
              <a:t>In a </a:t>
            </a:r>
            <a:r>
              <a:rPr lang="en-US" sz="3600" dirty="0" smtClean="0">
                <a:solidFill>
                  <a:srgbClr val="C00000"/>
                </a:solidFill>
              </a:rPr>
              <a:t>federal</a:t>
            </a:r>
            <a:r>
              <a:rPr lang="en-US" sz="3600" dirty="0" smtClean="0"/>
              <a:t> country with a </a:t>
            </a:r>
            <a:r>
              <a:rPr lang="en-US" sz="3600" dirty="0" smtClean="0">
                <a:solidFill>
                  <a:srgbClr val="C00000"/>
                </a:solidFill>
              </a:rPr>
              <a:t>2 trillion dollar </a:t>
            </a:r>
            <a:r>
              <a:rPr lang="en-US" sz="3600" dirty="0" smtClean="0"/>
              <a:t>economy, indeed there </a:t>
            </a:r>
            <a:r>
              <a:rPr lang="en-US" sz="3600" dirty="0"/>
              <a:t>will be </a:t>
            </a:r>
            <a:r>
              <a:rPr lang="en-US" sz="3600" dirty="0" smtClean="0">
                <a:solidFill>
                  <a:srgbClr val="C00000"/>
                </a:solidFill>
              </a:rPr>
              <a:t>challenges</a:t>
            </a:r>
            <a:r>
              <a:rPr lang="en-US" sz="3600" dirty="0" smtClean="0"/>
              <a:t> during the initial </a:t>
            </a:r>
            <a:r>
              <a:rPr lang="en-US" sz="3600" dirty="0"/>
              <a:t>rollout of </a:t>
            </a:r>
            <a:r>
              <a:rPr lang="en-US" sz="3600" dirty="0" smtClean="0"/>
              <a:t>GST.</a:t>
            </a:r>
          </a:p>
          <a:p>
            <a:r>
              <a:rPr lang="en-US" sz="3600" dirty="0" smtClean="0"/>
              <a:t>But, by </a:t>
            </a:r>
            <a:r>
              <a:rPr lang="en-US" sz="3600" dirty="0" smtClean="0">
                <a:solidFill>
                  <a:srgbClr val="0070C0"/>
                </a:solidFill>
              </a:rPr>
              <a:t>absorbing</a:t>
            </a:r>
            <a:r>
              <a:rPr lang="en-US" sz="3600" dirty="0" smtClean="0"/>
              <a:t> </a:t>
            </a:r>
            <a:r>
              <a:rPr lang="en-US" sz="3600" dirty="0"/>
              <a:t>most of the </a:t>
            </a:r>
            <a:r>
              <a:rPr lang="en-US" sz="3600" dirty="0">
                <a:solidFill>
                  <a:srgbClr val="C00000"/>
                </a:solidFill>
              </a:rPr>
              <a:t>indirect</a:t>
            </a:r>
            <a:r>
              <a:rPr lang="en-US" sz="3600" dirty="0"/>
              <a:t> </a:t>
            </a:r>
            <a:r>
              <a:rPr lang="en-US" sz="3600" dirty="0" smtClean="0">
                <a:solidFill>
                  <a:srgbClr val="C00000"/>
                </a:solidFill>
              </a:rPr>
              <a:t>taxes</a:t>
            </a:r>
            <a:r>
              <a:rPr lang="en-US" sz="3600" dirty="0"/>
              <a:t> </a:t>
            </a:r>
            <a:r>
              <a:rPr lang="en-US" sz="3600" dirty="0" smtClean="0"/>
              <a:t>and  </a:t>
            </a:r>
          </a:p>
          <a:p>
            <a:r>
              <a:rPr lang="en-US" sz="3600" dirty="0" smtClean="0">
                <a:solidFill>
                  <a:srgbClr val="0070C0"/>
                </a:solidFill>
              </a:rPr>
              <a:t>eliminating</a:t>
            </a:r>
            <a:r>
              <a:rPr lang="en-US" sz="3600" dirty="0" smtClean="0"/>
              <a:t> </a:t>
            </a:r>
            <a:r>
              <a:rPr lang="en-US" sz="3600" dirty="0"/>
              <a:t>their </a:t>
            </a:r>
            <a:r>
              <a:rPr lang="en-US" sz="3600" dirty="0">
                <a:solidFill>
                  <a:srgbClr val="C00000"/>
                </a:solidFill>
              </a:rPr>
              <a:t>cascading</a:t>
            </a:r>
            <a:r>
              <a:rPr lang="en-US" sz="3600" dirty="0"/>
              <a:t> </a:t>
            </a:r>
            <a:r>
              <a:rPr lang="en-US" sz="3600" dirty="0" smtClean="0"/>
              <a:t>effects,</a:t>
            </a:r>
          </a:p>
          <a:p>
            <a:r>
              <a:rPr lang="en-US" sz="3600" dirty="0" smtClean="0"/>
              <a:t>it will create a </a:t>
            </a:r>
            <a:r>
              <a:rPr lang="en-US" sz="3600" dirty="0" smtClean="0">
                <a:solidFill>
                  <a:srgbClr val="C00000"/>
                </a:solidFill>
              </a:rPr>
              <a:t>national</a:t>
            </a:r>
            <a:r>
              <a:rPr lang="en-US" sz="3600" dirty="0" smtClean="0"/>
              <a:t> </a:t>
            </a:r>
            <a:r>
              <a:rPr lang="en-US" sz="3600" dirty="0" smtClean="0">
                <a:solidFill>
                  <a:srgbClr val="C00000"/>
                </a:solidFill>
              </a:rPr>
              <a:t>market</a:t>
            </a:r>
            <a:r>
              <a:rPr lang="en-US" sz="3600" dirty="0" smtClean="0"/>
              <a:t> for goods and services.</a:t>
            </a:r>
          </a:p>
          <a:p>
            <a:r>
              <a:rPr lang="en-US" sz="3600" dirty="0" smtClean="0">
                <a:solidFill>
                  <a:srgbClr val="C00000"/>
                </a:solidFill>
              </a:rPr>
              <a:t>Doubtlessly</a:t>
            </a:r>
            <a:r>
              <a:rPr lang="en-US" sz="3600" dirty="0" smtClean="0"/>
              <a:t>, GST is a major </a:t>
            </a:r>
            <a:r>
              <a:rPr lang="en-US" sz="3600" dirty="0" smtClean="0">
                <a:solidFill>
                  <a:srgbClr val="C00000"/>
                </a:solidFill>
              </a:rPr>
              <a:t>milestone</a:t>
            </a:r>
            <a:r>
              <a:rPr lang="en-US" sz="3600" dirty="0" smtClean="0"/>
              <a:t> in </a:t>
            </a:r>
            <a:r>
              <a:rPr lang="hi-IN" sz="3600" dirty="0" smtClean="0"/>
              <a:t>the </a:t>
            </a:r>
            <a:r>
              <a:rPr lang="en-US" sz="3600" dirty="0" smtClean="0"/>
              <a:t>indirect tax </a:t>
            </a:r>
            <a:r>
              <a:rPr lang="en-US" sz="3600" dirty="0" smtClean="0">
                <a:solidFill>
                  <a:srgbClr val="C00000"/>
                </a:solidFill>
              </a:rPr>
              <a:t>reforms</a:t>
            </a:r>
            <a:r>
              <a:rPr lang="en-US" sz="3600" dirty="0" smtClean="0"/>
              <a:t> in India.</a:t>
            </a:r>
          </a:p>
        </p:txBody>
      </p:sp>
      <p:sp>
        <p:nvSpPr>
          <p:cNvPr id="4" name="Rectangular Callout 3"/>
          <p:cNvSpPr/>
          <p:nvPr/>
        </p:nvSpPr>
        <p:spPr>
          <a:xfrm>
            <a:off x="3376245" y="4528038"/>
            <a:ext cx="4369777" cy="457200"/>
          </a:xfrm>
          <a:prstGeom prst="wedgeRectCallout">
            <a:avLst>
              <a:gd name="adj1" fmla="val -42086"/>
              <a:gd name="adj2" fmla="val -798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a:t>
            </a:r>
            <a:r>
              <a:rPr lang="hi-IN" dirty="0" smtClean="0"/>
              <a:t> single</a:t>
            </a:r>
            <a:r>
              <a:rPr lang="en-US" dirty="0" smtClean="0"/>
              <a:t> uniform because 4 rates &amp; exemptions</a:t>
            </a:r>
            <a:endParaRPr lang="en-US" dirty="0"/>
          </a:p>
        </p:txBody>
      </p:sp>
      <p:sp>
        <p:nvSpPr>
          <p:cNvPr id="5" name="Rectangular Callout 4"/>
          <p:cNvSpPr/>
          <p:nvPr/>
        </p:nvSpPr>
        <p:spPr>
          <a:xfrm>
            <a:off x="5943599" y="5856331"/>
            <a:ext cx="2162908" cy="457200"/>
          </a:xfrm>
          <a:prstGeom prst="wedgeRectCallout">
            <a:avLst>
              <a:gd name="adj1" fmla="val -35582"/>
              <a:gd name="adj2" fmla="val -13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MODVAT, CENVAT…</a:t>
            </a:r>
            <a:endParaRPr lang="en-US" dirty="0"/>
          </a:p>
        </p:txBody>
      </p:sp>
      <p:sp>
        <p:nvSpPr>
          <p:cNvPr id="6" name="Rectangular Callout 5"/>
          <p:cNvSpPr/>
          <p:nvPr/>
        </p:nvSpPr>
        <p:spPr>
          <a:xfrm>
            <a:off x="7640516" y="1921484"/>
            <a:ext cx="1503484" cy="687815"/>
          </a:xfrm>
          <a:prstGeom prst="wedgeRectCallout">
            <a:avLst>
              <a:gd name="adj1" fmla="val -51956"/>
              <a:gd name="adj2" fmla="val -98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Realistic assessment </a:t>
            </a:r>
            <a:endParaRPr lang="en-US" sz="2000" dirty="0"/>
          </a:p>
        </p:txBody>
      </p:sp>
    </p:spTree>
    <p:extLst>
      <p:ext uri="{BB962C8B-B14F-4D97-AF65-F5344CB8AC3E}">
        <p14:creationId xmlns:p14="http://schemas.microsoft.com/office/powerpoint/2010/main" val="4245068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425" y="795523"/>
            <a:ext cx="9154425" cy="5715000"/>
          </a:xfrm>
          <a:prstGeom prst="rect">
            <a:avLst/>
          </a:prstGeom>
        </p:spPr>
      </p:pic>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But How did we reach till here!?</a:t>
            </a:r>
            <a:endParaRPr lang="en-US" dirty="0"/>
          </a:p>
        </p:txBody>
      </p:sp>
      <p:graphicFrame>
        <p:nvGraphicFramePr>
          <p:cNvPr id="5" name="Diagram 4"/>
          <p:cNvGraphicFramePr/>
          <p:nvPr>
            <p:extLst>
              <p:ext uri="{D42A27DB-BD31-4B8C-83A1-F6EECF244321}">
                <p14:modId xmlns:p14="http://schemas.microsoft.com/office/powerpoint/2010/main" val="784645933"/>
              </p:ext>
            </p:extLst>
          </p:nvPr>
        </p:nvGraphicFramePr>
        <p:xfrm>
          <a:off x="247462" y="971487"/>
          <a:ext cx="369079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728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9B19098-2CF0-45B5-952C-C3E37907BFDD}"/>
                                            </p:graphicEl>
                                          </p:spTgt>
                                        </p:tgtEl>
                                        <p:attrNameLst>
                                          <p:attrName>style.visibility</p:attrName>
                                        </p:attrNameLst>
                                      </p:cBhvr>
                                      <p:to>
                                        <p:strVal val="visible"/>
                                      </p:to>
                                    </p:set>
                                    <p:animEffect transition="in" filter="fade">
                                      <p:cBhvr>
                                        <p:cTn id="7" dur="500"/>
                                        <p:tgtEl>
                                          <p:spTgt spid="5">
                                            <p:graphicEl>
                                              <a:dgm id="{09B19098-2CF0-45B5-952C-C3E37907BFD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BAF6323-FCC4-4CA1-BE7C-600BF0D40CAE}"/>
                                            </p:graphicEl>
                                          </p:spTgt>
                                        </p:tgtEl>
                                        <p:attrNameLst>
                                          <p:attrName>style.visibility</p:attrName>
                                        </p:attrNameLst>
                                      </p:cBhvr>
                                      <p:to>
                                        <p:strVal val="visible"/>
                                      </p:to>
                                    </p:set>
                                    <p:animEffect transition="in" filter="fade">
                                      <p:cBhvr>
                                        <p:cTn id="12" dur="500"/>
                                        <p:tgtEl>
                                          <p:spTgt spid="5">
                                            <p:graphicEl>
                                              <a:dgm id="{EBAF6323-FCC4-4CA1-BE7C-600BF0D40CA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60BF35C6-CDAD-4F5F-8401-777C62F6369D}"/>
                                            </p:graphicEl>
                                          </p:spTgt>
                                        </p:tgtEl>
                                        <p:attrNameLst>
                                          <p:attrName>style.visibility</p:attrName>
                                        </p:attrNameLst>
                                      </p:cBhvr>
                                      <p:to>
                                        <p:strVal val="visible"/>
                                      </p:to>
                                    </p:set>
                                    <p:animEffect transition="in" filter="fade">
                                      <p:cBhvr>
                                        <p:cTn id="15" dur="500"/>
                                        <p:tgtEl>
                                          <p:spTgt spid="5">
                                            <p:graphicEl>
                                              <a:dgm id="{60BF35C6-CDAD-4F5F-8401-777C62F6369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562B75E6-FADA-448E-9367-3B72B0C87214}"/>
                                            </p:graphicEl>
                                          </p:spTgt>
                                        </p:tgtEl>
                                        <p:attrNameLst>
                                          <p:attrName>style.visibility</p:attrName>
                                        </p:attrNameLst>
                                      </p:cBhvr>
                                      <p:to>
                                        <p:strVal val="visible"/>
                                      </p:to>
                                    </p:set>
                                    <p:animEffect transition="in" filter="fade">
                                      <p:cBhvr>
                                        <p:cTn id="20" dur="500"/>
                                        <p:tgtEl>
                                          <p:spTgt spid="5">
                                            <p:graphicEl>
                                              <a:dgm id="{562B75E6-FADA-448E-9367-3B72B0C8721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C37E9EBA-A8EB-4215-9D17-860A34F6E54B}"/>
                                            </p:graphicEl>
                                          </p:spTgt>
                                        </p:tgtEl>
                                        <p:attrNameLst>
                                          <p:attrName>style.visibility</p:attrName>
                                        </p:attrNameLst>
                                      </p:cBhvr>
                                      <p:to>
                                        <p:strVal val="visible"/>
                                      </p:to>
                                    </p:set>
                                    <p:animEffect transition="in" filter="fade">
                                      <p:cBhvr>
                                        <p:cTn id="23" dur="500"/>
                                        <p:tgtEl>
                                          <p:spTgt spid="5">
                                            <p:graphicEl>
                                              <a:dgm id="{C37E9EBA-A8EB-4215-9D17-860A34F6E54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A87FF150-8A05-44ED-B751-2E30E55F5DA0}"/>
                                            </p:graphicEl>
                                          </p:spTgt>
                                        </p:tgtEl>
                                        <p:attrNameLst>
                                          <p:attrName>style.visibility</p:attrName>
                                        </p:attrNameLst>
                                      </p:cBhvr>
                                      <p:to>
                                        <p:strVal val="visible"/>
                                      </p:to>
                                    </p:set>
                                    <p:animEffect transition="in" filter="fade">
                                      <p:cBhvr>
                                        <p:cTn id="28" dur="500"/>
                                        <p:tgtEl>
                                          <p:spTgt spid="5">
                                            <p:graphicEl>
                                              <a:dgm id="{A87FF150-8A05-44ED-B751-2E30E55F5DA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38B8BD3D-7198-451C-84EA-BBD8544357DF}"/>
                                            </p:graphicEl>
                                          </p:spTgt>
                                        </p:tgtEl>
                                        <p:attrNameLst>
                                          <p:attrName>style.visibility</p:attrName>
                                        </p:attrNameLst>
                                      </p:cBhvr>
                                      <p:to>
                                        <p:strVal val="visible"/>
                                      </p:to>
                                    </p:set>
                                    <p:animEffect transition="in" filter="fade">
                                      <p:cBhvr>
                                        <p:cTn id="31" dur="500"/>
                                        <p:tgtEl>
                                          <p:spTgt spid="5">
                                            <p:graphicEl>
                                              <a:dgm id="{38B8BD3D-7198-451C-84EA-BBD8544357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6819900" cy="152908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529083"/>
            <a:ext cx="6819900" cy="1608821"/>
          </a:xfrm>
          <a:prstGeom prst="rect">
            <a:avLst/>
          </a:prstGeom>
        </p:spPr>
      </p:pic>
      <p:sp>
        <p:nvSpPr>
          <p:cNvPr id="10" name="Rectangle 9"/>
          <p:cNvSpPr/>
          <p:nvPr/>
        </p:nvSpPr>
        <p:spPr>
          <a:xfrm>
            <a:off x="0" y="1718268"/>
            <a:ext cx="9066327" cy="503495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defTabSz="914400">
              <a:buFont typeface="Arial" panose="020B0604020202020204" pitchFamily="34" charset="0"/>
              <a:buChar char="•"/>
            </a:pPr>
            <a:r>
              <a:rPr lang="en-US" sz="4000" kern="0" dirty="0" smtClean="0">
                <a:solidFill>
                  <a:schemeClr val="bg1"/>
                </a:solidFill>
              </a:rPr>
              <a:t>Constitution: one Territorial India..</a:t>
            </a:r>
            <a:r>
              <a:rPr lang="en-US" sz="4000" kern="0" dirty="0" smtClean="0">
                <a:solidFill>
                  <a:schemeClr val="bg1"/>
                </a:solidFill>
                <a:sym typeface="Wingdings" panose="05000000000000000000" pitchFamily="2" charset="2"/>
              </a:rPr>
              <a:t></a:t>
            </a:r>
            <a:endParaRPr lang="en-US" sz="4000" kern="0" dirty="0" smtClean="0">
              <a:solidFill>
                <a:schemeClr val="bg1"/>
              </a:solidFill>
            </a:endParaRPr>
          </a:p>
          <a:p>
            <a:pPr marL="285750" indent="-285750" defTabSz="914400">
              <a:buFont typeface="Arial" panose="020B0604020202020204" pitchFamily="34" charset="0"/>
              <a:buChar char="•"/>
            </a:pPr>
            <a:r>
              <a:rPr lang="en-US" sz="4000" kern="0" dirty="0" smtClean="0">
                <a:solidFill>
                  <a:schemeClr val="bg1"/>
                </a:solidFill>
              </a:rPr>
              <a:t>Freedom of trade and </a:t>
            </a:r>
            <a:r>
              <a:rPr lang="en-US" sz="4000" kern="0" dirty="0">
                <a:solidFill>
                  <a:schemeClr val="bg1"/>
                </a:solidFill>
              </a:rPr>
              <a:t>commerce</a:t>
            </a:r>
            <a:r>
              <a:rPr lang="en-US" sz="4000" kern="0" dirty="0" smtClean="0">
                <a:solidFill>
                  <a:schemeClr val="bg1"/>
                </a:solidFill>
              </a:rPr>
              <a:t>..</a:t>
            </a:r>
            <a:r>
              <a:rPr lang="en-US" sz="4000" kern="0" dirty="0" smtClean="0">
                <a:solidFill>
                  <a:schemeClr val="bg1"/>
                </a:solidFill>
                <a:sym typeface="Wingdings" panose="05000000000000000000" pitchFamily="2" charset="2"/>
              </a:rPr>
              <a:t></a:t>
            </a:r>
            <a:endParaRPr lang="en-US" sz="4000" kern="0" dirty="0">
              <a:solidFill>
                <a:schemeClr val="bg1"/>
              </a:solidFill>
            </a:endParaRPr>
          </a:p>
          <a:p>
            <a:pPr marL="285750" lvl="0" indent="-285750" defTabSz="914400">
              <a:buFont typeface="Arial" panose="020B0604020202020204" pitchFamily="34" charset="0"/>
              <a:buChar char="•"/>
            </a:pPr>
            <a:r>
              <a:rPr lang="en-US" sz="4000" kern="0" dirty="0" smtClean="0">
                <a:solidFill>
                  <a:schemeClr val="bg1"/>
                </a:solidFill>
              </a:rPr>
              <a:t>One economic India: 1 registration, 1 Tax, 1 Rate, 1 Form… </a:t>
            </a:r>
            <a:r>
              <a:rPr lang="en-US" sz="4000" kern="0" dirty="0" smtClean="0">
                <a:solidFill>
                  <a:schemeClr val="bg1"/>
                </a:solidFill>
                <a:sym typeface="Wingdings" panose="05000000000000000000" pitchFamily="2" charset="2"/>
              </a:rPr>
              <a:t></a:t>
            </a:r>
            <a:r>
              <a:rPr lang="en-US" sz="4000" kern="0" dirty="0" smtClean="0">
                <a:solidFill>
                  <a:schemeClr val="bg1"/>
                </a:solidFill>
              </a:rPr>
              <a:t>??</a:t>
            </a:r>
          </a:p>
          <a:p>
            <a:pPr marL="285750" lvl="0" indent="-285750" defTabSz="914400">
              <a:buFont typeface="Arial" panose="020B0604020202020204" pitchFamily="34" charset="0"/>
              <a:buChar char="•"/>
            </a:pPr>
            <a:r>
              <a:rPr lang="en-US" sz="4000" kern="0" dirty="0" smtClean="0">
                <a:solidFill>
                  <a:schemeClr val="bg1"/>
                </a:solidFill>
              </a:rPr>
              <a:t>Current </a:t>
            </a:r>
            <a:r>
              <a:rPr lang="en-US" sz="4000" kern="0" dirty="0">
                <a:solidFill>
                  <a:schemeClr val="bg1"/>
                </a:solidFill>
              </a:rPr>
              <a:t>tax distortion</a:t>
            </a:r>
            <a:r>
              <a:rPr lang="en-US" sz="4000" kern="0" dirty="0" smtClean="0">
                <a:solidFill>
                  <a:schemeClr val="bg1"/>
                </a:solidFill>
              </a:rPr>
              <a:t>: CST – warehousing, VAT </a:t>
            </a:r>
            <a:r>
              <a:rPr lang="en-US" sz="4000" kern="0" dirty="0">
                <a:solidFill>
                  <a:schemeClr val="bg1"/>
                </a:solidFill>
              </a:rPr>
              <a:t>- arbitrage</a:t>
            </a:r>
          </a:p>
          <a:p>
            <a:pPr marL="285750" lvl="0" indent="-285750" defTabSz="914400">
              <a:buFont typeface="Arial" panose="020B0604020202020204" pitchFamily="34" charset="0"/>
              <a:buChar char="•"/>
            </a:pPr>
            <a:r>
              <a:rPr lang="en-US" sz="4000" kern="0" dirty="0" smtClean="0">
                <a:solidFill>
                  <a:schemeClr val="bg1"/>
                </a:solidFill>
              </a:rPr>
              <a:t>Hopefully, GST will fix all this.</a:t>
            </a:r>
            <a:endParaRPr lang="en-US" sz="4000" kern="0" dirty="0">
              <a:solidFill>
                <a:schemeClr val="bg1"/>
              </a:solidFill>
            </a:endParaRPr>
          </a:p>
          <a:p>
            <a:pPr marL="285750" lvl="0" indent="-285750" defTabSz="914400">
              <a:buFont typeface="Arial" panose="020B0604020202020204" pitchFamily="34" charset="0"/>
              <a:buChar char="•"/>
            </a:pPr>
            <a:r>
              <a:rPr lang="en-US" sz="4000" kern="0" dirty="0" smtClean="0">
                <a:solidFill>
                  <a:srgbClr val="FFC000"/>
                </a:solidFill>
              </a:rPr>
              <a:t>&lt;MORE under “TRADE” in BES17 ”4”&gt;</a:t>
            </a:r>
          </a:p>
        </p:txBody>
      </p:sp>
      <p:sp>
        <p:nvSpPr>
          <p:cNvPr id="5" name="Rounded Rectangle 4"/>
          <p:cNvSpPr/>
          <p:nvPr/>
        </p:nvSpPr>
        <p:spPr>
          <a:xfrm>
            <a:off x="6819901" y="0"/>
            <a:ext cx="2356214" cy="1863969"/>
          </a:xfrm>
          <a:prstGeom prst="roundRect">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34022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Which of the following are "source based" indirect taxes?</a:t>
            </a:r>
            <a:endParaRPr lang="en-US" dirty="0"/>
          </a:p>
          <a:p>
            <a:pPr marL="514350" indent="-514350" fontAlgn="ctr">
              <a:buFont typeface="+mj-lt"/>
              <a:buAutoNum type="arabicPeriod"/>
            </a:pPr>
            <a:r>
              <a:rPr lang="en-US" dirty="0"/>
              <a:t>Excise</a:t>
            </a:r>
          </a:p>
          <a:p>
            <a:pPr marL="514350" indent="-514350" fontAlgn="ctr">
              <a:buFont typeface="+mj-lt"/>
              <a:buAutoNum type="arabicPeriod"/>
            </a:pPr>
            <a:r>
              <a:rPr lang="en-US" dirty="0"/>
              <a:t>Central Sales Tax</a:t>
            </a:r>
          </a:p>
          <a:p>
            <a:pPr marL="514350" indent="-514350" fontAlgn="ctr">
              <a:buFont typeface="+mj-lt"/>
              <a:buAutoNum type="arabicPeriod"/>
            </a:pPr>
            <a:r>
              <a:rPr lang="en-US" dirty="0"/>
              <a:t>Value Added Tax</a:t>
            </a:r>
          </a:p>
          <a:p>
            <a:pPr marL="0" indent="0">
              <a:buNone/>
            </a:pPr>
            <a:r>
              <a:rPr lang="en-US" b="1" dirty="0"/>
              <a:t>Answer choices</a:t>
            </a:r>
            <a:endParaRPr lang="en-US" dirty="0"/>
          </a:p>
          <a:p>
            <a:pPr marL="514350" indent="-514350" fontAlgn="ctr">
              <a:buFont typeface="+mj-lt"/>
              <a:buAutoNum type="alphaUcPeriod"/>
            </a:pPr>
            <a:r>
              <a:rPr lang="en-US" dirty="0"/>
              <a:t>Only 1 and 2</a:t>
            </a:r>
          </a:p>
          <a:p>
            <a:pPr marL="514350" indent="-514350" fontAlgn="ctr">
              <a:buFont typeface="+mj-lt"/>
              <a:buAutoNum type="alphaUcPeriod"/>
            </a:pPr>
            <a:r>
              <a:rPr lang="en-US" dirty="0"/>
              <a:t>Only 2 and 3 </a:t>
            </a:r>
          </a:p>
          <a:p>
            <a:pPr marL="514350" indent="-514350" fontAlgn="ctr">
              <a:buFont typeface="+mj-lt"/>
              <a:buAutoNum type="alphaUcPeriod"/>
            </a:pPr>
            <a:r>
              <a:rPr lang="en-US" dirty="0"/>
              <a:t>Only 1 and 3</a:t>
            </a:r>
          </a:p>
          <a:p>
            <a:pPr marL="514350" indent="-514350" fontAlgn="ctr">
              <a:buFont typeface="+mj-lt"/>
              <a:buAutoNum type="alphaUcPeriod"/>
            </a:pPr>
            <a:r>
              <a:rPr lang="en-US" dirty="0"/>
              <a:t>None of them</a:t>
            </a:r>
          </a:p>
          <a:p>
            <a:endParaRPr lang="en-US" dirty="0"/>
          </a:p>
        </p:txBody>
      </p:sp>
      <p:sp>
        <p:nvSpPr>
          <p:cNvPr id="3" name="Text Placeholder 2"/>
          <p:cNvSpPr>
            <a:spLocks noGrp="1"/>
          </p:cNvSpPr>
          <p:nvPr>
            <p:ph type="body" sz="quarter" idx="13"/>
          </p:nvPr>
        </p:nvSpPr>
        <p:spPr/>
        <p:txBody>
          <a:bodyPr/>
          <a:lstStyle/>
          <a:p>
            <a:r>
              <a:rPr lang="en-US" dirty="0" smtClean="0"/>
              <a:t>Mock Question for Prelims</a:t>
            </a:r>
            <a:endParaRPr lang="en-US" dirty="0"/>
          </a:p>
        </p:txBody>
      </p:sp>
    </p:spTree>
    <p:extLst>
      <p:ext uri="{BB962C8B-B14F-4D97-AF65-F5344CB8AC3E}">
        <p14:creationId xmlns:p14="http://schemas.microsoft.com/office/powerpoint/2010/main" val="23532523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Who among the following </a:t>
            </a:r>
            <a:r>
              <a:rPr lang="en-US" dirty="0" smtClean="0"/>
              <a:t>is/are </a:t>
            </a:r>
            <a:r>
              <a:rPr lang="en-US" dirty="0"/>
              <a:t>the "permanent </a:t>
            </a:r>
            <a:r>
              <a:rPr lang="en-US" dirty="0" smtClean="0"/>
              <a:t>invitee(s)" </a:t>
            </a:r>
            <a:r>
              <a:rPr lang="en-US" dirty="0"/>
              <a:t>to the GST council meetings?</a:t>
            </a:r>
          </a:p>
          <a:p>
            <a:pPr marL="514350" indent="-514350" fontAlgn="ctr">
              <a:buFont typeface="+mj-lt"/>
              <a:buAutoNum type="arabicPeriod"/>
            </a:pPr>
            <a:r>
              <a:rPr lang="en-US" dirty="0"/>
              <a:t>Vice Chairman of NITI </a:t>
            </a:r>
            <a:r>
              <a:rPr lang="en-US" dirty="0" err="1"/>
              <a:t>Ayog</a:t>
            </a:r>
            <a:endParaRPr lang="en-US" dirty="0"/>
          </a:p>
          <a:p>
            <a:pPr marL="514350" indent="-514350" fontAlgn="ctr">
              <a:buFont typeface="+mj-lt"/>
              <a:buAutoNum type="arabicPeriod"/>
            </a:pPr>
            <a:r>
              <a:rPr lang="en-US" dirty="0"/>
              <a:t>Comptroller and </a:t>
            </a:r>
            <a:r>
              <a:rPr lang="en-US" dirty="0" smtClean="0"/>
              <a:t>Auditor </a:t>
            </a:r>
            <a:r>
              <a:rPr lang="en-US" dirty="0"/>
              <a:t>General </a:t>
            </a:r>
            <a:r>
              <a:rPr lang="en-US" dirty="0" smtClean="0"/>
              <a:t>of India (CAG</a:t>
            </a:r>
            <a:r>
              <a:rPr lang="en-US" dirty="0"/>
              <a:t>)</a:t>
            </a:r>
          </a:p>
          <a:p>
            <a:pPr marL="514350" indent="-514350" fontAlgn="ctr">
              <a:buFont typeface="+mj-lt"/>
              <a:buAutoNum type="arabicPeriod"/>
            </a:pPr>
            <a:r>
              <a:rPr lang="en-US" dirty="0"/>
              <a:t>Controller General of Accounts (CGA)</a:t>
            </a:r>
          </a:p>
          <a:p>
            <a:pPr marL="514350" indent="-514350" fontAlgn="ctr">
              <a:buFont typeface="+mj-lt"/>
              <a:buAutoNum type="arabicPeriod"/>
            </a:pPr>
            <a:r>
              <a:rPr lang="en-US" dirty="0"/>
              <a:t>Chairman of </a:t>
            </a:r>
            <a:r>
              <a:rPr lang="en-US" dirty="0" smtClean="0"/>
              <a:t>CBEC</a:t>
            </a:r>
          </a:p>
          <a:p>
            <a:pPr marL="0" indent="0" fontAlgn="ctr">
              <a:buNone/>
            </a:pPr>
            <a:r>
              <a:rPr lang="en-US" dirty="0" smtClean="0"/>
              <a:t>Answer choices</a:t>
            </a:r>
          </a:p>
          <a:p>
            <a:pPr marL="514350" indent="-514350" fontAlgn="ctr">
              <a:buAutoNum type="alphaLcPeriod"/>
            </a:pPr>
            <a:r>
              <a:rPr lang="en-US" dirty="0" smtClean="0"/>
              <a:t>Only 1</a:t>
            </a:r>
          </a:p>
          <a:p>
            <a:pPr marL="514350" indent="-514350" fontAlgn="ctr">
              <a:buAutoNum type="alphaLcPeriod"/>
            </a:pPr>
            <a:r>
              <a:rPr lang="en-US" dirty="0" smtClean="0"/>
              <a:t>Only 2 and 3 </a:t>
            </a:r>
          </a:p>
          <a:p>
            <a:pPr marL="514350" indent="-514350" fontAlgn="ctr">
              <a:buAutoNum type="alphaLcPeriod"/>
            </a:pPr>
            <a:r>
              <a:rPr lang="en-US" dirty="0" smtClean="0"/>
              <a:t>Only 3 and 4</a:t>
            </a:r>
          </a:p>
          <a:p>
            <a:pPr marL="514350" indent="-514350" fontAlgn="ctr">
              <a:buAutoNum type="alphaLcPeriod"/>
            </a:pPr>
            <a:r>
              <a:rPr lang="en-US" dirty="0" smtClean="0"/>
              <a:t>Only 4</a:t>
            </a:r>
            <a:endParaRPr lang="en-US" dirty="0"/>
          </a:p>
        </p:txBody>
      </p:sp>
      <p:sp>
        <p:nvSpPr>
          <p:cNvPr id="3" name="Text Placeholder 2"/>
          <p:cNvSpPr>
            <a:spLocks noGrp="1"/>
          </p:cNvSpPr>
          <p:nvPr>
            <p:ph type="body" sz="quarter" idx="13"/>
          </p:nvPr>
        </p:nvSpPr>
        <p:spPr/>
        <p:txBody>
          <a:bodyPr/>
          <a:lstStyle/>
          <a:p>
            <a:r>
              <a:rPr lang="en-US" dirty="0" smtClean="0"/>
              <a:t>Mock Question for Prelims</a:t>
            </a:r>
            <a:endParaRPr lang="en-US" dirty="0"/>
          </a:p>
        </p:txBody>
      </p:sp>
    </p:spTree>
    <p:extLst>
      <p:ext uri="{BB962C8B-B14F-4D97-AF65-F5344CB8AC3E}">
        <p14:creationId xmlns:p14="http://schemas.microsoft.com/office/powerpoint/2010/main" val="14200126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Mock Question for </a:t>
            </a:r>
            <a:r>
              <a:rPr lang="en-US" dirty="0" smtClean="0"/>
              <a:t>Prelims</a:t>
            </a:r>
            <a:endParaRPr lang="en-US" dirty="0"/>
          </a:p>
        </p:txBody>
      </p:sp>
      <p:sp>
        <p:nvSpPr>
          <p:cNvPr id="3" name="Content Placeholder 2"/>
          <p:cNvSpPr>
            <a:spLocks noGrp="1"/>
          </p:cNvSpPr>
          <p:nvPr>
            <p:ph idx="1"/>
          </p:nvPr>
        </p:nvSpPr>
        <p:spPr/>
        <p:txBody>
          <a:bodyPr/>
          <a:lstStyle/>
          <a:p>
            <a:pPr marL="0" indent="0">
              <a:buNone/>
            </a:pPr>
            <a:r>
              <a:rPr lang="en-US" b="1" dirty="0"/>
              <a:t>GST will subsume which of the following taxes?</a:t>
            </a:r>
            <a:endParaRPr lang="en-US" dirty="0"/>
          </a:p>
          <a:p>
            <a:pPr marL="514350" indent="-514350" fontAlgn="ctr">
              <a:buFont typeface="+mj-lt"/>
              <a:buAutoNum type="arabicPeriod"/>
            </a:pPr>
            <a:r>
              <a:rPr lang="en-US" dirty="0"/>
              <a:t>Tax levied on sale and purchase of securities</a:t>
            </a:r>
          </a:p>
          <a:p>
            <a:pPr marL="514350" indent="-514350" fontAlgn="ctr">
              <a:buFont typeface="+mj-lt"/>
              <a:buAutoNum type="arabicPeriod"/>
            </a:pPr>
            <a:r>
              <a:rPr lang="en-US" dirty="0"/>
              <a:t>Tax levied on sale and purchase of commodities through commodity exchange trade.</a:t>
            </a:r>
          </a:p>
          <a:p>
            <a:pPr marL="514350" indent="-514350" fontAlgn="ctr">
              <a:buFont typeface="+mj-lt"/>
              <a:buAutoNum type="arabicPeriod"/>
            </a:pPr>
            <a:r>
              <a:rPr lang="en-US" dirty="0"/>
              <a:t>Basic custom duty on imports</a:t>
            </a:r>
          </a:p>
          <a:p>
            <a:pPr marL="514350" indent="-514350" fontAlgn="ctr">
              <a:buFont typeface="+mj-lt"/>
              <a:buAutoNum type="arabicPeriod"/>
            </a:pPr>
            <a:r>
              <a:rPr lang="en-US" dirty="0"/>
              <a:t>Basic custom duty on exports</a:t>
            </a:r>
          </a:p>
          <a:p>
            <a:pPr marL="0" indent="0">
              <a:buNone/>
            </a:pPr>
            <a:r>
              <a:rPr lang="en-US" dirty="0"/>
              <a:t> </a:t>
            </a:r>
          </a:p>
          <a:p>
            <a:pPr marL="0" indent="0">
              <a:buNone/>
            </a:pPr>
            <a:r>
              <a:rPr lang="en-US" dirty="0"/>
              <a:t>Answer choices</a:t>
            </a:r>
          </a:p>
          <a:p>
            <a:pPr marL="514350" indent="-514350" fontAlgn="ctr">
              <a:buFont typeface="+mj-lt"/>
              <a:buAutoNum type="alphaUcPeriod"/>
            </a:pPr>
            <a:r>
              <a:rPr lang="en-US" dirty="0"/>
              <a:t>Only 1 and 2</a:t>
            </a:r>
          </a:p>
          <a:p>
            <a:pPr marL="514350" indent="-514350" fontAlgn="ctr">
              <a:buFont typeface="+mj-lt"/>
              <a:buAutoNum type="alphaUcPeriod"/>
            </a:pPr>
            <a:r>
              <a:rPr lang="en-US" dirty="0"/>
              <a:t>All except 3</a:t>
            </a:r>
          </a:p>
          <a:p>
            <a:pPr marL="514350" indent="-514350" fontAlgn="ctr">
              <a:buFont typeface="+mj-lt"/>
              <a:buAutoNum type="alphaUcPeriod"/>
            </a:pPr>
            <a:r>
              <a:rPr lang="en-US" dirty="0"/>
              <a:t>Only 1, 2 and </a:t>
            </a:r>
            <a:r>
              <a:rPr lang="en-US" dirty="0" smtClean="0"/>
              <a:t>4</a:t>
            </a:r>
            <a:endParaRPr lang="en-US" dirty="0"/>
          </a:p>
          <a:p>
            <a:pPr marL="514350" indent="-514350" fontAlgn="ctr">
              <a:buFont typeface="+mj-lt"/>
              <a:buAutoNum type="alphaUcPeriod"/>
            </a:pPr>
            <a:r>
              <a:rPr lang="en-US" dirty="0"/>
              <a:t>None of the them.</a:t>
            </a:r>
          </a:p>
          <a:p>
            <a:endParaRPr lang="en-US" dirty="0"/>
          </a:p>
        </p:txBody>
      </p:sp>
    </p:spTree>
    <p:extLst>
      <p:ext uri="{BB962C8B-B14F-4D97-AF65-F5344CB8AC3E}">
        <p14:creationId xmlns:p14="http://schemas.microsoft.com/office/powerpoint/2010/main" val="7843765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Mock Question for Prelims</a:t>
            </a:r>
          </a:p>
        </p:txBody>
      </p:sp>
      <p:sp>
        <p:nvSpPr>
          <p:cNvPr id="3" name="Content Placeholder 2"/>
          <p:cNvSpPr>
            <a:spLocks noGrp="1"/>
          </p:cNvSpPr>
          <p:nvPr>
            <p:ph idx="1"/>
          </p:nvPr>
        </p:nvSpPr>
        <p:spPr/>
        <p:txBody>
          <a:bodyPr/>
          <a:lstStyle/>
          <a:p>
            <a:pPr marL="0" indent="0">
              <a:buNone/>
            </a:pPr>
            <a:r>
              <a:rPr lang="en-US" b="1" dirty="0"/>
              <a:t>UTGST is applicable on __?</a:t>
            </a:r>
            <a:endParaRPr lang="en-US" dirty="0"/>
          </a:p>
          <a:p>
            <a:pPr marL="514350" indent="-514350" fontAlgn="ctr">
              <a:buFont typeface="+mj-lt"/>
              <a:buAutoNum type="alphaUcPeriod"/>
            </a:pPr>
            <a:r>
              <a:rPr lang="en-US" dirty="0"/>
              <a:t>Mfg. of goods and services in the union territories without legislature.</a:t>
            </a:r>
          </a:p>
          <a:p>
            <a:pPr marL="514350" indent="-514350" fontAlgn="ctr">
              <a:buFont typeface="+mj-lt"/>
              <a:buAutoNum type="alphaUcPeriod"/>
            </a:pPr>
            <a:r>
              <a:rPr lang="en-US" dirty="0"/>
              <a:t>Sale of goods and services from union territories without legislature to rest of India.</a:t>
            </a:r>
          </a:p>
          <a:p>
            <a:pPr marL="514350" indent="-514350" fontAlgn="ctr">
              <a:buFont typeface="+mj-lt"/>
              <a:buAutoNum type="alphaUcPeriod"/>
            </a:pPr>
            <a:r>
              <a:rPr lang="en-US" dirty="0"/>
              <a:t>Sale of goods and services in the union territories without legislature.</a:t>
            </a:r>
          </a:p>
          <a:p>
            <a:pPr marL="514350" indent="-514350" fontAlgn="ctr">
              <a:buFont typeface="+mj-lt"/>
              <a:buAutoNum type="alphaUcPeriod"/>
            </a:pPr>
            <a:r>
              <a:rPr lang="en-US" dirty="0"/>
              <a:t>Only "B" and "C".</a:t>
            </a:r>
          </a:p>
          <a:p>
            <a:pPr marL="514350" indent="-514350">
              <a:buFont typeface="+mj-lt"/>
              <a:buAutoNum type="alphaUcPeriod"/>
            </a:pPr>
            <a:endParaRPr lang="en-US" dirty="0"/>
          </a:p>
        </p:txBody>
      </p:sp>
    </p:spTree>
    <p:extLst>
      <p:ext uri="{BB962C8B-B14F-4D97-AF65-F5344CB8AC3E}">
        <p14:creationId xmlns:p14="http://schemas.microsoft.com/office/powerpoint/2010/main" val="6502497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Mock Question for </a:t>
            </a:r>
            <a:r>
              <a:rPr lang="en-US" dirty="0" smtClean="0"/>
              <a:t>Prelims</a:t>
            </a:r>
            <a:endParaRPr lang="en-US" dirty="0"/>
          </a:p>
        </p:txBody>
      </p:sp>
      <p:sp>
        <p:nvSpPr>
          <p:cNvPr id="3" name="Content Placeholder 2"/>
          <p:cNvSpPr>
            <a:spLocks noGrp="1"/>
          </p:cNvSpPr>
          <p:nvPr>
            <p:ph idx="1"/>
          </p:nvPr>
        </p:nvSpPr>
        <p:spPr/>
        <p:txBody>
          <a:bodyPr/>
          <a:lstStyle/>
          <a:p>
            <a:pPr marL="0" indent="0">
              <a:buNone/>
            </a:pPr>
            <a:r>
              <a:rPr lang="en-US" b="1" dirty="0"/>
              <a:t>Which of the following creates an opportunity for "Rate Arbitrage"?</a:t>
            </a:r>
            <a:endParaRPr lang="en-US" dirty="0"/>
          </a:p>
          <a:p>
            <a:pPr marL="514350" indent="-514350" fontAlgn="ctr">
              <a:buFont typeface="+mj-lt"/>
              <a:buAutoNum type="alphaUcPeriod"/>
            </a:pPr>
            <a:r>
              <a:rPr lang="en-US" dirty="0"/>
              <a:t>Bread has 0% GST but Pizza-bread has 5% GST.</a:t>
            </a:r>
          </a:p>
          <a:p>
            <a:pPr marL="514350" indent="-514350" fontAlgn="ctr">
              <a:buFont typeface="+mj-lt"/>
              <a:buAutoNum type="alphaUcPeriod"/>
            </a:pPr>
            <a:r>
              <a:rPr lang="en-US" dirty="0"/>
              <a:t>State-A levies 12.5% VAT on cars while State-B levies 14.5% VAT on cars.</a:t>
            </a:r>
          </a:p>
          <a:p>
            <a:pPr marL="514350" indent="-514350" fontAlgn="ctr">
              <a:buFont typeface="+mj-lt"/>
              <a:buAutoNum type="alphaUcPeriod"/>
            </a:pPr>
            <a:r>
              <a:rPr lang="en-US" dirty="0"/>
              <a:t>Restaurant-A levies 5% service charge on the bill, while Restaurant-B levies 10% service charge on the bill.</a:t>
            </a:r>
          </a:p>
          <a:p>
            <a:pPr marL="514350" indent="-514350" fontAlgn="ctr">
              <a:buFont typeface="+mj-lt"/>
              <a:buAutoNum type="alphaUcPeriod"/>
            </a:pPr>
            <a:r>
              <a:rPr lang="en-US" dirty="0"/>
              <a:t>All of the above.</a:t>
            </a:r>
          </a:p>
        </p:txBody>
      </p:sp>
    </p:spTree>
    <p:extLst>
      <p:ext uri="{BB962C8B-B14F-4D97-AF65-F5344CB8AC3E}">
        <p14:creationId xmlns:p14="http://schemas.microsoft.com/office/powerpoint/2010/main" val="14468646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4" y="0"/>
            <a:ext cx="9190183" cy="753542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010672030"/>
              </p:ext>
            </p:extLst>
          </p:nvPr>
        </p:nvGraphicFramePr>
        <p:xfrm>
          <a:off x="117694" y="-229857"/>
          <a:ext cx="9026305" cy="6627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a:xfrm>
            <a:off x="-1" y="575"/>
            <a:ext cx="9144000" cy="7016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l"/>
            <a:r>
              <a:rPr lang="en-US" dirty="0" smtClean="0"/>
              <a:t>Goods and services Tax (GST)</a:t>
            </a:r>
            <a:endParaRPr lang="en-US" dirty="0"/>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93393" y="-11407"/>
            <a:ext cx="3150606" cy="756146"/>
          </a:xfrm>
          <a:prstGeom prst="rect">
            <a:avLst/>
          </a:prstGeom>
          <a:ln>
            <a:solidFill>
              <a:srgbClr val="FFFF00"/>
            </a:solidFill>
          </a:ln>
        </p:spPr>
      </p:pic>
      <p:grpSp>
        <p:nvGrpSpPr>
          <p:cNvPr id="6" name="Group 5"/>
          <p:cNvGrpSpPr/>
          <p:nvPr/>
        </p:nvGrpSpPr>
        <p:grpSpPr>
          <a:xfrm>
            <a:off x="2122691" y="5078454"/>
            <a:ext cx="5798707" cy="1911673"/>
            <a:chOff x="3345293" y="4734254"/>
            <a:chExt cx="5798707" cy="1911673"/>
          </a:xfrm>
        </p:grpSpPr>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45293" y="5961357"/>
              <a:ext cx="5798707" cy="684570"/>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45293" y="4734254"/>
              <a:ext cx="5798707" cy="1217477"/>
            </a:xfrm>
            <a:prstGeom prst="rect">
              <a:avLst/>
            </a:prstGeom>
          </p:spPr>
        </p:pic>
      </p:grpSp>
      <p:sp>
        <p:nvSpPr>
          <p:cNvPr id="10" name="Rectangle 9"/>
          <p:cNvSpPr/>
          <p:nvPr/>
        </p:nvSpPr>
        <p:spPr>
          <a:xfrm>
            <a:off x="2122690" y="4561001"/>
            <a:ext cx="5798707" cy="80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 Rates from TheHindu on 20</a:t>
            </a:r>
            <a:r>
              <a:rPr lang="en-US" sz="2000" baseline="30000" dirty="0" smtClean="0"/>
              <a:t>th</a:t>
            </a:r>
            <a:r>
              <a:rPr lang="en-US" sz="2000" dirty="0" smtClean="0"/>
              <a:t> May. </a:t>
            </a:r>
          </a:p>
          <a:p>
            <a:pPr algn="ctr"/>
            <a:r>
              <a:rPr lang="en-US" sz="2000" dirty="0" smtClean="0"/>
              <a:t>Then new updates- self edit, PPT on Mrunal.org/</a:t>
            </a:r>
            <a:r>
              <a:rPr lang="en-US" sz="2000" dirty="0" err="1" smtClean="0"/>
              <a:t>powerpoint</a:t>
            </a:r>
            <a:endParaRPr lang="en-US" sz="2000" dirty="0"/>
          </a:p>
        </p:txBody>
      </p:sp>
    </p:spTree>
    <p:extLst>
      <p:ext uri="{BB962C8B-B14F-4D97-AF65-F5344CB8AC3E}">
        <p14:creationId xmlns:p14="http://schemas.microsoft.com/office/powerpoint/2010/main" val="20695974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5D62293-EBDF-42CE-A0FE-E178612C7122}"/>
                                            </p:graphicEl>
                                          </p:spTgt>
                                        </p:tgtEl>
                                        <p:attrNameLst>
                                          <p:attrName>style.visibility</p:attrName>
                                        </p:attrNameLst>
                                      </p:cBhvr>
                                      <p:to>
                                        <p:strVal val="visible"/>
                                      </p:to>
                                    </p:set>
                                    <p:animEffect transition="in" filter="fade">
                                      <p:cBhvr>
                                        <p:cTn id="7" dur="500"/>
                                        <p:tgtEl>
                                          <p:spTgt spid="4">
                                            <p:graphicEl>
                                              <a:dgm id="{A5D62293-EBDF-42CE-A0FE-E178612C712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8C5BB76-D185-40F4-8124-93A647D2F378}"/>
                                            </p:graphicEl>
                                          </p:spTgt>
                                        </p:tgtEl>
                                        <p:attrNameLst>
                                          <p:attrName>style.visibility</p:attrName>
                                        </p:attrNameLst>
                                      </p:cBhvr>
                                      <p:to>
                                        <p:strVal val="visible"/>
                                      </p:to>
                                    </p:set>
                                    <p:animEffect transition="in" filter="fade">
                                      <p:cBhvr>
                                        <p:cTn id="10" dur="500"/>
                                        <p:tgtEl>
                                          <p:spTgt spid="4">
                                            <p:graphicEl>
                                              <a:dgm id="{F8C5BB76-D185-40F4-8124-93A647D2F37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C1BA2BBA-83DA-497B-B330-327BD1131E17}"/>
                                            </p:graphicEl>
                                          </p:spTgt>
                                        </p:tgtEl>
                                        <p:attrNameLst>
                                          <p:attrName>style.visibility</p:attrName>
                                        </p:attrNameLst>
                                      </p:cBhvr>
                                      <p:to>
                                        <p:strVal val="visible"/>
                                      </p:to>
                                    </p:set>
                                    <p:animEffect transition="in" filter="fade">
                                      <p:cBhvr>
                                        <p:cTn id="15" dur="500"/>
                                        <p:tgtEl>
                                          <p:spTgt spid="4">
                                            <p:graphicEl>
                                              <a:dgm id="{C1BA2BBA-83DA-497B-B330-327BD1131E1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7FE41A47-49CB-4967-B9B7-40A2A54F7F97}"/>
                                            </p:graphicEl>
                                          </p:spTgt>
                                        </p:tgtEl>
                                        <p:attrNameLst>
                                          <p:attrName>style.visibility</p:attrName>
                                        </p:attrNameLst>
                                      </p:cBhvr>
                                      <p:to>
                                        <p:strVal val="visible"/>
                                      </p:to>
                                    </p:set>
                                    <p:animEffect transition="in" filter="fade">
                                      <p:cBhvr>
                                        <p:cTn id="18" dur="500"/>
                                        <p:tgtEl>
                                          <p:spTgt spid="4">
                                            <p:graphicEl>
                                              <a:dgm id="{7FE41A47-49CB-4967-B9B7-40A2A54F7F9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6E40D5C9-F4CC-4997-80D5-9D0A64AA6803}"/>
                                            </p:graphicEl>
                                          </p:spTgt>
                                        </p:tgtEl>
                                        <p:attrNameLst>
                                          <p:attrName>style.visibility</p:attrName>
                                        </p:attrNameLst>
                                      </p:cBhvr>
                                      <p:to>
                                        <p:strVal val="visible"/>
                                      </p:to>
                                    </p:set>
                                    <p:animEffect transition="in" filter="fade">
                                      <p:cBhvr>
                                        <p:cTn id="23" dur="500"/>
                                        <p:tgtEl>
                                          <p:spTgt spid="4">
                                            <p:graphicEl>
                                              <a:dgm id="{6E40D5C9-F4CC-4997-80D5-9D0A64AA680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3A107263-B60D-4B9A-B2AB-214C064FB192}"/>
                                            </p:graphicEl>
                                          </p:spTgt>
                                        </p:tgtEl>
                                        <p:attrNameLst>
                                          <p:attrName>style.visibility</p:attrName>
                                        </p:attrNameLst>
                                      </p:cBhvr>
                                      <p:to>
                                        <p:strVal val="visible"/>
                                      </p:to>
                                    </p:set>
                                    <p:animEffect transition="in" filter="fade">
                                      <p:cBhvr>
                                        <p:cTn id="26" dur="500"/>
                                        <p:tgtEl>
                                          <p:spTgt spid="4">
                                            <p:graphicEl>
                                              <a:dgm id="{3A107263-B60D-4B9A-B2AB-214C064FB19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F732013A-B3A9-4936-BD91-181F61569811}"/>
                                            </p:graphicEl>
                                          </p:spTgt>
                                        </p:tgtEl>
                                        <p:attrNameLst>
                                          <p:attrName>style.visibility</p:attrName>
                                        </p:attrNameLst>
                                      </p:cBhvr>
                                      <p:to>
                                        <p:strVal val="visible"/>
                                      </p:to>
                                    </p:set>
                                    <p:animEffect transition="in" filter="fade">
                                      <p:cBhvr>
                                        <p:cTn id="31" dur="500"/>
                                        <p:tgtEl>
                                          <p:spTgt spid="4">
                                            <p:graphicEl>
                                              <a:dgm id="{F732013A-B3A9-4936-BD91-181F6156981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6DDE9397-A8A9-4185-A960-3699F54F6EBE}"/>
                                            </p:graphicEl>
                                          </p:spTgt>
                                        </p:tgtEl>
                                        <p:attrNameLst>
                                          <p:attrName>style.visibility</p:attrName>
                                        </p:attrNameLst>
                                      </p:cBhvr>
                                      <p:to>
                                        <p:strVal val="visible"/>
                                      </p:to>
                                    </p:set>
                                    <p:animEffect transition="in" filter="fade">
                                      <p:cBhvr>
                                        <p:cTn id="34" dur="500"/>
                                        <p:tgtEl>
                                          <p:spTgt spid="4">
                                            <p:graphicEl>
                                              <a:dgm id="{6DDE9397-A8A9-4185-A960-3699F54F6EB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4DB710A9-B520-40BE-AB5D-3C303D5D4C3F}"/>
                                            </p:graphicEl>
                                          </p:spTgt>
                                        </p:tgtEl>
                                        <p:attrNameLst>
                                          <p:attrName>style.visibility</p:attrName>
                                        </p:attrNameLst>
                                      </p:cBhvr>
                                      <p:to>
                                        <p:strVal val="visible"/>
                                      </p:to>
                                    </p:set>
                                    <p:animEffect transition="in" filter="fade">
                                      <p:cBhvr>
                                        <p:cTn id="39" dur="500"/>
                                        <p:tgtEl>
                                          <p:spTgt spid="4">
                                            <p:graphicEl>
                                              <a:dgm id="{4DB710A9-B520-40BE-AB5D-3C303D5D4C3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21E67969-432C-4BEE-B255-6D5D8EC4F2A6}"/>
                                            </p:graphicEl>
                                          </p:spTgt>
                                        </p:tgtEl>
                                        <p:attrNameLst>
                                          <p:attrName>style.visibility</p:attrName>
                                        </p:attrNameLst>
                                      </p:cBhvr>
                                      <p:to>
                                        <p:strVal val="visible"/>
                                      </p:to>
                                    </p:set>
                                    <p:animEffect transition="in" filter="fade">
                                      <p:cBhvr>
                                        <p:cTn id="42" dur="500"/>
                                        <p:tgtEl>
                                          <p:spTgt spid="4">
                                            <p:graphicEl>
                                              <a:dgm id="{21E67969-432C-4BEE-B255-6D5D8EC4F2A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B9FDFC09-BB38-43D2-9A34-58358395E1D3}"/>
                                            </p:graphicEl>
                                          </p:spTgt>
                                        </p:tgtEl>
                                        <p:attrNameLst>
                                          <p:attrName>style.visibility</p:attrName>
                                        </p:attrNameLst>
                                      </p:cBhvr>
                                      <p:to>
                                        <p:strVal val="visible"/>
                                      </p:to>
                                    </p:set>
                                    <p:animEffect transition="in" filter="fade">
                                      <p:cBhvr>
                                        <p:cTn id="47" dur="500"/>
                                        <p:tgtEl>
                                          <p:spTgt spid="4">
                                            <p:graphicEl>
                                              <a:dgm id="{B9FDFC09-BB38-43D2-9A34-58358395E1D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5B803190-D24F-4E90-AC5F-2DEB452560C1}"/>
                                            </p:graphicEl>
                                          </p:spTgt>
                                        </p:tgtEl>
                                        <p:attrNameLst>
                                          <p:attrName>style.visibility</p:attrName>
                                        </p:attrNameLst>
                                      </p:cBhvr>
                                      <p:to>
                                        <p:strVal val="visible"/>
                                      </p:to>
                                    </p:set>
                                    <p:animEffect transition="in" filter="fade">
                                      <p:cBhvr>
                                        <p:cTn id="50" dur="500"/>
                                        <p:tgtEl>
                                          <p:spTgt spid="4">
                                            <p:graphicEl>
                                              <a:dgm id="{5B803190-D24F-4E90-AC5F-2DEB452560C1}"/>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83DE2D86-5E79-4057-9851-3F958C0EE54D}"/>
                                            </p:graphicEl>
                                          </p:spTgt>
                                        </p:tgtEl>
                                        <p:attrNameLst>
                                          <p:attrName>style.visibility</p:attrName>
                                        </p:attrNameLst>
                                      </p:cBhvr>
                                      <p:to>
                                        <p:strVal val="visible"/>
                                      </p:to>
                                    </p:set>
                                    <p:animEffect transition="in" filter="fade">
                                      <p:cBhvr>
                                        <p:cTn id="55" dur="500"/>
                                        <p:tgtEl>
                                          <p:spTgt spid="4">
                                            <p:graphicEl>
                                              <a:dgm id="{83DE2D86-5E79-4057-9851-3F958C0EE54D}"/>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E5C7395D-D758-4897-98A3-4DC86A80E976}"/>
                                            </p:graphicEl>
                                          </p:spTgt>
                                        </p:tgtEl>
                                        <p:attrNameLst>
                                          <p:attrName>style.visibility</p:attrName>
                                        </p:attrNameLst>
                                      </p:cBhvr>
                                      <p:to>
                                        <p:strVal val="visible"/>
                                      </p:to>
                                    </p:set>
                                    <p:animEffect transition="in" filter="fade">
                                      <p:cBhvr>
                                        <p:cTn id="58" dur="500"/>
                                        <p:tgtEl>
                                          <p:spTgt spid="4">
                                            <p:graphicEl>
                                              <a:dgm id="{E5C7395D-D758-4897-98A3-4DC86A80E97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41BD6806-4C38-4CB6-87E2-2A11DADCFEBC}"/>
                                            </p:graphicEl>
                                          </p:spTgt>
                                        </p:tgtEl>
                                        <p:attrNameLst>
                                          <p:attrName>style.visibility</p:attrName>
                                        </p:attrNameLst>
                                      </p:cBhvr>
                                      <p:to>
                                        <p:strVal val="visible"/>
                                      </p:to>
                                    </p:set>
                                    <p:animEffect transition="in" filter="fade">
                                      <p:cBhvr>
                                        <p:cTn id="63" dur="500"/>
                                        <p:tgtEl>
                                          <p:spTgt spid="4">
                                            <p:graphicEl>
                                              <a:dgm id="{41BD6806-4C38-4CB6-87E2-2A11DADCFEBC}"/>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DDCAEB45-22B1-4E24-9E70-7521E0BBE4BD}"/>
                                            </p:graphicEl>
                                          </p:spTgt>
                                        </p:tgtEl>
                                        <p:attrNameLst>
                                          <p:attrName>style.visibility</p:attrName>
                                        </p:attrNameLst>
                                      </p:cBhvr>
                                      <p:to>
                                        <p:strVal val="visible"/>
                                      </p:to>
                                    </p:set>
                                    <p:animEffect transition="in" filter="fade">
                                      <p:cBhvr>
                                        <p:cTn id="66" dur="500"/>
                                        <p:tgtEl>
                                          <p:spTgt spid="4">
                                            <p:graphicEl>
                                              <a:dgm id="{DDCAEB45-22B1-4E24-9E70-7521E0BBE4BD}"/>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inVertic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Budget ► Revenue ► Receipt ► Tax</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79272"/>
            <a:ext cx="9165361" cy="5080000"/>
          </a:xfrm>
          <a:prstGeom prst="rect">
            <a:avLst/>
          </a:prstGeom>
        </p:spPr>
      </p:pic>
      <p:sp>
        <p:nvSpPr>
          <p:cNvPr id="3" name="Rounded Rectangle 2"/>
          <p:cNvSpPr/>
          <p:nvPr/>
        </p:nvSpPr>
        <p:spPr>
          <a:xfrm>
            <a:off x="0" y="1982803"/>
            <a:ext cx="2541069" cy="331109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0" name="Group 9"/>
          <p:cNvGrpSpPr/>
          <p:nvPr/>
        </p:nvGrpSpPr>
        <p:grpSpPr>
          <a:xfrm>
            <a:off x="0" y="4900568"/>
            <a:ext cx="3277727" cy="1352032"/>
            <a:chOff x="0" y="5293895"/>
            <a:chExt cx="3277727" cy="1352032"/>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859272"/>
              <a:ext cx="3277727" cy="786655"/>
            </a:xfrm>
            <a:prstGeom prst="rect">
              <a:avLst/>
            </a:prstGeom>
            <a:ln>
              <a:solidFill>
                <a:srgbClr val="FFFF00"/>
              </a:solidFill>
            </a:ln>
          </p:spPr>
        </p:pic>
        <p:sp>
          <p:nvSpPr>
            <p:cNvPr id="9" name="Rectangle 8"/>
            <p:cNvSpPr/>
            <p:nvPr/>
          </p:nvSpPr>
          <p:spPr>
            <a:xfrm>
              <a:off x="0" y="5293895"/>
              <a:ext cx="3277727" cy="565377"/>
            </a:xfrm>
            <a:prstGeom prst="rect">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Goods and Services TAX</a:t>
              </a:r>
              <a:endParaRPr lang="en-US" sz="2400" dirty="0"/>
            </a:p>
          </p:txBody>
        </p:sp>
      </p:grpSp>
      <p:sp>
        <p:nvSpPr>
          <p:cNvPr id="6" name="Rectangle 5"/>
          <p:cNvSpPr/>
          <p:nvPr/>
        </p:nvSpPr>
        <p:spPr>
          <a:xfrm>
            <a:off x="1020726" y="6252600"/>
            <a:ext cx="1626782" cy="60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Black money, Demonetization</a:t>
            </a:r>
            <a:endParaRPr lang="en-US" dirty="0"/>
          </a:p>
        </p:txBody>
      </p:sp>
      <p:sp>
        <p:nvSpPr>
          <p:cNvPr id="14" name="Rectangle 13"/>
          <p:cNvSpPr/>
          <p:nvPr/>
        </p:nvSpPr>
        <p:spPr>
          <a:xfrm>
            <a:off x="5454502" y="3638349"/>
            <a:ext cx="808075" cy="60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UBI</a:t>
            </a:r>
            <a:endParaRPr lang="en-US" sz="2800" dirty="0"/>
          </a:p>
        </p:txBody>
      </p:sp>
      <p:sp>
        <p:nvSpPr>
          <p:cNvPr id="17" name="Rectangle 16"/>
          <p:cNvSpPr/>
          <p:nvPr/>
        </p:nvSpPr>
        <p:spPr>
          <a:xfrm>
            <a:off x="5858539" y="5758932"/>
            <a:ext cx="3285461" cy="1099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Fiscal Deficit</a:t>
            </a:r>
          </a:p>
          <a:p>
            <a:pPr algn="ctr"/>
            <a:r>
              <a:rPr lang="en-US" sz="2800" dirty="0" smtClean="0"/>
              <a:t>FRBM Panel Report</a:t>
            </a:r>
            <a:endParaRPr lang="en-US" sz="2800" dirty="0"/>
          </a:p>
        </p:txBody>
      </p:sp>
    </p:spTree>
    <p:extLst>
      <p:ext uri="{BB962C8B-B14F-4D97-AF65-F5344CB8AC3E}">
        <p14:creationId xmlns:p14="http://schemas.microsoft.com/office/powerpoint/2010/main" val="42604130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4" grpId="0" animBg="1"/>
      <p:bldP spid="17" grpId="0" animBg="1"/>
    </p:bldLst>
  </p:timing>
</p:sld>
</file>

<file path=ppt/theme/theme1.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a:dk1>
      <a:srgbClr val="000000"/>
    </a:dk1>
    <a:lt1>
      <a:srgbClr val="FFFFFF"/>
    </a:lt1>
    <a:dk2>
      <a:srgbClr val="404040"/>
    </a:dk2>
    <a:lt2>
      <a:srgbClr val="BFBFBF"/>
    </a:lt2>
    <a:accent1>
      <a:srgbClr val="499BC9"/>
    </a:accent1>
    <a:accent2>
      <a:srgbClr val="6EC038"/>
    </a:accent2>
    <a:accent3>
      <a:srgbClr val="F1D130"/>
    </a:accent3>
    <a:accent4>
      <a:srgbClr val="FFA93A"/>
    </a:accent4>
    <a:accent5>
      <a:srgbClr val="FF2D21"/>
    </a:accent5>
    <a:accent6>
      <a:srgbClr val="6C2085"/>
    </a:accent6>
    <a:hlink>
      <a:srgbClr val="0000FF"/>
    </a:hlink>
    <a:folHlink>
      <a:srgbClr val="FF00FF"/>
    </a:folHlink>
  </a:clrScheme>
  <a:fontScheme name="Blank">
    <a:majorFont>
      <a:latin typeface="Helvetica"/>
      <a:ea typeface="Helvetica"/>
      <a:cs typeface="Helvetica"/>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BRIJ43_PURPLE_17</Template>
  <TotalTime>1490</TotalTime>
  <Words>6356</Words>
  <Application>Microsoft Office PowerPoint</Application>
  <PresentationFormat>On-screen Show (4:3)</PresentationFormat>
  <Paragraphs>1318</Paragraphs>
  <Slides>97</Slides>
  <Notes>92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97</vt:i4>
      </vt:variant>
    </vt:vector>
  </HeadingPairs>
  <TitlesOfParts>
    <vt:vector size="111" baseType="lpstr">
      <vt:lpstr>Arial</vt:lpstr>
      <vt:lpstr>Arial Narrow</vt:lpstr>
      <vt:lpstr>Arial Unicode MS</vt:lpstr>
      <vt:lpstr>Calibri</vt:lpstr>
      <vt:lpstr>Franklin Gothic Demi</vt:lpstr>
      <vt:lpstr>Franklin Gothic Demi Cond</vt:lpstr>
      <vt:lpstr>Franklin Gothic Heavy</vt:lpstr>
      <vt:lpstr>Franklin Gothic Medium Cond</vt:lpstr>
      <vt:lpstr>Mangal</vt:lpstr>
      <vt:lpstr>MV Boli</vt:lpstr>
      <vt:lpstr>Segoe UI Black</vt:lpstr>
      <vt:lpstr>Segoe UI Semibold</vt:lpstr>
      <vt:lpstr>Wingdings</vt:lpstr>
      <vt:lpstr>BRIJ43_PURPLE_17</vt:lpstr>
      <vt:lpstr>Economy: 6 pillars + theory  + current affairs</vt:lpstr>
      <vt:lpstr>Budget ► Revenue ► Receipt ► Tax</vt:lpstr>
      <vt:lpstr>Goods and services Tax (GST)</vt:lpstr>
      <vt:lpstr>10% Tax @ Sale of goods on every stage</vt:lpstr>
      <vt:lpstr>Single Point Indirect Tax: Cascading Effect</vt:lpstr>
      <vt:lpstr>10% tax only on the “value” added @ intermediate stage.. 10% tax on “sale” @Final customer stage.</vt:lpstr>
      <vt:lpstr>Dealer’s VAT / GST liability to Govt.= Tax received on Output minus Tax paid for Inputs</vt:lpstr>
      <vt:lpstr>Input tax credit [input minus output] </vt:lpstr>
      <vt:lpstr>But How did we reach till here!?</vt:lpstr>
      <vt:lpstr>Central Excise applies on “Manufacturing”</vt:lpstr>
      <vt:lpstr>CENVAT: Modified Central Value Added Tax regime</vt:lpstr>
      <vt:lpstr>PowerPoint Presentation</vt:lpstr>
      <vt:lpstr>PowerPoint Presentation</vt:lpstr>
      <vt:lpstr>Goods and services Tax (GST)</vt:lpstr>
      <vt:lpstr>If we’ve CENVAT and State-VAT  then why GST?</vt:lpstr>
      <vt:lpstr>PowerPoint Presentation</vt:lpstr>
      <vt:lpstr>Mfg &amp; Trade within state</vt:lpstr>
      <vt:lpstr>BEFORE: Inter-State Trade</vt:lpstr>
      <vt:lpstr>After GST: Inter-State Trade</vt:lpstr>
      <vt:lpstr>Integrated-GST is not a “TAX” But CGST+SGST</vt:lpstr>
      <vt:lpstr>GST : “Input Credit” on inter state trade…</vt:lpstr>
      <vt:lpstr>If not understood then…</vt:lpstr>
      <vt:lpstr>EVEN CENVAT &amp; VAT input credit couldn’t offset each other!</vt:lpstr>
      <vt:lpstr>What about union territories!?</vt:lpstr>
      <vt:lpstr>If not understood then…</vt:lpstr>
      <vt:lpstr>Goods and services Tax (GST)</vt:lpstr>
      <vt:lpstr>Amendment Timeline</vt:lpstr>
      <vt:lpstr>How to pass the bill?</vt:lpstr>
      <vt:lpstr>Tax sharing</vt:lpstr>
      <vt:lpstr>Constitution, after 101st Amendment Act 2016</vt:lpstr>
      <vt:lpstr>PowerPoint Presentation</vt:lpstr>
      <vt:lpstr>Article 279-A: President will setup GST council </vt:lpstr>
      <vt:lpstr>GSM2: Write structure functions of GSTC</vt:lpstr>
      <vt:lpstr>GSM2: Write structure functions of GSTC</vt:lpstr>
      <vt:lpstr>GST council decides 3 GST Components</vt:lpstr>
      <vt:lpstr>Polity: How does GST rollout work in real life?</vt:lpstr>
      <vt:lpstr>GST will not subsume “DIRECT TAXES” of Union and States</vt:lpstr>
      <vt:lpstr>Indirect Taxes -&gt; Union</vt:lpstr>
      <vt:lpstr>Indirect Taxes -&gt; STATE</vt:lpstr>
      <vt:lpstr>Taxes: GST will subsume everything EXCEPT Direct Tax+ what Devgan touches</vt:lpstr>
      <vt:lpstr>Goods and services Tax (GST)</vt:lpstr>
      <vt:lpstr>GST Benefits: “Generic”</vt:lpstr>
      <vt:lpstr>(in theory) Rate Arbitrage ▼= balanced regional growth ▲</vt:lpstr>
      <vt:lpstr>(in real life) Rate Arbitrage: may still continue</vt:lpstr>
      <vt:lpstr>BEFORE: VAT/CST system: Warehousing (गोदाम) obsession</vt:lpstr>
      <vt:lpstr>Excise-Vat structure, “Cascading effects”- companies tried ‘inhouse’ production </vt:lpstr>
      <vt:lpstr>GST: SAME Base computation </vt:lpstr>
      <vt:lpstr>PowerPoint Presentation</vt:lpstr>
      <vt:lpstr>Exports will be zero rated, but need INVOICE</vt:lpstr>
      <vt:lpstr>Specific BENEFITs of GST: for mains, essay &amp; interview</vt:lpstr>
      <vt:lpstr>Goods and services Tax (GST)</vt:lpstr>
      <vt:lpstr>GST: Benefit, now “Short term” Challenges (NOT negative points)</vt:lpstr>
      <vt:lpstr>If you want to copy USA taxation system, then copy it entirely!</vt:lpstr>
      <vt:lpstr>Challenges: Revenue Neutral Rate (RNR)?</vt:lpstr>
      <vt:lpstr>PowerPoint Presentation</vt:lpstr>
      <vt:lpstr>GST: Destination based tax- industrialized states: unhappy</vt:lpstr>
      <vt:lpstr>Union: max. revenue from direct taxes</vt:lpstr>
      <vt:lpstr>Reduce compensation over the years</vt:lpstr>
      <vt:lpstr>PowerPoint Presentation</vt:lpstr>
      <vt:lpstr>GST state compensation Cess (May 2017)</vt:lpstr>
      <vt:lpstr>Goods and services Tax (GST)</vt:lpstr>
      <vt:lpstr>GST Slabs and Classification notified on May 2017</vt:lpstr>
      <vt:lpstr>“Grandfathering”= services in negative / exempt list= !(service tax) same way !GST. </vt:lpstr>
      <vt:lpstr>GST Slabs and Classification notified on May 2017</vt:lpstr>
      <vt:lpstr>GST Slabs and Classification notified on May 2017</vt:lpstr>
      <vt:lpstr>GST Slabs and Classification notified on May 2017</vt:lpstr>
      <vt:lpstr>GST Slabs and Classification notified on May 2017</vt:lpstr>
      <vt:lpstr>May 2017: GST council Srinagar Meeting- couldn’t decide following..</vt:lpstr>
      <vt:lpstr>PowerPoint Presentation</vt:lpstr>
      <vt:lpstr>Classification Disputes  = litigation </vt:lpstr>
      <vt:lpstr>Goods and services Tax (GST)</vt:lpstr>
      <vt:lpstr>GST “compliance” is expensive to MSME  although DIY automated apps, portals being designed </vt:lpstr>
      <vt:lpstr>MSME: Excise: turnover upto 1.5 cr.  No need; </vt:lpstr>
      <vt:lpstr>GST implementation: “e-Commerce”</vt:lpstr>
      <vt:lpstr>E-way bill for all transit &gt;Rs. 50k.[be in inter/ intra state]</vt:lpstr>
      <vt:lpstr>Goods and services Tax (GST)</vt:lpstr>
      <vt:lpstr>Who has to get what?</vt:lpstr>
      <vt:lpstr>Who has to get what?</vt:lpstr>
      <vt:lpstr>Yes, but who has to get this number? Final customer</vt:lpstr>
      <vt:lpstr>But where to get this GST-IN number?</vt:lpstr>
      <vt:lpstr>Functions of GSTN SPV</vt:lpstr>
      <vt:lpstr>DATA privacy issue….BUT</vt:lpstr>
      <vt:lpstr>GST-IN number: 15 alpha-numeric</vt:lpstr>
      <vt:lpstr>Administrative control over “assesse” (IT)| “Supplier” GST  </vt:lpstr>
      <vt:lpstr>GST framework: Administrative &amp; Personnel challanges</vt:lpstr>
      <vt:lpstr>Inspector raj?</vt:lpstr>
      <vt:lpstr>GST Challenges (not negative points) baaki long term benefits </vt:lpstr>
      <vt:lpstr>GST Introduction: Define </vt:lpstr>
      <vt:lpstr>Conclusion: summary / finding..x +ve NOTE.</vt:lpstr>
      <vt:lpstr>PowerPoint Presentation</vt:lpstr>
      <vt:lpstr>PowerPoint Presentation</vt:lpstr>
      <vt:lpstr>PowerPoint Presentation</vt:lpstr>
      <vt:lpstr>PowerPoint Presentation</vt:lpstr>
      <vt:lpstr>PowerPoint Presentation</vt:lpstr>
      <vt:lpstr>PowerPoint Presentation</vt:lpstr>
      <vt:lpstr>Goods and services Tax (GST)</vt:lpstr>
      <vt:lpstr>Budget ► Revenue ► Receipt ► Tax</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789</cp:revision>
  <dcterms:created xsi:type="dcterms:W3CDTF">2017-04-16T12:02:00Z</dcterms:created>
  <dcterms:modified xsi:type="dcterms:W3CDTF">2017-05-28T03:26:52Z</dcterms:modified>
</cp:coreProperties>
</file>